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1" r:id="rId4"/>
    <p:sldMasterId id="2147484101" r:id="rId5"/>
    <p:sldMasterId id="2147484208" r:id="rId6"/>
  </p:sldMasterIdLst>
  <p:notesMasterIdLst>
    <p:notesMasterId r:id="rId43"/>
  </p:notesMasterIdLst>
  <p:handoutMasterIdLst>
    <p:handoutMasterId r:id="rId44"/>
  </p:handoutMasterIdLst>
  <p:sldIdLst>
    <p:sldId id="2147377853" r:id="rId7"/>
    <p:sldId id="2147377854" r:id="rId8"/>
    <p:sldId id="2147377867" r:id="rId9"/>
    <p:sldId id="2147377821" r:id="rId10"/>
    <p:sldId id="2147377880" r:id="rId11"/>
    <p:sldId id="2147377869" r:id="rId12"/>
    <p:sldId id="2147377840" r:id="rId13"/>
    <p:sldId id="2147377871" r:id="rId14"/>
    <p:sldId id="2147377844" r:id="rId15"/>
    <p:sldId id="2147377872" r:id="rId16"/>
    <p:sldId id="2147377830" r:id="rId17"/>
    <p:sldId id="2147377894" r:id="rId18"/>
    <p:sldId id="2147377895" r:id="rId19"/>
    <p:sldId id="2145707314" r:id="rId20"/>
    <p:sldId id="2147377866" r:id="rId21"/>
    <p:sldId id="2147377897" r:id="rId22"/>
    <p:sldId id="2147377868" r:id="rId23"/>
    <p:sldId id="2147377877" r:id="rId24"/>
    <p:sldId id="2147377878" r:id="rId25"/>
    <p:sldId id="2147377881" r:id="rId26"/>
    <p:sldId id="2147377887" r:id="rId27"/>
    <p:sldId id="2147377879" r:id="rId28"/>
    <p:sldId id="2147377882" r:id="rId29"/>
    <p:sldId id="2147377885" r:id="rId30"/>
    <p:sldId id="2147377893" r:id="rId31"/>
    <p:sldId id="2147377896" r:id="rId32"/>
    <p:sldId id="2147377903" r:id="rId33"/>
    <p:sldId id="2147377904" r:id="rId34"/>
    <p:sldId id="2147377905" r:id="rId35"/>
    <p:sldId id="2147377906" r:id="rId36"/>
    <p:sldId id="2147377907" r:id="rId37"/>
    <p:sldId id="2147377892" r:id="rId38"/>
    <p:sldId id="2147377883" r:id="rId39"/>
    <p:sldId id="2147377886" r:id="rId40"/>
    <p:sldId id="2147377884" r:id="rId41"/>
    <p:sldId id="2147377891" r:id="rId42"/>
  </p:sldIdLst>
  <p:sldSz cx="9144000" cy="5143500" type="screen16x9"/>
  <p:notesSz cx="6858000" cy="9144000"/>
  <p:defaultTextStyle>
    <a:defPPr>
      <a:defRPr lang="fr-FR"/>
    </a:defPPr>
    <a:lvl1pPr marL="0" algn="l" defTabSz="68574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871" algn="l" defTabSz="68574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743" algn="l" defTabSz="68574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614" algn="l" defTabSz="68574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486" algn="l" defTabSz="68574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357" algn="l" defTabSz="68574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228" algn="l" defTabSz="68574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100" algn="l" defTabSz="68574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2971" algn="l" defTabSz="68574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ages titre court" id="{5751E76C-E425-4D61-AD36-EA2CB6545B14}">
          <p14:sldIdLst>
            <p14:sldId id="2147377853"/>
          </p14:sldIdLst>
        </p14:section>
        <p14:section name="Pages titre long" id="{F8054144-6D41-4AFC-922F-D25DD470FFCF}">
          <p14:sldIdLst/>
        </p14:section>
        <p14:section name="Sommaire" id="{EC338B25-641B-40D9-A9F2-74919E21BC79}">
          <p14:sldIdLst>
            <p14:sldId id="2147377854"/>
            <p14:sldId id="2147377867"/>
            <p14:sldId id="2147377821"/>
            <p14:sldId id="2147377880"/>
            <p14:sldId id="2147377869"/>
            <p14:sldId id="2147377840"/>
            <p14:sldId id="2147377871"/>
            <p14:sldId id="2147377844"/>
            <p14:sldId id="2147377872"/>
            <p14:sldId id="2147377830"/>
            <p14:sldId id="2147377894"/>
            <p14:sldId id="2147377895"/>
            <p14:sldId id="2145707314"/>
          </p14:sldIdLst>
        </p14:section>
        <p14:section name="Transitions" id="{CDA2EF9F-A8B4-48F0-AFD0-DEA3F7BC2909}">
          <p14:sldIdLst>
            <p14:sldId id="2147377866"/>
            <p14:sldId id="2147377897"/>
            <p14:sldId id="2147377868"/>
            <p14:sldId id="2147377877"/>
            <p14:sldId id="2147377878"/>
            <p14:sldId id="2147377881"/>
            <p14:sldId id="2147377887"/>
            <p14:sldId id="2147377879"/>
            <p14:sldId id="2147377882"/>
            <p14:sldId id="2147377885"/>
            <p14:sldId id="2147377893"/>
            <p14:sldId id="2147377896"/>
            <p14:sldId id="2147377903"/>
            <p14:sldId id="2147377904"/>
            <p14:sldId id="2147377905"/>
            <p14:sldId id="2147377906"/>
            <p14:sldId id="2147377907"/>
            <p14:sldId id="2147377892"/>
            <p14:sldId id="2147377883"/>
            <p14:sldId id="2147377886"/>
            <p14:sldId id="2147377884"/>
            <p14:sldId id="2147377891"/>
          </p14:sldIdLst>
        </p14:section>
        <p14:section name="Pages de texte" id="{8AC662C7-D0CB-4FBA-A8F6-FA3D084DB3AE}">
          <p14:sldIdLst/>
        </p14:section>
        <p14:section name="Citations" id="{E3850A05-DB3A-48EA-A6E4-ABDEE47800AD}">
          <p14:sldIdLst/>
        </p14:section>
        <p14:section name="Infographie" id="{94A72932-F83B-4D80-8F74-7251D8D00B97}">
          <p14:sldIdLst/>
        </p14:section>
        <p14:section name="Pages de remerciement" id="{B5F9D305-B5E7-4A70-8C39-985D9400BA4A}">
          <p14:sldIdLst/>
        </p14:section>
        <p14:section name="Tous SNCF Ambition Réseau" id="{58E9C91E-F05B-4DFF-B25C-1A4A43B75C3D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CBD8161-2497-B5E3-F550-33A1164306F4}" name="Lorraine Auffray" initials="LA" userId="S::lorraine.auffray@grouperougevif.fr::ecbc6036-61b7-4192-b424-cf73da44c49f" providerId="AD"/>
  <p188:author id="{C3F0208F-4A29-F798-E060-F6BE5BBF70CF}" name="POIDEVIN Louis (SNCF RESEAU / DIRECTIONS TECH ET INDUS NAT / DG GP ALP CFAL-RESS TR)" initials="LP" userId="S::8610542K@COMMUN.AD.SNCF.FR::538d8ba0-f303-4b04-8729-f775b06d870b" providerId="AD"/>
  <p188:author id="{31CB85B8-CB65-2F07-906F-2A88BAAA279B}" name="ULRICH-MICHEL Catherine (SNCF RESEAU / DIRECTION GENERALE SUD EST / POLE PROJET DR AURA DG SE)" initials="US" userId="S::7310702r@commun.ad.sncf.fr::9b5d63bd-814c-4734-b898-f7c30087a492" providerId="AD"/>
  <p188:author id="{C4B5ECC3-26D5-B90C-ED5E-60A86578B3E9}" name="Juliette Fournil" initials="JF" userId="S::juliette.fournil@grouperougevif.fr::f26d3ddc-f102-4247-bca5-93343f9236e7" providerId="AD"/>
  <p188:author id="{12B5ACE8-5F48-1200-DAB5-4D6F349D0147}" name="Héloïse Rhodet" initials="HR" userId="S::heloise.rhodet@grouperougevif.fr::c81e0c92-59e5-4fe6-9749-473f2e87e80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511D"/>
    <a:srgbClr val="FFB100"/>
    <a:srgbClr val="AF80F3"/>
    <a:srgbClr val="FEB000"/>
    <a:srgbClr val="B60065"/>
    <a:srgbClr val="800064"/>
    <a:srgbClr val="F2B300"/>
    <a:srgbClr val="F2B301"/>
    <a:srgbClr val="800E64"/>
    <a:srgbClr val="5068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8CA84F-FCFC-4365-B99C-7CF8FC7BA70F}" v="1" dt="2026-02-27T09:11:39.3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84"/>
    <p:restoredTop sz="94686"/>
  </p:normalViewPr>
  <p:slideViewPr>
    <p:cSldViewPr snapToGrid="0">
      <p:cViewPr varScale="1">
        <p:scale>
          <a:sx n="93" d="100"/>
          <a:sy n="93" d="100"/>
        </p:scale>
        <p:origin x="2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theme" Target="theme/theme1.xml"/><Relationship Id="rId50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1F3E8B7-3D4A-EE8A-D295-E787B0B895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46731A2-C73D-0541-7DE4-FA6D2DB893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A4918-D4F1-6F43-8E56-88064EBA5D53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2F412F8-2420-BD67-0293-964FE0A9AD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5DCAAF2-9BEF-8E56-8B21-F39D21D3C23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5109B-24AC-8E47-B00B-4B25A98D67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70767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F3038-9886-4BFB-BFAA-298EC5587B5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92111B-7EE1-4485-A6EA-B8CABF2ADC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5573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42991" rtl="0" eaLnBrk="1" latinLnBrk="0" hangingPunct="1">
      <a:defRPr sz="450" kern="1200">
        <a:solidFill>
          <a:schemeClr val="tx1"/>
        </a:solidFill>
        <a:latin typeface="+mn-lt"/>
        <a:ea typeface="+mn-ea"/>
        <a:cs typeface="+mn-cs"/>
      </a:defRPr>
    </a:lvl1pPr>
    <a:lvl2pPr marL="171496" algn="l" defTabSz="342991" rtl="0" eaLnBrk="1" latinLnBrk="0" hangingPunct="1">
      <a:defRPr sz="450" kern="1200">
        <a:solidFill>
          <a:schemeClr val="tx1"/>
        </a:solidFill>
        <a:latin typeface="+mn-lt"/>
        <a:ea typeface="+mn-ea"/>
        <a:cs typeface="+mn-cs"/>
      </a:defRPr>
    </a:lvl2pPr>
    <a:lvl3pPr marL="342991" algn="l" defTabSz="342991" rtl="0" eaLnBrk="1" latinLnBrk="0" hangingPunct="1">
      <a:defRPr sz="450" kern="1200">
        <a:solidFill>
          <a:schemeClr val="tx1"/>
        </a:solidFill>
        <a:latin typeface="+mn-lt"/>
        <a:ea typeface="+mn-ea"/>
        <a:cs typeface="+mn-cs"/>
      </a:defRPr>
    </a:lvl3pPr>
    <a:lvl4pPr marL="514487" algn="l" defTabSz="342991" rtl="0" eaLnBrk="1" latinLnBrk="0" hangingPunct="1">
      <a:defRPr sz="450" kern="1200">
        <a:solidFill>
          <a:schemeClr val="tx1"/>
        </a:solidFill>
        <a:latin typeface="+mn-lt"/>
        <a:ea typeface="+mn-ea"/>
        <a:cs typeface="+mn-cs"/>
      </a:defRPr>
    </a:lvl4pPr>
    <a:lvl5pPr marL="685983" algn="l" defTabSz="342991" rtl="0" eaLnBrk="1" latinLnBrk="0" hangingPunct="1">
      <a:defRPr sz="450" kern="1200">
        <a:solidFill>
          <a:schemeClr val="tx1"/>
        </a:solidFill>
        <a:latin typeface="+mn-lt"/>
        <a:ea typeface="+mn-ea"/>
        <a:cs typeface="+mn-cs"/>
      </a:defRPr>
    </a:lvl5pPr>
    <a:lvl6pPr marL="857479" algn="l" defTabSz="342991" rtl="0" eaLnBrk="1" latinLnBrk="0" hangingPunct="1">
      <a:defRPr sz="450" kern="1200">
        <a:solidFill>
          <a:schemeClr val="tx1"/>
        </a:solidFill>
        <a:latin typeface="+mn-lt"/>
        <a:ea typeface="+mn-ea"/>
        <a:cs typeface="+mn-cs"/>
      </a:defRPr>
    </a:lvl6pPr>
    <a:lvl7pPr marL="1028974" algn="l" defTabSz="342991" rtl="0" eaLnBrk="1" latinLnBrk="0" hangingPunct="1">
      <a:defRPr sz="450" kern="1200">
        <a:solidFill>
          <a:schemeClr val="tx1"/>
        </a:solidFill>
        <a:latin typeface="+mn-lt"/>
        <a:ea typeface="+mn-ea"/>
        <a:cs typeface="+mn-cs"/>
      </a:defRPr>
    </a:lvl7pPr>
    <a:lvl8pPr marL="1200470" algn="l" defTabSz="342991" rtl="0" eaLnBrk="1" latinLnBrk="0" hangingPunct="1">
      <a:defRPr sz="450" kern="1200">
        <a:solidFill>
          <a:schemeClr val="tx1"/>
        </a:solidFill>
        <a:latin typeface="+mn-lt"/>
        <a:ea typeface="+mn-ea"/>
        <a:cs typeface="+mn-cs"/>
      </a:defRPr>
    </a:lvl8pPr>
    <a:lvl9pPr marL="1371966" algn="l" defTabSz="342991" rtl="0" eaLnBrk="1" latinLnBrk="0" hangingPunct="1">
      <a:defRPr sz="45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Prévoir que la Préfète rappelle le financement des études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2111B-7EE1-4485-A6EA-B8CABF2ADC2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8645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Évènement lancement distinct de la suite : un peu descendant par rapport aux prochaines sessions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2111B-7EE1-4485-A6EA-B8CABF2ADC2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1036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8281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2111B-7EE1-4485-A6EA-B8CABF2ADC2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1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302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E8D4A-3D26-4695-6683-274F57EED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449093-4CF2-9BC7-29A0-692C61986C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9E436C2-E912-F02E-0D00-675AB31327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ABDCAA-F59E-19A2-7AAD-92F3ECE9F5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2111B-7EE1-4485-A6EA-B8CABF2ADC2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7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8201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A3222-D577-9873-CEBA-11DEBFFD0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84C4157-3AAA-D681-A6CD-EADFCF1016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38863B-5DCD-17B7-44BB-C2BE4FFF48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Prévoir que la Préfète rappelle le financement des études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BE42CD-3C58-B024-9824-FF7D5E8E89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2111B-7EE1-4485-A6EA-B8CABF2ADC29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2618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2111B-7EE1-4485-A6EA-B8CABF2ADC29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606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2111B-7EE1-4485-A6EA-B8CABF2ADC2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7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0552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FC637-4F40-D150-A3FE-5D2986409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836872C-D1AE-ACB7-24C1-75FE30164F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2223F6-0CFE-78A0-F71C-47A0115BEC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417C02-1D7A-60AB-0F38-C9052E0A77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2111B-7EE1-4485-A6EA-B8CABF2ADC2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7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044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353EE-5A21-5CBF-2B58-48E0A82E6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60C2B12-0961-D9D3-4FAF-6FFF9FBF55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E152E86-A5C3-105A-3333-FF78B4FB73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5D5F3EE-A0C8-5BB9-896E-E070D7D413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2111B-7EE1-4485-A6EA-B8CABF2ADC2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7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3003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108D0-F552-1D8A-AB1A-136A0A87B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CC98433-F0AA-583D-B951-922E0A5CDD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3671B75-9F3C-2E8A-C815-FE916F82FC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020AF35-F1E1-64E0-4847-DBCF6BA316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2111B-7EE1-4485-A6EA-B8CABF2ADC2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7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41915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43E41-FE4F-B7DC-FF50-BAE085003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4FAB7A-59A7-DF82-0C25-C6F8FC2BEB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CB6144-D9F1-90D8-1CC0-370BFD928F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534598-BE26-E685-EED0-A0B0C91A8D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2111B-7EE1-4485-A6EA-B8CABF2ADC2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7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2294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F9698-5FDB-D345-66FC-FD2AF9483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B61ABF6-1182-90A7-6822-D91A0BBB21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C38B13B-299B-55CA-86F9-421B40BEE6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B4717D-08F6-0F73-37B1-108F8920DA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2111B-7EE1-4485-A6EA-B8CABF2ADC2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7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6759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7" Type="http://schemas.openxmlformats.org/officeDocument/2006/relationships/image" Target="../media/image50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9.png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svg"/><Relationship Id="rId7" Type="http://schemas.openxmlformats.org/officeDocument/2006/relationships/image" Target="../media/image50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9.png"/><Relationship Id="rId5" Type="http://schemas.openxmlformats.org/officeDocument/2006/relationships/image" Target="../media/image48.svg"/><Relationship Id="rId4" Type="http://schemas.openxmlformats.org/officeDocument/2006/relationships/image" Target="../media/image47.png"/><Relationship Id="rId9" Type="http://schemas.openxmlformats.org/officeDocument/2006/relationships/image" Target="../media/image52.svg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svg"/><Relationship Id="rId7" Type="http://schemas.openxmlformats.org/officeDocument/2006/relationships/image" Target="../media/image58.svg"/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7.png"/><Relationship Id="rId5" Type="http://schemas.openxmlformats.org/officeDocument/2006/relationships/image" Target="../media/image56.svg"/><Relationship Id="rId4" Type="http://schemas.openxmlformats.org/officeDocument/2006/relationships/image" Target="../media/image55.png"/><Relationship Id="rId9" Type="http://schemas.openxmlformats.org/officeDocument/2006/relationships/image" Target="../media/image60.svg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5.png"/><Relationship Id="rId11" Type="http://schemas.openxmlformats.org/officeDocument/2006/relationships/image" Target="../media/image70.svg"/><Relationship Id="rId5" Type="http://schemas.openxmlformats.org/officeDocument/2006/relationships/image" Target="../media/image64.sv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svg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sv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12" Type="http://schemas.openxmlformats.org/officeDocument/2006/relationships/image" Target="../media/image71.png"/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5.png"/><Relationship Id="rId11" Type="http://schemas.openxmlformats.org/officeDocument/2006/relationships/image" Target="../media/image70.svg"/><Relationship Id="rId5" Type="http://schemas.openxmlformats.org/officeDocument/2006/relationships/image" Target="../media/image64.sv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svg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svg"/><Relationship Id="rId3" Type="http://schemas.openxmlformats.org/officeDocument/2006/relationships/image" Target="../media/image74.svg"/><Relationship Id="rId7" Type="http://schemas.openxmlformats.org/officeDocument/2006/relationships/image" Target="../media/image78.svg"/><Relationship Id="rId12" Type="http://schemas.openxmlformats.org/officeDocument/2006/relationships/image" Target="../media/image83.png"/><Relationship Id="rId2" Type="http://schemas.openxmlformats.org/officeDocument/2006/relationships/image" Target="../media/image7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7.png"/><Relationship Id="rId11" Type="http://schemas.openxmlformats.org/officeDocument/2006/relationships/image" Target="../media/image82.svg"/><Relationship Id="rId5" Type="http://schemas.openxmlformats.org/officeDocument/2006/relationships/image" Target="../media/image76.sv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svg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svg"/><Relationship Id="rId3" Type="http://schemas.openxmlformats.org/officeDocument/2006/relationships/image" Target="../media/image86.svg"/><Relationship Id="rId7" Type="http://schemas.openxmlformats.org/officeDocument/2006/relationships/image" Target="../media/image90.svg"/><Relationship Id="rId12" Type="http://schemas.openxmlformats.org/officeDocument/2006/relationships/image" Target="../media/image95.png"/><Relationship Id="rId2" Type="http://schemas.openxmlformats.org/officeDocument/2006/relationships/image" Target="../media/image8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9.png"/><Relationship Id="rId11" Type="http://schemas.openxmlformats.org/officeDocument/2006/relationships/image" Target="../media/image94.svg"/><Relationship Id="rId5" Type="http://schemas.openxmlformats.org/officeDocument/2006/relationships/image" Target="../media/image88.svg"/><Relationship Id="rId15" Type="http://schemas.openxmlformats.org/officeDocument/2006/relationships/image" Target="../media/image98.sv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svg"/><Relationship Id="rId14" Type="http://schemas.openxmlformats.org/officeDocument/2006/relationships/image" Target="../media/image97.png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88.svg"/><Relationship Id="rId3" Type="http://schemas.openxmlformats.org/officeDocument/2006/relationships/image" Target="../media/image94.svg"/><Relationship Id="rId7" Type="http://schemas.openxmlformats.org/officeDocument/2006/relationships/image" Target="../media/image98.svg"/><Relationship Id="rId12" Type="http://schemas.openxmlformats.org/officeDocument/2006/relationships/image" Target="../media/image87.png"/><Relationship Id="rId17" Type="http://schemas.openxmlformats.org/officeDocument/2006/relationships/image" Target="../media/image92.svg"/><Relationship Id="rId2" Type="http://schemas.openxmlformats.org/officeDocument/2006/relationships/image" Target="../media/image93.png"/><Relationship Id="rId16" Type="http://schemas.openxmlformats.org/officeDocument/2006/relationships/image" Target="../media/image9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7.png"/><Relationship Id="rId11" Type="http://schemas.openxmlformats.org/officeDocument/2006/relationships/image" Target="../media/image86.svg"/><Relationship Id="rId5" Type="http://schemas.openxmlformats.org/officeDocument/2006/relationships/image" Target="../media/image96.svg"/><Relationship Id="rId15" Type="http://schemas.openxmlformats.org/officeDocument/2006/relationships/image" Target="../media/image90.svg"/><Relationship Id="rId10" Type="http://schemas.openxmlformats.org/officeDocument/2006/relationships/image" Target="../media/image85.png"/><Relationship Id="rId4" Type="http://schemas.openxmlformats.org/officeDocument/2006/relationships/image" Target="../media/image95.png"/><Relationship Id="rId9" Type="http://schemas.openxmlformats.org/officeDocument/2006/relationships/image" Target="../media/image100.svg"/><Relationship Id="rId14" Type="http://schemas.openxmlformats.org/officeDocument/2006/relationships/image" Target="../media/image89.png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svg"/><Relationship Id="rId3" Type="http://schemas.openxmlformats.org/officeDocument/2006/relationships/image" Target="../media/image102.svg"/><Relationship Id="rId7" Type="http://schemas.openxmlformats.org/officeDocument/2006/relationships/image" Target="../media/image106.svg"/><Relationship Id="rId12" Type="http://schemas.openxmlformats.org/officeDocument/2006/relationships/image" Target="../media/image111.png"/><Relationship Id="rId17" Type="http://schemas.openxmlformats.org/officeDocument/2006/relationships/image" Target="../media/image116.svg"/><Relationship Id="rId2" Type="http://schemas.openxmlformats.org/officeDocument/2006/relationships/image" Target="../media/image101.png"/><Relationship Id="rId16" Type="http://schemas.openxmlformats.org/officeDocument/2006/relationships/image" Target="../media/image1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5.png"/><Relationship Id="rId11" Type="http://schemas.openxmlformats.org/officeDocument/2006/relationships/image" Target="../media/image110.svg"/><Relationship Id="rId5" Type="http://schemas.openxmlformats.org/officeDocument/2006/relationships/image" Target="../media/image104.svg"/><Relationship Id="rId15" Type="http://schemas.openxmlformats.org/officeDocument/2006/relationships/image" Target="../media/image114.svg"/><Relationship Id="rId10" Type="http://schemas.openxmlformats.org/officeDocument/2006/relationships/image" Target="../media/image109.png"/><Relationship Id="rId4" Type="http://schemas.openxmlformats.org/officeDocument/2006/relationships/image" Target="../media/image103.png"/><Relationship Id="rId9" Type="http://schemas.openxmlformats.org/officeDocument/2006/relationships/image" Target="../media/image108.svg"/><Relationship Id="rId14" Type="http://schemas.openxmlformats.org/officeDocument/2006/relationships/image" Target="../media/image113.pn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svg"/><Relationship Id="rId2" Type="http://schemas.openxmlformats.org/officeDocument/2006/relationships/image" Target="../media/image117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svg"/><Relationship Id="rId2" Type="http://schemas.openxmlformats.org/officeDocument/2006/relationships/image" Target="../media/image120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svg"/><Relationship Id="rId2" Type="http://schemas.openxmlformats.org/officeDocument/2006/relationships/image" Target="../media/image122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svg"/><Relationship Id="rId2" Type="http://schemas.openxmlformats.org/officeDocument/2006/relationships/image" Target="../media/image125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svg"/><Relationship Id="rId2" Type="http://schemas.openxmlformats.org/officeDocument/2006/relationships/image" Target="../media/image127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svg"/><Relationship Id="rId2" Type="http://schemas.openxmlformats.org/officeDocument/2006/relationships/image" Target="../media/image129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136.svg"/><Relationship Id="rId18" Type="http://schemas.openxmlformats.org/officeDocument/2006/relationships/image" Target="../media/image117.png"/><Relationship Id="rId3" Type="http://schemas.openxmlformats.org/officeDocument/2006/relationships/image" Target="../media/image36.svg"/><Relationship Id="rId21" Type="http://schemas.openxmlformats.org/officeDocument/2006/relationships/image" Target="../media/image143.svg"/><Relationship Id="rId7" Type="http://schemas.openxmlformats.org/officeDocument/2006/relationships/image" Target="../media/image132.svg"/><Relationship Id="rId12" Type="http://schemas.openxmlformats.org/officeDocument/2006/relationships/image" Target="../media/image33.png"/><Relationship Id="rId17" Type="http://schemas.openxmlformats.org/officeDocument/2006/relationships/image" Target="../media/image140.svg"/><Relationship Id="rId2" Type="http://schemas.openxmlformats.org/officeDocument/2006/relationships/image" Target="../media/image35.png"/><Relationship Id="rId16" Type="http://schemas.openxmlformats.org/officeDocument/2006/relationships/image" Target="../media/image139.png"/><Relationship Id="rId20" Type="http://schemas.openxmlformats.org/officeDocument/2006/relationships/image" Target="../media/image14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9.png"/><Relationship Id="rId11" Type="http://schemas.openxmlformats.org/officeDocument/2006/relationships/image" Target="../media/image135.svg"/><Relationship Id="rId5" Type="http://schemas.openxmlformats.org/officeDocument/2006/relationships/image" Target="../media/image131.svg"/><Relationship Id="rId15" Type="http://schemas.openxmlformats.org/officeDocument/2006/relationships/image" Target="../media/image138.svg"/><Relationship Id="rId10" Type="http://schemas.openxmlformats.org/officeDocument/2006/relationships/image" Target="../media/image134.png"/><Relationship Id="rId19" Type="http://schemas.openxmlformats.org/officeDocument/2006/relationships/image" Target="../media/image141.svg"/><Relationship Id="rId4" Type="http://schemas.openxmlformats.org/officeDocument/2006/relationships/image" Target="../media/image41.png"/><Relationship Id="rId9" Type="http://schemas.openxmlformats.org/officeDocument/2006/relationships/image" Target="../media/image133.svg"/><Relationship Id="rId14" Type="http://schemas.openxmlformats.org/officeDocument/2006/relationships/image" Target="../media/image137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8.svg"/><Relationship Id="rId5" Type="http://schemas.openxmlformats.org/officeDocument/2006/relationships/image" Target="../media/image147.png"/><Relationship Id="rId4" Type="http://schemas.openxmlformats.org/officeDocument/2006/relationships/image" Target="../media/image146.sv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svg"/><Relationship Id="rId2" Type="http://schemas.openxmlformats.org/officeDocument/2006/relationships/image" Target="../media/image149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svg"/><Relationship Id="rId2" Type="http://schemas.openxmlformats.org/officeDocument/2006/relationships/image" Target="../media/image15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8.svg"/><Relationship Id="rId4" Type="http://schemas.openxmlformats.org/officeDocument/2006/relationships/image" Target="../media/image147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5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5.svg"/><Relationship Id="rId5" Type="http://schemas.openxmlformats.org/officeDocument/2006/relationships/image" Target="../media/image154.png"/><Relationship Id="rId4" Type="http://schemas.openxmlformats.org/officeDocument/2006/relationships/image" Target="../media/image148.sv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5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5.svg"/><Relationship Id="rId5" Type="http://schemas.openxmlformats.org/officeDocument/2006/relationships/image" Target="../media/image154.png"/><Relationship Id="rId4" Type="http://schemas.openxmlformats.org/officeDocument/2006/relationships/image" Target="../media/image148.sv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56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5.svg"/><Relationship Id="rId5" Type="http://schemas.openxmlformats.org/officeDocument/2006/relationships/image" Target="../media/image154.png"/><Relationship Id="rId4" Type="http://schemas.openxmlformats.org/officeDocument/2006/relationships/image" Target="../media/image148.sv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5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0.sv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5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0.sv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svg"/><Relationship Id="rId2" Type="http://schemas.openxmlformats.org/officeDocument/2006/relationships/image" Target="../media/image11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0.svg"/><Relationship Id="rId4" Type="http://schemas.openxmlformats.org/officeDocument/2006/relationships/image" Target="../media/image149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svg"/><Relationship Id="rId2" Type="http://schemas.openxmlformats.org/officeDocument/2006/relationships/image" Target="../media/image11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0.svg"/><Relationship Id="rId4" Type="http://schemas.openxmlformats.org/officeDocument/2006/relationships/image" Target="../media/image149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svg"/><Relationship Id="rId2" Type="http://schemas.openxmlformats.org/officeDocument/2006/relationships/image" Target="../media/image11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0.svg"/><Relationship Id="rId4" Type="http://schemas.openxmlformats.org/officeDocument/2006/relationships/image" Target="../media/image149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svg"/><Relationship Id="rId2" Type="http://schemas.openxmlformats.org/officeDocument/2006/relationships/image" Target="../media/image14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0.svg"/><Relationship Id="rId4" Type="http://schemas.openxmlformats.org/officeDocument/2006/relationships/image" Target="../media/image149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svg"/><Relationship Id="rId2" Type="http://schemas.openxmlformats.org/officeDocument/2006/relationships/image" Target="../media/image11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0.svg"/><Relationship Id="rId4" Type="http://schemas.openxmlformats.org/officeDocument/2006/relationships/image" Target="../media/image149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svg"/><Relationship Id="rId2" Type="http://schemas.openxmlformats.org/officeDocument/2006/relationships/image" Target="../media/image11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0.svg"/><Relationship Id="rId4" Type="http://schemas.openxmlformats.org/officeDocument/2006/relationships/image" Target="../media/image149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8.svg"/><Relationship Id="rId5" Type="http://schemas.openxmlformats.org/officeDocument/2006/relationships/image" Target="../media/image147.png"/><Relationship Id="rId4" Type="http://schemas.openxmlformats.org/officeDocument/2006/relationships/image" Target="../media/image155.svg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7" Type="http://schemas.openxmlformats.org/officeDocument/2006/relationships/image" Target="../media/image50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9.png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svg"/><Relationship Id="rId7" Type="http://schemas.openxmlformats.org/officeDocument/2006/relationships/image" Target="../media/image50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9.png"/><Relationship Id="rId5" Type="http://schemas.openxmlformats.org/officeDocument/2006/relationships/image" Target="../media/image48.svg"/><Relationship Id="rId4" Type="http://schemas.openxmlformats.org/officeDocument/2006/relationships/image" Target="../media/image47.png"/><Relationship Id="rId9" Type="http://schemas.openxmlformats.org/officeDocument/2006/relationships/image" Target="../media/image52.svg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svg"/><Relationship Id="rId7" Type="http://schemas.openxmlformats.org/officeDocument/2006/relationships/image" Target="../media/image58.svg"/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7.png"/><Relationship Id="rId5" Type="http://schemas.openxmlformats.org/officeDocument/2006/relationships/image" Target="../media/image56.svg"/><Relationship Id="rId4" Type="http://schemas.openxmlformats.org/officeDocument/2006/relationships/image" Target="../media/image55.png"/><Relationship Id="rId9" Type="http://schemas.openxmlformats.org/officeDocument/2006/relationships/image" Target="../media/image60.svg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5.png"/><Relationship Id="rId11" Type="http://schemas.openxmlformats.org/officeDocument/2006/relationships/image" Target="../media/image70.svg"/><Relationship Id="rId5" Type="http://schemas.openxmlformats.org/officeDocument/2006/relationships/image" Target="../media/image64.sv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svg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sv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12" Type="http://schemas.openxmlformats.org/officeDocument/2006/relationships/image" Target="../media/image71.png"/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5.png"/><Relationship Id="rId11" Type="http://schemas.openxmlformats.org/officeDocument/2006/relationships/image" Target="../media/image70.svg"/><Relationship Id="rId5" Type="http://schemas.openxmlformats.org/officeDocument/2006/relationships/image" Target="../media/image64.sv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svg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svg"/><Relationship Id="rId3" Type="http://schemas.openxmlformats.org/officeDocument/2006/relationships/image" Target="../media/image74.svg"/><Relationship Id="rId7" Type="http://schemas.openxmlformats.org/officeDocument/2006/relationships/image" Target="../media/image78.svg"/><Relationship Id="rId12" Type="http://schemas.openxmlformats.org/officeDocument/2006/relationships/image" Target="../media/image83.png"/><Relationship Id="rId2" Type="http://schemas.openxmlformats.org/officeDocument/2006/relationships/image" Target="../media/image7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7.png"/><Relationship Id="rId11" Type="http://schemas.openxmlformats.org/officeDocument/2006/relationships/image" Target="../media/image82.svg"/><Relationship Id="rId5" Type="http://schemas.openxmlformats.org/officeDocument/2006/relationships/image" Target="../media/image76.sv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svg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svg"/><Relationship Id="rId3" Type="http://schemas.openxmlformats.org/officeDocument/2006/relationships/image" Target="../media/image86.svg"/><Relationship Id="rId7" Type="http://schemas.openxmlformats.org/officeDocument/2006/relationships/image" Target="../media/image90.svg"/><Relationship Id="rId12" Type="http://schemas.openxmlformats.org/officeDocument/2006/relationships/image" Target="../media/image95.png"/><Relationship Id="rId2" Type="http://schemas.openxmlformats.org/officeDocument/2006/relationships/image" Target="../media/image8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9.png"/><Relationship Id="rId11" Type="http://schemas.openxmlformats.org/officeDocument/2006/relationships/image" Target="../media/image94.svg"/><Relationship Id="rId5" Type="http://schemas.openxmlformats.org/officeDocument/2006/relationships/image" Target="../media/image88.svg"/><Relationship Id="rId15" Type="http://schemas.openxmlformats.org/officeDocument/2006/relationships/image" Target="../media/image98.sv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svg"/><Relationship Id="rId14" Type="http://schemas.openxmlformats.org/officeDocument/2006/relationships/image" Target="../media/image97.png"/></Relationships>
</file>

<file path=ppt/slideLayouts/_rels/slideLayout1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88.svg"/><Relationship Id="rId3" Type="http://schemas.openxmlformats.org/officeDocument/2006/relationships/image" Target="../media/image94.svg"/><Relationship Id="rId7" Type="http://schemas.openxmlformats.org/officeDocument/2006/relationships/image" Target="../media/image98.svg"/><Relationship Id="rId12" Type="http://schemas.openxmlformats.org/officeDocument/2006/relationships/image" Target="../media/image87.png"/><Relationship Id="rId17" Type="http://schemas.openxmlformats.org/officeDocument/2006/relationships/image" Target="../media/image92.svg"/><Relationship Id="rId2" Type="http://schemas.openxmlformats.org/officeDocument/2006/relationships/image" Target="../media/image93.png"/><Relationship Id="rId16" Type="http://schemas.openxmlformats.org/officeDocument/2006/relationships/image" Target="../media/image9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7.png"/><Relationship Id="rId11" Type="http://schemas.openxmlformats.org/officeDocument/2006/relationships/image" Target="../media/image86.svg"/><Relationship Id="rId5" Type="http://schemas.openxmlformats.org/officeDocument/2006/relationships/image" Target="../media/image96.svg"/><Relationship Id="rId15" Type="http://schemas.openxmlformats.org/officeDocument/2006/relationships/image" Target="../media/image90.svg"/><Relationship Id="rId10" Type="http://schemas.openxmlformats.org/officeDocument/2006/relationships/image" Target="../media/image85.png"/><Relationship Id="rId4" Type="http://schemas.openxmlformats.org/officeDocument/2006/relationships/image" Target="../media/image95.png"/><Relationship Id="rId9" Type="http://schemas.openxmlformats.org/officeDocument/2006/relationships/image" Target="../media/image100.svg"/><Relationship Id="rId14" Type="http://schemas.openxmlformats.org/officeDocument/2006/relationships/image" Target="../media/image89.png"/></Relationships>
</file>

<file path=ppt/slideLayouts/_rels/slideLayout1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svg"/><Relationship Id="rId3" Type="http://schemas.openxmlformats.org/officeDocument/2006/relationships/image" Target="../media/image102.svg"/><Relationship Id="rId7" Type="http://schemas.openxmlformats.org/officeDocument/2006/relationships/image" Target="../media/image106.svg"/><Relationship Id="rId12" Type="http://schemas.openxmlformats.org/officeDocument/2006/relationships/image" Target="../media/image111.png"/><Relationship Id="rId17" Type="http://schemas.openxmlformats.org/officeDocument/2006/relationships/image" Target="../media/image116.svg"/><Relationship Id="rId2" Type="http://schemas.openxmlformats.org/officeDocument/2006/relationships/image" Target="../media/image101.png"/><Relationship Id="rId16" Type="http://schemas.openxmlformats.org/officeDocument/2006/relationships/image" Target="../media/image11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5.png"/><Relationship Id="rId11" Type="http://schemas.openxmlformats.org/officeDocument/2006/relationships/image" Target="../media/image110.svg"/><Relationship Id="rId5" Type="http://schemas.openxmlformats.org/officeDocument/2006/relationships/image" Target="../media/image104.svg"/><Relationship Id="rId15" Type="http://schemas.openxmlformats.org/officeDocument/2006/relationships/image" Target="../media/image114.svg"/><Relationship Id="rId10" Type="http://schemas.openxmlformats.org/officeDocument/2006/relationships/image" Target="../media/image109.png"/><Relationship Id="rId4" Type="http://schemas.openxmlformats.org/officeDocument/2006/relationships/image" Target="../media/image103.png"/><Relationship Id="rId9" Type="http://schemas.openxmlformats.org/officeDocument/2006/relationships/image" Target="../media/image108.svg"/><Relationship Id="rId14" Type="http://schemas.openxmlformats.org/officeDocument/2006/relationships/image" Target="../media/image113.png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svg"/><Relationship Id="rId2" Type="http://schemas.openxmlformats.org/officeDocument/2006/relationships/image" Target="../media/image117.png"/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Master" Target="../slideMasters/slideMaster3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svg"/><Relationship Id="rId2" Type="http://schemas.openxmlformats.org/officeDocument/2006/relationships/image" Target="../media/image120.png"/><Relationship Id="rId1" Type="http://schemas.openxmlformats.org/officeDocument/2006/relationships/slideMaster" Target="../slideMasters/slideMaster3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svg"/><Relationship Id="rId2" Type="http://schemas.openxmlformats.org/officeDocument/2006/relationships/image" Target="../media/image122.png"/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svg"/><Relationship Id="rId2" Type="http://schemas.openxmlformats.org/officeDocument/2006/relationships/image" Target="../media/image125.png"/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svg"/><Relationship Id="rId2" Type="http://schemas.openxmlformats.org/officeDocument/2006/relationships/image" Target="../media/image127.png"/><Relationship Id="rId1" Type="http://schemas.openxmlformats.org/officeDocument/2006/relationships/slideMaster" Target="../slideMasters/slideMaster3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svg"/><Relationship Id="rId2" Type="http://schemas.openxmlformats.org/officeDocument/2006/relationships/image" Target="../media/image129.png"/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136.svg"/><Relationship Id="rId18" Type="http://schemas.openxmlformats.org/officeDocument/2006/relationships/image" Target="../media/image117.png"/><Relationship Id="rId3" Type="http://schemas.openxmlformats.org/officeDocument/2006/relationships/image" Target="../media/image36.svg"/><Relationship Id="rId21" Type="http://schemas.openxmlformats.org/officeDocument/2006/relationships/image" Target="../media/image160.svg"/><Relationship Id="rId7" Type="http://schemas.openxmlformats.org/officeDocument/2006/relationships/image" Target="../media/image132.svg"/><Relationship Id="rId12" Type="http://schemas.openxmlformats.org/officeDocument/2006/relationships/image" Target="../media/image33.png"/><Relationship Id="rId17" Type="http://schemas.openxmlformats.org/officeDocument/2006/relationships/image" Target="../media/image140.svg"/><Relationship Id="rId2" Type="http://schemas.openxmlformats.org/officeDocument/2006/relationships/image" Target="../media/image35.png"/><Relationship Id="rId16" Type="http://schemas.openxmlformats.org/officeDocument/2006/relationships/image" Target="../media/image139.png"/><Relationship Id="rId20" Type="http://schemas.openxmlformats.org/officeDocument/2006/relationships/image" Target="../media/image14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9.png"/><Relationship Id="rId11" Type="http://schemas.openxmlformats.org/officeDocument/2006/relationships/image" Target="../media/image135.svg"/><Relationship Id="rId5" Type="http://schemas.openxmlformats.org/officeDocument/2006/relationships/image" Target="../media/image131.svg"/><Relationship Id="rId15" Type="http://schemas.openxmlformats.org/officeDocument/2006/relationships/image" Target="../media/image138.svg"/><Relationship Id="rId10" Type="http://schemas.openxmlformats.org/officeDocument/2006/relationships/image" Target="../media/image134.png"/><Relationship Id="rId19" Type="http://schemas.openxmlformats.org/officeDocument/2006/relationships/image" Target="../media/image141.svg"/><Relationship Id="rId4" Type="http://schemas.openxmlformats.org/officeDocument/2006/relationships/image" Target="../media/image41.png"/><Relationship Id="rId9" Type="http://schemas.openxmlformats.org/officeDocument/2006/relationships/image" Target="../media/image133.svg"/><Relationship Id="rId14" Type="http://schemas.openxmlformats.org/officeDocument/2006/relationships/image" Target="../media/image137.png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Pages titre cour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12">
            <a:extLst>
              <a:ext uri="{FF2B5EF4-FFF2-40B4-BE49-F238E27FC236}">
                <a16:creationId xmlns:a16="http://schemas.microsoft.com/office/drawing/2014/main" id="{99D4518F-5B8C-2163-42E8-EB152934E05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949878" y="4803705"/>
            <a:ext cx="715343" cy="103875"/>
          </a:xfrm>
        </p:spPr>
        <p:txBody>
          <a:bodyPr/>
          <a:lstStyle>
            <a:lvl1pPr algn="r">
              <a:defRPr sz="675"/>
            </a:lvl1pPr>
          </a:lstStyle>
          <a:p>
            <a:fld id="{2A2EDB5C-3915-264E-987E-9A8C84A6C1AB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11" name="Espace réservé pour une image  10">
            <a:extLst>
              <a:ext uri="{FF2B5EF4-FFF2-40B4-BE49-F238E27FC236}">
                <a16:creationId xmlns:a16="http://schemas.microsoft.com/office/drawing/2014/main" id="{F0CB303C-6DD4-538C-F236-A7D35F5859F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-1402"/>
            <a:ext cx="5394229" cy="5144902"/>
          </a:xfrm>
          <a:custGeom>
            <a:avLst/>
            <a:gdLst>
              <a:gd name="connsiteX0" fmla="*/ 0 w 14377118"/>
              <a:gd name="connsiteY0" fmla="*/ 0 h 13719739"/>
              <a:gd name="connsiteX1" fmla="*/ 73042 w 14377118"/>
              <a:gd name="connsiteY1" fmla="*/ 0 h 13719739"/>
              <a:gd name="connsiteX2" fmla="*/ 14377118 w 14377118"/>
              <a:gd name="connsiteY2" fmla="*/ 4163399 h 13719739"/>
              <a:gd name="connsiteX3" fmla="*/ 14377118 w 14377118"/>
              <a:gd name="connsiteY3" fmla="*/ 6330315 h 13719739"/>
              <a:gd name="connsiteX4" fmla="*/ 3591236 w 14377118"/>
              <a:gd name="connsiteY4" fmla="*/ 13719739 h 13719739"/>
              <a:gd name="connsiteX5" fmla="*/ 0 w 14377118"/>
              <a:gd name="connsiteY5" fmla="*/ 13719739 h 13719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77118" h="13719739">
                <a:moveTo>
                  <a:pt x="0" y="0"/>
                </a:moveTo>
                <a:lnTo>
                  <a:pt x="73042" y="0"/>
                </a:lnTo>
                <a:lnTo>
                  <a:pt x="14377118" y="4163399"/>
                </a:lnTo>
                <a:lnTo>
                  <a:pt x="14377118" y="6330315"/>
                </a:lnTo>
                <a:lnTo>
                  <a:pt x="3591236" y="13719739"/>
                </a:lnTo>
                <a:lnTo>
                  <a:pt x="0" y="13719739"/>
                </a:lnTo>
                <a:close/>
              </a:path>
            </a:pathLst>
          </a:custGeom>
          <a:gradFill>
            <a:gsLst>
              <a:gs pos="0">
                <a:srgbClr val="508ECC"/>
              </a:gs>
              <a:gs pos="50000">
                <a:srgbClr val="3A6FC8"/>
              </a:gs>
              <a:gs pos="100000">
                <a:srgbClr val="264FC4"/>
              </a:gs>
            </a:gsLst>
            <a:lin ang="0" scaled="1"/>
          </a:gradFill>
          <a:ln w="3048" cap="flat">
            <a:noFill/>
            <a:prstDash val="solid"/>
            <a:round/>
          </a:ln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5" name="Espace réservé du graphique SmartArt 4">
            <a:extLst>
              <a:ext uri="{FF2B5EF4-FFF2-40B4-BE49-F238E27FC236}">
                <a16:creationId xmlns:a16="http://schemas.microsoft.com/office/drawing/2014/main" id="{2A8305EB-29DE-1C39-8185-CA9D9EA761FB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478805" y="4628662"/>
            <a:ext cx="496014" cy="342023"/>
          </a:xfrm>
          <a:custGeom>
            <a:avLst/>
            <a:gdLst>
              <a:gd name="connsiteX0" fmla="*/ 871189 w 1322014"/>
              <a:gd name="connsiteY0" fmla="*/ 826538 h 912061"/>
              <a:gd name="connsiteX1" fmla="*/ 856857 w 1322014"/>
              <a:gd name="connsiteY1" fmla="*/ 862735 h 912061"/>
              <a:gd name="connsiteX2" fmla="*/ 885710 w 1322014"/>
              <a:gd name="connsiteY2" fmla="*/ 862735 h 912061"/>
              <a:gd name="connsiteX3" fmla="*/ 96958 w 1322014"/>
              <a:gd name="connsiteY3" fmla="*/ 814384 h 912061"/>
              <a:gd name="connsiteX4" fmla="*/ 96958 w 1322014"/>
              <a:gd name="connsiteY4" fmla="*/ 840857 h 912061"/>
              <a:gd name="connsiteX5" fmla="*/ 112290 w 1322014"/>
              <a:gd name="connsiteY5" fmla="*/ 840857 h 912061"/>
              <a:gd name="connsiteX6" fmla="*/ 119709 w 1322014"/>
              <a:gd name="connsiteY6" fmla="*/ 840617 h 912061"/>
              <a:gd name="connsiteX7" fmla="*/ 126786 w 1322014"/>
              <a:gd name="connsiteY7" fmla="*/ 839135 h 912061"/>
              <a:gd name="connsiteX8" fmla="*/ 132041 w 1322014"/>
              <a:gd name="connsiteY8" fmla="*/ 835261 h 912061"/>
              <a:gd name="connsiteX9" fmla="*/ 134130 w 1322014"/>
              <a:gd name="connsiteY9" fmla="*/ 827867 h 912061"/>
              <a:gd name="connsiteX10" fmla="*/ 132294 w 1322014"/>
              <a:gd name="connsiteY10" fmla="*/ 820790 h 912061"/>
              <a:gd name="connsiteX11" fmla="*/ 127635 w 1322014"/>
              <a:gd name="connsiteY11" fmla="*/ 816764 h 912061"/>
              <a:gd name="connsiteX12" fmla="*/ 121127 w 1322014"/>
              <a:gd name="connsiteY12" fmla="*/ 814878 h 912061"/>
              <a:gd name="connsiteX13" fmla="*/ 113961 w 1322014"/>
              <a:gd name="connsiteY13" fmla="*/ 814384 h 912061"/>
              <a:gd name="connsiteX14" fmla="*/ 1030307 w 1322014"/>
              <a:gd name="connsiteY14" fmla="*/ 792672 h 912061"/>
              <a:gd name="connsiteX15" fmla="*/ 1056312 w 1322014"/>
              <a:gd name="connsiteY15" fmla="*/ 792672 h 912061"/>
              <a:gd name="connsiteX16" fmla="*/ 1056312 w 1322014"/>
              <a:gd name="connsiteY16" fmla="*/ 863216 h 912061"/>
              <a:gd name="connsiteX17" fmla="*/ 1058047 w 1322014"/>
              <a:gd name="connsiteY17" fmla="*/ 873244 h 912061"/>
              <a:gd name="connsiteX18" fmla="*/ 1062984 w 1322014"/>
              <a:gd name="connsiteY18" fmla="*/ 881220 h 912061"/>
              <a:gd name="connsiteX19" fmla="*/ 1070568 w 1322014"/>
              <a:gd name="connsiteY19" fmla="*/ 886487 h 912061"/>
              <a:gd name="connsiteX20" fmla="*/ 1080152 w 1322014"/>
              <a:gd name="connsiteY20" fmla="*/ 888373 h 912061"/>
              <a:gd name="connsiteX21" fmla="*/ 1089647 w 1322014"/>
              <a:gd name="connsiteY21" fmla="*/ 886487 h 912061"/>
              <a:gd name="connsiteX22" fmla="*/ 1097155 w 1322014"/>
              <a:gd name="connsiteY22" fmla="*/ 881220 h 912061"/>
              <a:gd name="connsiteX23" fmla="*/ 1102055 w 1322014"/>
              <a:gd name="connsiteY23" fmla="*/ 873244 h 912061"/>
              <a:gd name="connsiteX24" fmla="*/ 1103814 w 1322014"/>
              <a:gd name="connsiteY24" fmla="*/ 863216 h 912061"/>
              <a:gd name="connsiteX25" fmla="*/ 1103814 w 1322014"/>
              <a:gd name="connsiteY25" fmla="*/ 792672 h 912061"/>
              <a:gd name="connsiteX26" fmla="*/ 1129819 w 1322014"/>
              <a:gd name="connsiteY26" fmla="*/ 792672 h 912061"/>
              <a:gd name="connsiteX27" fmla="*/ 1129819 w 1322014"/>
              <a:gd name="connsiteY27" fmla="*/ 864204 h 912061"/>
              <a:gd name="connsiteX28" fmla="*/ 1126667 w 1322014"/>
              <a:gd name="connsiteY28" fmla="*/ 883283 h 912061"/>
              <a:gd name="connsiteX29" fmla="*/ 1117235 w 1322014"/>
              <a:gd name="connsiteY29" fmla="*/ 898413 h 912061"/>
              <a:gd name="connsiteX30" fmla="*/ 1101662 w 1322014"/>
              <a:gd name="connsiteY30" fmla="*/ 908440 h 912061"/>
              <a:gd name="connsiteX31" fmla="*/ 1080152 w 1322014"/>
              <a:gd name="connsiteY31" fmla="*/ 912061 h 912061"/>
              <a:gd name="connsiteX32" fmla="*/ 1058477 w 1322014"/>
              <a:gd name="connsiteY32" fmla="*/ 908440 h 912061"/>
              <a:gd name="connsiteX33" fmla="*/ 1042905 w 1322014"/>
              <a:gd name="connsiteY33" fmla="*/ 898413 h 912061"/>
              <a:gd name="connsiteX34" fmla="*/ 1033472 w 1322014"/>
              <a:gd name="connsiteY34" fmla="*/ 883283 h 912061"/>
              <a:gd name="connsiteX35" fmla="*/ 1030307 w 1322014"/>
              <a:gd name="connsiteY35" fmla="*/ 864204 h 912061"/>
              <a:gd name="connsiteX36" fmla="*/ 861199 w 1322014"/>
              <a:gd name="connsiteY36" fmla="*/ 792671 h 912061"/>
              <a:gd name="connsiteX37" fmla="*/ 882710 w 1322014"/>
              <a:gd name="connsiteY37" fmla="*/ 792671 h 912061"/>
              <a:gd name="connsiteX38" fmla="*/ 934048 w 1322014"/>
              <a:gd name="connsiteY38" fmla="*/ 909098 h 912061"/>
              <a:gd name="connsiteX39" fmla="*/ 904714 w 1322014"/>
              <a:gd name="connsiteY39" fmla="*/ 909098 h 912061"/>
              <a:gd name="connsiteX40" fmla="*/ 894547 w 1322014"/>
              <a:gd name="connsiteY40" fmla="*/ 884435 h 912061"/>
              <a:gd name="connsiteX41" fmla="*/ 848691 w 1322014"/>
              <a:gd name="connsiteY41" fmla="*/ 884435 h 912061"/>
              <a:gd name="connsiteX42" fmla="*/ 838854 w 1322014"/>
              <a:gd name="connsiteY42" fmla="*/ 909098 h 912061"/>
              <a:gd name="connsiteX43" fmla="*/ 810190 w 1322014"/>
              <a:gd name="connsiteY43" fmla="*/ 909098 h 912061"/>
              <a:gd name="connsiteX44" fmla="*/ 633918 w 1322014"/>
              <a:gd name="connsiteY44" fmla="*/ 792671 h 912061"/>
              <a:gd name="connsiteX45" fmla="*/ 714110 w 1322014"/>
              <a:gd name="connsiteY45" fmla="*/ 792671 h 912061"/>
              <a:gd name="connsiteX46" fmla="*/ 714110 w 1322014"/>
              <a:gd name="connsiteY46" fmla="*/ 816346 h 912061"/>
              <a:gd name="connsiteX47" fmla="*/ 659923 w 1322014"/>
              <a:gd name="connsiteY47" fmla="*/ 816346 h 912061"/>
              <a:gd name="connsiteX48" fmla="*/ 659923 w 1322014"/>
              <a:gd name="connsiteY48" fmla="*/ 838059 h 912061"/>
              <a:gd name="connsiteX49" fmla="*/ 711109 w 1322014"/>
              <a:gd name="connsiteY49" fmla="*/ 838059 h 912061"/>
              <a:gd name="connsiteX50" fmla="*/ 711109 w 1322014"/>
              <a:gd name="connsiteY50" fmla="*/ 861735 h 912061"/>
              <a:gd name="connsiteX51" fmla="*/ 659923 w 1322014"/>
              <a:gd name="connsiteY51" fmla="*/ 861735 h 912061"/>
              <a:gd name="connsiteX52" fmla="*/ 659923 w 1322014"/>
              <a:gd name="connsiteY52" fmla="*/ 885410 h 912061"/>
              <a:gd name="connsiteX53" fmla="*/ 717110 w 1322014"/>
              <a:gd name="connsiteY53" fmla="*/ 885410 h 912061"/>
              <a:gd name="connsiteX54" fmla="*/ 717110 w 1322014"/>
              <a:gd name="connsiteY54" fmla="*/ 909098 h 912061"/>
              <a:gd name="connsiteX55" fmla="*/ 633918 w 1322014"/>
              <a:gd name="connsiteY55" fmla="*/ 909098 h 912061"/>
              <a:gd name="connsiteX56" fmla="*/ 264378 w 1322014"/>
              <a:gd name="connsiteY56" fmla="*/ 792671 h 912061"/>
              <a:gd name="connsiteX57" fmla="*/ 344570 w 1322014"/>
              <a:gd name="connsiteY57" fmla="*/ 792671 h 912061"/>
              <a:gd name="connsiteX58" fmla="*/ 344570 w 1322014"/>
              <a:gd name="connsiteY58" fmla="*/ 816346 h 912061"/>
              <a:gd name="connsiteX59" fmla="*/ 290395 w 1322014"/>
              <a:gd name="connsiteY59" fmla="*/ 816346 h 912061"/>
              <a:gd name="connsiteX60" fmla="*/ 290395 w 1322014"/>
              <a:gd name="connsiteY60" fmla="*/ 838059 h 912061"/>
              <a:gd name="connsiteX61" fmla="*/ 341569 w 1322014"/>
              <a:gd name="connsiteY61" fmla="*/ 838059 h 912061"/>
              <a:gd name="connsiteX62" fmla="*/ 341569 w 1322014"/>
              <a:gd name="connsiteY62" fmla="*/ 861735 h 912061"/>
              <a:gd name="connsiteX63" fmla="*/ 290395 w 1322014"/>
              <a:gd name="connsiteY63" fmla="*/ 861735 h 912061"/>
              <a:gd name="connsiteX64" fmla="*/ 290395 w 1322014"/>
              <a:gd name="connsiteY64" fmla="*/ 885410 h 912061"/>
              <a:gd name="connsiteX65" fmla="*/ 347570 w 1322014"/>
              <a:gd name="connsiteY65" fmla="*/ 885410 h 912061"/>
              <a:gd name="connsiteX66" fmla="*/ 347570 w 1322014"/>
              <a:gd name="connsiteY66" fmla="*/ 909098 h 912061"/>
              <a:gd name="connsiteX67" fmla="*/ 264378 w 1322014"/>
              <a:gd name="connsiteY67" fmla="*/ 909098 h 912061"/>
              <a:gd name="connsiteX68" fmla="*/ 70941 w 1322014"/>
              <a:gd name="connsiteY68" fmla="*/ 792671 h 912061"/>
              <a:gd name="connsiteX69" fmla="*/ 116620 w 1322014"/>
              <a:gd name="connsiteY69" fmla="*/ 792671 h 912061"/>
              <a:gd name="connsiteX70" fmla="*/ 133712 w 1322014"/>
              <a:gd name="connsiteY70" fmla="*/ 794406 h 912061"/>
              <a:gd name="connsiteX71" fmla="*/ 147892 w 1322014"/>
              <a:gd name="connsiteY71" fmla="*/ 800154 h 912061"/>
              <a:gd name="connsiteX72" fmla="*/ 157552 w 1322014"/>
              <a:gd name="connsiteY72" fmla="*/ 811016 h 912061"/>
              <a:gd name="connsiteX73" fmla="*/ 161134 w 1322014"/>
              <a:gd name="connsiteY73" fmla="*/ 828032 h 912061"/>
              <a:gd name="connsiteX74" fmla="*/ 154640 w 1322014"/>
              <a:gd name="connsiteY74" fmla="*/ 848998 h 912061"/>
              <a:gd name="connsiteX75" fmla="*/ 135636 w 1322014"/>
              <a:gd name="connsiteY75" fmla="*/ 859937 h 912061"/>
              <a:gd name="connsiteX76" fmla="*/ 165642 w 1322014"/>
              <a:gd name="connsiteY76" fmla="*/ 909098 h 912061"/>
              <a:gd name="connsiteX77" fmla="*/ 134459 w 1322014"/>
              <a:gd name="connsiteY77" fmla="*/ 909098 h 912061"/>
              <a:gd name="connsiteX78" fmla="*/ 109783 w 1322014"/>
              <a:gd name="connsiteY78" fmla="*/ 862570 h 912061"/>
              <a:gd name="connsiteX79" fmla="*/ 96958 w 1322014"/>
              <a:gd name="connsiteY79" fmla="*/ 862570 h 912061"/>
              <a:gd name="connsiteX80" fmla="*/ 96958 w 1322014"/>
              <a:gd name="connsiteY80" fmla="*/ 909098 h 912061"/>
              <a:gd name="connsiteX81" fmla="*/ 70941 w 1322014"/>
              <a:gd name="connsiteY81" fmla="*/ 909098 h 912061"/>
              <a:gd name="connsiteX82" fmla="*/ 492832 w 1322014"/>
              <a:gd name="connsiteY82" fmla="*/ 789708 h 912061"/>
              <a:gd name="connsiteX83" fmla="*/ 512165 w 1322014"/>
              <a:gd name="connsiteY83" fmla="*/ 792493 h 912061"/>
              <a:gd name="connsiteX84" fmla="*/ 529003 w 1322014"/>
              <a:gd name="connsiteY84" fmla="*/ 801875 h 912061"/>
              <a:gd name="connsiteX85" fmla="*/ 511165 w 1322014"/>
              <a:gd name="connsiteY85" fmla="*/ 821119 h 912061"/>
              <a:gd name="connsiteX86" fmla="*/ 502581 w 1322014"/>
              <a:gd name="connsiteY86" fmla="*/ 815282 h 912061"/>
              <a:gd name="connsiteX87" fmla="*/ 492326 w 1322014"/>
              <a:gd name="connsiteY87" fmla="*/ 813383 h 912061"/>
              <a:gd name="connsiteX88" fmla="*/ 486502 w 1322014"/>
              <a:gd name="connsiteY88" fmla="*/ 814042 h 912061"/>
              <a:gd name="connsiteX89" fmla="*/ 480830 w 1322014"/>
              <a:gd name="connsiteY89" fmla="*/ 816093 h 912061"/>
              <a:gd name="connsiteX90" fmla="*/ 476487 w 1322014"/>
              <a:gd name="connsiteY90" fmla="*/ 819802 h 912061"/>
              <a:gd name="connsiteX91" fmla="*/ 474829 w 1322014"/>
              <a:gd name="connsiteY91" fmla="*/ 825386 h 912061"/>
              <a:gd name="connsiteX92" fmla="*/ 478830 w 1322014"/>
              <a:gd name="connsiteY92" fmla="*/ 833450 h 912061"/>
              <a:gd name="connsiteX93" fmla="*/ 488907 w 1322014"/>
              <a:gd name="connsiteY93" fmla="*/ 838223 h 912061"/>
              <a:gd name="connsiteX94" fmla="*/ 501986 w 1322014"/>
              <a:gd name="connsiteY94" fmla="*/ 842161 h 912061"/>
              <a:gd name="connsiteX95" fmla="*/ 515089 w 1322014"/>
              <a:gd name="connsiteY95" fmla="*/ 847757 h 912061"/>
              <a:gd name="connsiteX96" fmla="*/ 525180 w 1322014"/>
              <a:gd name="connsiteY96" fmla="*/ 857455 h 912061"/>
              <a:gd name="connsiteX97" fmla="*/ 529168 w 1322014"/>
              <a:gd name="connsiteY97" fmla="*/ 873736 h 912061"/>
              <a:gd name="connsiteX98" fmla="*/ 525496 w 1322014"/>
              <a:gd name="connsiteY98" fmla="*/ 890676 h 912061"/>
              <a:gd name="connsiteX99" fmla="*/ 515583 w 1322014"/>
              <a:gd name="connsiteY99" fmla="*/ 902678 h 912061"/>
              <a:gd name="connsiteX100" fmla="*/ 501087 w 1322014"/>
              <a:gd name="connsiteY100" fmla="*/ 909756 h 912061"/>
              <a:gd name="connsiteX101" fmla="*/ 483653 w 1322014"/>
              <a:gd name="connsiteY101" fmla="*/ 912060 h 912061"/>
              <a:gd name="connsiteX102" fmla="*/ 462320 w 1322014"/>
              <a:gd name="connsiteY102" fmla="*/ 908603 h 912061"/>
              <a:gd name="connsiteX103" fmla="*/ 443988 w 1322014"/>
              <a:gd name="connsiteY103" fmla="*/ 897424 h 912061"/>
              <a:gd name="connsiteX104" fmla="*/ 462485 w 1322014"/>
              <a:gd name="connsiteY104" fmla="*/ 877357 h 912061"/>
              <a:gd name="connsiteX105" fmla="*/ 472575 w 1322014"/>
              <a:gd name="connsiteY105" fmla="*/ 885498 h 912061"/>
              <a:gd name="connsiteX106" fmla="*/ 485160 w 1322014"/>
              <a:gd name="connsiteY106" fmla="*/ 888372 h 912061"/>
              <a:gd name="connsiteX107" fmla="*/ 491579 w 1322014"/>
              <a:gd name="connsiteY107" fmla="*/ 887638 h 912061"/>
              <a:gd name="connsiteX108" fmla="*/ 497415 w 1322014"/>
              <a:gd name="connsiteY108" fmla="*/ 885409 h 912061"/>
              <a:gd name="connsiteX109" fmla="*/ 501581 w 1322014"/>
              <a:gd name="connsiteY109" fmla="*/ 881636 h 912061"/>
              <a:gd name="connsiteX110" fmla="*/ 503151 w 1322014"/>
              <a:gd name="connsiteY110" fmla="*/ 876205 h 912061"/>
              <a:gd name="connsiteX111" fmla="*/ 499087 w 1322014"/>
              <a:gd name="connsiteY111" fmla="*/ 867900 h 912061"/>
              <a:gd name="connsiteX112" fmla="*/ 488819 w 1322014"/>
              <a:gd name="connsiteY112" fmla="*/ 862722 h 912061"/>
              <a:gd name="connsiteX113" fmla="*/ 475487 w 1322014"/>
              <a:gd name="connsiteY113" fmla="*/ 858442 h 912061"/>
              <a:gd name="connsiteX114" fmla="*/ 462156 w 1322014"/>
              <a:gd name="connsiteY114" fmla="*/ 852682 h 912061"/>
              <a:gd name="connsiteX115" fmla="*/ 451901 w 1322014"/>
              <a:gd name="connsiteY115" fmla="*/ 843148 h 912061"/>
              <a:gd name="connsiteX116" fmla="*/ 447811 w 1322014"/>
              <a:gd name="connsiteY116" fmla="*/ 827525 h 912061"/>
              <a:gd name="connsiteX117" fmla="*/ 451559 w 1322014"/>
              <a:gd name="connsiteY117" fmla="*/ 811079 h 912061"/>
              <a:gd name="connsiteX118" fmla="*/ 461573 w 1322014"/>
              <a:gd name="connsiteY118" fmla="*/ 799242 h 912061"/>
              <a:gd name="connsiteX119" fmla="*/ 475981 w 1322014"/>
              <a:gd name="connsiteY119" fmla="*/ 792088 h 912061"/>
              <a:gd name="connsiteX120" fmla="*/ 492832 w 1322014"/>
              <a:gd name="connsiteY120" fmla="*/ 789708 h 912061"/>
              <a:gd name="connsiteX121" fmla="*/ 338284 w 1322014"/>
              <a:gd name="connsiteY121" fmla="*/ 760288 h 912061"/>
              <a:gd name="connsiteX122" fmla="*/ 309432 w 1322014"/>
              <a:gd name="connsiteY122" fmla="*/ 783969 h 912061"/>
              <a:gd name="connsiteX123" fmla="*/ 287416 w 1322014"/>
              <a:gd name="connsiteY123" fmla="*/ 783970 h 912061"/>
              <a:gd name="connsiteX124" fmla="*/ 304257 w 1322014"/>
              <a:gd name="connsiteY124" fmla="*/ 760292 h 912061"/>
              <a:gd name="connsiteX125" fmla="*/ 293396 w 1322014"/>
              <a:gd name="connsiteY125" fmla="*/ 283470 h 912061"/>
              <a:gd name="connsiteX126" fmla="*/ 127733 w 1322014"/>
              <a:gd name="connsiteY126" fmla="*/ 347508 h 912061"/>
              <a:gd name="connsiteX127" fmla="*/ 219370 w 1322014"/>
              <a:gd name="connsiteY127" fmla="*/ 454831 h 912061"/>
              <a:gd name="connsiteX128" fmla="*/ 282495 w 1322014"/>
              <a:gd name="connsiteY128" fmla="*/ 517184 h 912061"/>
              <a:gd name="connsiteX129" fmla="*/ 201050 w 1322014"/>
              <a:gd name="connsiteY129" fmla="*/ 543949 h 912061"/>
              <a:gd name="connsiteX130" fmla="*/ 81053 w 1322014"/>
              <a:gd name="connsiteY130" fmla="*/ 514424 h 912061"/>
              <a:gd name="connsiteX131" fmla="*/ 59340 w 1322014"/>
              <a:gd name="connsiteY131" fmla="*/ 560813 h 912061"/>
              <a:gd name="connsiteX132" fmla="*/ 188820 w 1322014"/>
              <a:gd name="connsiteY132" fmla="*/ 590932 h 912061"/>
              <a:gd name="connsiteX133" fmla="*/ 358003 w 1322014"/>
              <a:gd name="connsiteY133" fmla="*/ 523147 h 912061"/>
              <a:gd name="connsiteX134" fmla="*/ 263454 w 1322014"/>
              <a:gd name="connsiteY134" fmla="*/ 410127 h 912061"/>
              <a:gd name="connsiteX135" fmla="*/ 199062 w 1322014"/>
              <a:gd name="connsiteY135" fmla="*/ 358953 h 912061"/>
              <a:gd name="connsiteX136" fmla="*/ 288712 w 1322014"/>
              <a:gd name="connsiteY136" fmla="*/ 326618 h 912061"/>
              <a:gd name="connsiteX137" fmla="*/ 338050 w 1322014"/>
              <a:gd name="connsiteY137" fmla="*/ 333163 h 912061"/>
              <a:gd name="connsiteX138" fmla="*/ 352078 w 1322014"/>
              <a:gd name="connsiteY138" fmla="*/ 289585 h 912061"/>
              <a:gd name="connsiteX139" fmla="*/ 293396 w 1322014"/>
              <a:gd name="connsiteY139" fmla="*/ 283470 h 912061"/>
              <a:gd name="connsiteX140" fmla="*/ 875212 w 1322014"/>
              <a:gd name="connsiteY140" fmla="*/ 282673 h 912061"/>
              <a:gd name="connsiteX141" fmla="*/ 693407 w 1322014"/>
              <a:gd name="connsiteY141" fmla="*/ 352749 h 912061"/>
              <a:gd name="connsiteX142" fmla="*/ 689912 w 1322014"/>
              <a:gd name="connsiteY142" fmla="*/ 354078 h 912061"/>
              <a:gd name="connsiteX143" fmla="*/ 688102 w 1322014"/>
              <a:gd name="connsiteY143" fmla="*/ 352749 h 912061"/>
              <a:gd name="connsiteX144" fmla="*/ 709220 w 1322014"/>
              <a:gd name="connsiteY144" fmla="*/ 287496 h 912061"/>
              <a:gd name="connsiteX145" fmla="*/ 647474 w 1322014"/>
              <a:gd name="connsiteY145" fmla="*/ 287496 h 912061"/>
              <a:gd name="connsiteX146" fmla="*/ 579981 w 1322014"/>
              <a:gd name="connsiteY146" fmla="*/ 496320 h 912061"/>
              <a:gd name="connsiteX147" fmla="*/ 460288 w 1322014"/>
              <a:gd name="connsiteY147" fmla="*/ 287496 h 912061"/>
              <a:gd name="connsiteX148" fmla="*/ 394098 w 1322014"/>
              <a:gd name="connsiteY148" fmla="*/ 287496 h 912061"/>
              <a:gd name="connsiteX149" fmla="*/ 344570 w 1322014"/>
              <a:gd name="connsiteY149" fmla="*/ 439550 h 912061"/>
              <a:gd name="connsiteX150" fmla="*/ 383830 w 1322014"/>
              <a:gd name="connsiteY150" fmla="*/ 489686 h 912061"/>
              <a:gd name="connsiteX151" fmla="*/ 386198 w 1322014"/>
              <a:gd name="connsiteY151" fmla="*/ 491066 h 912061"/>
              <a:gd name="connsiteX152" fmla="*/ 388300 w 1322014"/>
              <a:gd name="connsiteY152" fmla="*/ 489686 h 912061"/>
              <a:gd name="connsiteX153" fmla="*/ 431536 w 1322014"/>
              <a:gd name="connsiteY153" fmla="*/ 357560 h 912061"/>
              <a:gd name="connsiteX154" fmla="*/ 541492 w 1322014"/>
              <a:gd name="connsiteY154" fmla="*/ 585437 h 912061"/>
              <a:gd name="connsiteX155" fmla="*/ 612594 w 1322014"/>
              <a:gd name="connsiteY155" fmla="*/ 585437 h 912061"/>
              <a:gd name="connsiteX156" fmla="*/ 647689 w 1322014"/>
              <a:gd name="connsiteY156" fmla="*/ 477126 h 912061"/>
              <a:gd name="connsiteX157" fmla="*/ 649994 w 1322014"/>
              <a:gd name="connsiteY157" fmla="*/ 475810 h 912061"/>
              <a:gd name="connsiteX158" fmla="*/ 652133 w 1322014"/>
              <a:gd name="connsiteY158" fmla="*/ 477126 h 912061"/>
              <a:gd name="connsiteX159" fmla="*/ 828482 w 1322014"/>
              <a:gd name="connsiteY159" fmla="*/ 590805 h 912061"/>
              <a:gd name="connsiteX160" fmla="*/ 962178 w 1322014"/>
              <a:gd name="connsiteY160" fmla="*/ 567080 h 912061"/>
              <a:gd name="connsiteX161" fmla="*/ 998931 w 1322014"/>
              <a:gd name="connsiteY161" fmla="*/ 452755 h 912061"/>
              <a:gd name="connsiteX162" fmla="*/ 1140325 w 1322014"/>
              <a:gd name="connsiteY162" fmla="*/ 452755 h 912061"/>
              <a:gd name="connsiteX163" fmla="*/ 1154644 w 1322014"/>
              <a:gd name="connsiteY163" fmla="*/ 408430 h 912061"/>
              <a:gd name="connsiteX164" fmla="*/ 1013314 w 1322014"/>
              <a:gd name="connsiteY164" fmla="*/ 408430 h 912061"/>
              <a:gd name="connsiteX165" fmla="*/ 1037685 w 1322014"/>
              <a:gd name="connsiteY165" fmla="*/ 333404 h 912061"/>
              <a:gd name="connsiteX166" fmla="*/ 1206197 w 1322014"/>
              <a:gd name="connsiteY166" fmla="*/ 333404 h 912061"/>
              <a:gd name="connsiteX167" fmla="*/ 1220808 w 1322014"/>
              <a:gd name="connsiteY167" fmla="*/ 287446 h 912061"/>
              <a:gd name="connsiteX168" fmla="*/ 984207 w 1322014"/>
              <a:gd name="connsiteY168" fmla="*/ 287446 h 912061"/>
              <a:gd name="connsiteX169" fmla="*/ 903939 w 1322014"/>
              <a:gd name="connsiteY169" fmla="*/ 535099 h 912061"/>
              <a:gd name="connsiteX170" fmla="*/ 843839 w 1322014"/>
              <a:gd name="connsiteY170" fmla="*/ 541379 h 912061"/>
              <a:gd name="connsiteX171" fmla="*/ 736908 w 1322014"/>
              <a:gd name="connsiteY171" fmla="*/ 505575 h 912061"/>
              <a:gd name="connsiteX172" fmla="*/ 718323 w 1322014"/>
              <a:gd name="connsiteY172" fmla="*/ 436144 h 912061"/>
              <a:gd name="connsiteX173" fmla="*/ 875187 w 1322014"/>
              <a:gd name="connsiteY173" fmla="*/ 332087 h 912061"/>
              <a:gd name="connsiteX174" fmla="*/ 927526 w 1322014"/>
              <a:gd name="connsiteY174" fmla="*/ 335201 h 912061"/>
              <a:gd name="connsiteX175" fmla="*/ 944200 w 1322014"/>
              <a:gd name="connsiteY175" fmla="*/ 287053 h 912061"/>
              <a:gd name="connsiteX176" fmla="*/ 875212 w 1322014"/>
              <a:gd name="connsiteY176" fmla="*/ 282673 h 912061"/>
              <a:gd name="connsiteX177" fmla="*/ 113895 w 1322014"/>
              <a:gd name="connsiteY177" fmla="*/ 0 h 912061"/>
              <a:gd name="connsiteX178" fmla="*/ 1309811 w 1322014"/>
              <a:gd name="connsiteY178" fmla="*/ 272684 h 912061"/>
              <a:gd name="connsiteX179" fmla="*/ 1320079 w 1322014"/>
              <a:gd name="connsiteY179" fmla="*/ 300752 h 912061"/>
              <a:gd name="connsiteX180" fmla="*/ 1200829 w 1322014"/>
              <a:gd name="connsiteY180" fmla="*/ 669111 h 912061"/>
              <a:gd name="connsiteX181" fmla="*/ 1177243 w 1322014"/>
              <a:gd name="connsiteY181" fmla="*/ 683582 h 912061"/>
              <a:gd name="connsiteX182" fmla="*/ 20498 w 1322014"/>
              <a:gd name="connsiteY182" fmla="*/ 683582 h 912061"/>
              <a:gd name="connsiteX183" fmla="*/ 0 w 1322014"/>
              <a:gd name="connsiteY183" fmla="*/ 662414 h 912061"/>
              <a:gd name="connsiteX184" fmla="*/ 0 w 1322014"/>
              <a:gd name="connsiteY184" fmla="*/ 23233 h 912061"/>
              <a:gd name="connsiteX185" fmla="*/ 24245 w 1322014"/>
              <a:gd name="connsiteY185" fmla="*/ 1608 h 912061"/>
              <a:gd name="connsiteX186" fmla="*/ 113895 w 1322014"/>
              <a:gd name="connsiteY186" fmla="*/ 0 h 91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322014" h="912061">
                <a:moveTo>
                  <a:pt x="871189" y="826538"/>
                </a:moveTo>
                <a:lnTo>
                  <a:pt x="856857" y="862735"/>
                </a:lnTo>
                <a:lnTo>
                  <a:pt x="885710" y="862735"/>
                </a:lnTo>
                <a:close/>
                <a:moveTo>
                  <a:pt x="96958" y="814384"/>
                </a:moveTo>
                <a:lnTo>
                  <a:pt x="96958" y="840857"/>
                </a:lnTo>
                <a:lnTo>
                  <a:pt x="112290" y="840857"/>
                </a:lnTo>
                <a:cubicBezTo>
                  <a:pt x="114620" y="840857"/>
                  <a:pt x="117101" y="840781"/>
                  <a:pt x="119709" y="840617"/>
                </a:cubicBezTo>
                <a:cubicBezTo>
                  <a:pt x="122317" y="840452"/>
                  <a:pt x="124672" y="839958"/>
                  <a:pt x="126786" y="839135"/>
                </a:cubicBezTo>
                <a:cubicBezTo>
                  <a:pt x="128901" y="838312"/>
                  <a:pt x="130661" y="837021"/>
                  <a:pt x="132041" y="835261"/>
                </a:cubicBezTo>
                <a:cubicBezTo>
                  <a:pt x="133433" y="833514"/>
                  <a:pt x="134130" y="831045"/>
                  <a:pt x="134130" y="827867"/>
                </a:cubicBezTo>
                <a:cubicBezTo>
                  <a:pt x="134130" y="824905"/>
                  <a:pt x="133522" y="822550"/>
                  <a:pt x="132294" y="820790"/>
                </a:cubicBezTo>
                <a:cubicBezTo>
                  <a:pt x="131066" y="819043"/>
                  <a:pt x="129508" y="817701"/>
                  <a:pt x="127635" y="816764"/>
                </a:cubicBezTo>
                <a:cubicBezTo>
                  <a:pt x="125736" y="815840"/>
                  <a:pt x="123571" y="815207"/>
                  <a:pt x="121127" y="814878"/>
                </a:cubicBezTo>
                <a:cubicBezTo>
                  <a:pt x="118671" y="814549"/>
                  <a:pt x="116291" y="814384"/>
                  <a:pt x="113961" y="814384"/>
                </a:cubicBezTo>
                <a:close/>
                <a:moveTo>
                  <a:pt x="1030307" y="792672"/>
                </a:moveTo>
                <a:lnTo>
                  <a:pt x="1056312" y="792672"/>
                </a:lnTo>
                <a:lnTo>
                  <a:pt x="1056312" y="863216"/>
                </a:lnTo>
                <a:cubicBezTo>
                  <a:pt x="1056312" y="866837"/>
                  <a:pt x="1056894" y="870180"/>
                  <a:pt x="1058047" y="873244"/>
                </a:cubicBezTo>
                <a:cubicBezTo>
                  <a:pt x="1059224" y="876320"/>
                  <a:pt x="1060857" y="878979"/>
                  <a:pt x="1062984" y="881220"/>
                </a:cubicBezTo>
                <a:cubicBezTo>
                  <a:pt x="1065086" y="883473"/>
                  <a:pt x="1067618" y="885220"/>
                  <a:pt x="1070568" y="886487"/>
                </a:cubicBezTo>
                <a:cubicBezTo>
                  <a:pt x="1073492" y="887753"/>
                  <a:pt x="1076708" y="888373"/>
                  <a:pt x="1080152" y="888373"/>
                </a:cubicBezTo>
                <a:cubicBezTo>
                  <a:pt x="1083595" y="888373"/>
                  <a:pt x="1086773" y="887753"/>
                  <a:pt x="1089647" y="886487"/>
                </a:cubicBezTo>
                <a:cubicBezTo>
                  <a:pt x="1092546" y="885220"/>
                  <a:pt x="1095041" y="883473"/>
                  <a:pt x="1097155" y="881220"/>
                </a:cubicBezTo>
                <a:cubicBezTo>
                  <a:pt x="1099269" y="878979"/>
                  <a:pt x="1100902" y="876320"/>
                  <a:pt x="1102055" y="873244"/>
                </a:cubicBezTo>
                <a:cubicBezTo>
                  <a:pt x="1103245" y="870180"/>
                  <a:pt x="1103814" y="866837"/>
                  <a:pt x="1103814" y="863216"/>
                </a:cubicBezTo>
                <a:lnTo>
                  <a:pt x="1103814" y="792672"/>
                </a:lnTo>
                <a:lnTo>
                  <a:pt x="1129819" y="792672"/>
                </a:lnTo>
                <a:lnTo>
                  <a:pt x="1129819" y="864204"/>
                </a:lnTo>
                <a:cubicBezTo>
                  <a:pt x="1129819" y="871117"/>
                  <a:pt x="1128768" y="877472"/>
                  <a:pt x="1126667" y="883283"/>
                </a:cubicBezTo>
                <a:cubicBezTo>
                  <a:pt x="1124540" y="889095"/>
                  <a:pt x="1121413" y="894133"/>
                  <a:pt x="1117235" y="898413"/>
                </a:cubicBezTo>
                <a:cubicBezTo>
                  <a:pt x="1113069" y="902679"/>
                  <a:pt x="1107878" y="906034"/>
                  <a:pt x="1101662" y="908440"/>
                </a:cubicBezTo>
                <a:cubicBezTo>
                  <a:pt x="1095420" y="910845"/>
                  <a:pt x="1088255" y="912061"/>
                  <a:pt x="1080152" y="912061"/>
                </a:cubicBezTo>
                <a:cubicBezTo>
                  <a:pt x="1071922" y="912061"/>
                  <a:pt x="1064706" y="910845"/>
                  <a:pt x="1058477" y="908440"/>
                </a:cubicBezTo>
                <a:cubicBezTo>
                  <a:pt x="1052235" y="906034"/>
                  <a:pt x="1047057" y="902679"/>
                  <a:pt x="1042905" y="898413"/>
                </a:cubicBezTo>
                <a:cubicBezTo>
                  <a:pt x="1038727" y="894133"/>
                  <a:pt x="1035587" y="889095"/>
                  <a:pt x="1033472" y="883283"/>
                </a:cubicBezTo>
                <a:cubicBezTo>
                  <a:pt x="1031358" y="877472"/>
                  <a:pt x="1030307" y="871117"/>
                  <a:pt x="1030307" y="864204"/>
                </a:cubicBezTo>
                <a:close/>
                <a:moveTo>
                  <a:pt x="861199" y="792671"/>
                </a:moveTo>
                <a:lnTo>
                  <a:pt x="882710" y="792671"/>
                </a:lnTo>
                <a:lnTo>
                  <a:pt x="934048" y="909098"/>
                </a:lnTo>
                <a:lnTo>
                  <a:pt x="904714" y="909098"/>
                </a:lnTo>
                <a:lnTo>
                  <a:pt x="894547" y="884435"/>
                </a:lnTo>
                <a:lnTo>
                  <a:pt x="848691" y="884435"/>
                </a:lnTo>
                <a:lnTo>
                  <a:pt x="838854" y="909098"/>
                </a:lnTo>
                <a:lnTo>
                  <a:pt x="810190" y="909098"/>
                </a:lnTo>
                <a:close/>
                <a:moveTo>
                  <a:pt x="633918" y="792671"/>
                </a:moveTo>
                <a:lnTo>
                  <a:pt x="714110" y="792671"/>
                </a:lnTo>
                <a:lnTo>
                  <a:pt x="714110" y="816346"/>
                </a:lnTo>
                <a:lnTo>
                  <a:pt x="659923" y="816346"/>
                </a:lnTo>
                <a:lnTo>
                  <a:pt x="659923" y="838059"/>
                </a:lnTo>
                <a:lnTo>
                  <a:pt x="711109" y="838059"/>
                </a:lnTo>
                <a:lnTo>
                  <a:pt x="711109" y="861735"/>
                </a:lnTo>
                <a:lnTo>
                  <a:pt x="659923" y="861735"/>
                </a:lnTo>
                <a:lnTo>
                  <a:pt x="659923" y="885410"/>
                </a:lnTo>
                <a:lnTo>
                  <a:pt x="717110" y="885410"/>
                </a:lnTo>
                <a:lnTo>
                  <a:pt x="717110" y="909098"/>
                </a:lnTo>
                <a:lnTo>
                  <a:pt x="633918" y="909098"/>
                </a:lnTo>
                <a:close/>
                <a:moveTo>
                  <a:pt x="264378" y="792671"/>
                </a:moveTo>
                <a:lnTo>
                  <a:pt x="344570" y="792671"/>
                </a:lnTo>
                <a:lnTo>
                  <a:pt x="344570" y="816346"/>
                </a:lnTo>
                <a:lnTo>
                  <a:pt x="290395" y="816346"/>
                </a:lnTo>
                <a:lnTo>
                  <a:pt x="290395" y="838059"/>
                </a:lnTo>
                <a:lnTo>
                  <a:pt x="341569" y="838059"/>
                </a:lnTo>
                <a:lnTo>
                  <a:pt x="341569" y="861735"/>
                </a:lnTo>
                <a:lnTo>
                  <a:pt x="290395" y="861735"/>
                </a:lnTo>
                <a:lnTo>
                  <a:pt x="290395" y="885410"/>
                </a:lnTo>
                <a:lnTo>
                  <a:pt x="347570" y="885410"/>
                </a:lnTo>
                <a:lnTo>
                  <a:pt x="347570" y="909098"/>
                </a:lnTo>
                <a:lnTo>
                  <a:pt x="264378" y="909098"/>
                </a:lnTo>
                <a:close/>
                <a:moveTo>
                  <a:pt x="70941" y="792671"/>
                </a:moveTo>
                <a:lnTo>
                  <a:pt x="116620" y="792671"/>
                </a:lnTo>
                <a:cubicBezTo>
                  <a:pt x="122621" y="792671"/>
                  <a:pt x="128331" y="793254"/>
                  <a:pt x="133712" y="794406"/>
                </a:cubicBezTo>
                <a:cubicBezTo>
                  <a:pt x="139105" y="795545"/>
                  <a:pt x="143828" y="797469"/>
                  <a:pt x="147892" y="800154"/>
                </a:cubicBezTo>
                <a:cubicBezTo>
                  <a:pt x="151943" y="802838"/>
                  <a:pt x="155159" y="806458"/>
                  <a:pt x="157552" y="811016"/>
                </a:cubicBezTo>
                <a:cubicBezTo>
                  <a:pt x="159932" y="815561"/>
                  <a:pt x="161134" y="821233"/>
                  <a:pt x="161134" y="828032"/>
                </a:cubicBezTo>
                <a:cubicBezTo>
                  <a:pt x="161134" y="836249"/>
                  <a:pt x="158970" y="843237"/>
                  <a:pt x="154640" y="848998"/>
                </a:cubicBezTo>
                <a:cubicBezTo>
                  <a:pt x="150297" y="854759"/>
                  <a:pt x="143967" y="858405"/>
                  <a:pt x="135636" y="859937"/>
                </a:cubicBezTo>
                <a:lnTo>
                  <a:pt x="165642" y="909098"/>
                </a:lnTo>
                <a:lnTo>
                  <a:pt x="134459" y="909098"/>
                </a:lnTo>
                <a:lnTo>
                  <a:pt x="109783" y="862570"/>
                </a:lnTo>
                <a:lnTo>
                  <a:pt x="96958" y="862570"/>
                </a:lnTo>
                <a:lnTo>
                  <a:pt x="96958" y="909098"/>
                </a:lnTo>
                <a:lnTo>
                  <a:pt x="70941" y="909098"/>
                </a:lnTo>
                <a:close/>
                <a:moveTo>
                  <a:pt x="492832" y="789708"/>
                </a:moveTo>
                <a:cubicBezTo>
                  <a:pt x="499492" y="789708"/>
                  <a:pt x="505948" y="790632"/>
                  <a:pt x="512165" y="792493"/>
                </a:cubicBezTo>
                <a:cubicBezTo>
                  <a:pt x="518381" y="794367"/>
                  <a:pt x="524015" y="797494"/>
                  <a:pt x="529003" y="801875"/>
                </a:cubicBezTo>
                <a:lnTo>
                  <a:pt x="511165" y="821119"/>
                </a:lnTo>
                <a:cubicBezTo>
                  <a:pt x="509038" y="818486"/>
                  <a:pt x="506189" y="816536"/>
                  <a:pt x="502581" y="815282"/>
                </a:cubicBezTo>
                <a:cubicBezTo>
                  <a:pt x="498960" y="814016"/>
                  <a:pt x="495542" y="813383"/>
                  <a:pt x="492326" y="813383"/>
                </a:cubicBezTo>
                <a:cubicBezTo>
                  <a:pt x="490427" y="813383"/>
                  <a:pt x="488502" y="813611"/>
                  <a:pt x="486502" y="814042"/>
                </a:cubicBezTo>
                <a:cubicBezTo>
                  <a:pt x="484476" y="814485"/>
                  <a:pt x="482602" y="815169"/>
                  <a:pt x="480830" y="816093"/>
                </a:cubicBezTo>
                <a:cubicBezTo>
                  <a:pt x="479058" y="817030"/>
                  <a:pt x="477601" y="818258"/>
                  <a:pt x="476487" y="819802"/>
                </a:cubicBezTo>
                <a:cubicBezTo>
                  <a:pt x="475386" y="821334"/>
                  <a:pt x="474829" y="823195"/>
                  <a:pt x="474829" y="825386"/>
                </a:cubicBezTo>
                <a:cubicBezTo>
                  <a:pt x="474829" y="828905"/>
                  <a:pt x="476146" y="831589"/>
                  <a:pt x="478830" y="833450"/>
                </a:cubicBezTo>
                <a:cubicBezTo>
                  <a:pt x="481476" y="835311"/>
                  <a:pt x="484856" y="836907"/>
                  <a:pt x="488907" y="838223"/>
                </a:cubicBezTo>
                <a:cubicBezTo>
                  <a:pt x="492971" y="839527"/>
                  <a:pt x="497339" y="840844"/>
                  <a:pt x="501986" y="842161"/>
                </a:cubicBezTo>
                <a:cubicBezTo>
                  <a:pt x="506657" y="843478"/>
                  <a:pt x="511025" y="845339"/>
                  <a:pt x="515089" y="847757"/>
                </a:cubicBezTo>
                <a:cubicBezTo>
                  <a:pt x="519141" y="850162"/>
                  <a:pt x="522496" y="853403"/>
                  <a:pt x="525180" y="857455"/>
                </a:cubicBezTo>
                <a:cubicBezTo>
                  <a:pt x="527826" y="861519"/>
                  <a:pt x="529168" y="866938"/>
                  <a:pt x="529168" y="873736"/>
                </a:cubicBezTo>
                <a:cubicBezTo>
                  <a:pt x="529168" y="880206"/>
                  <a:pt x="527940" y="885852"/>
                  <a:pt x="525496" y="890676"/>
                </a:cubicBezTo>
                <a:cubicBezTo>
                  <a:pt x="523066" y="895500"/>
                  <a:pt x="519749" y="899500"/>
                  <a:pt x="515583" y="902678"/>
                </a:cubicBezTo>
                <a:cubicBezTo>
                  <a:pt x="511418" y="905856"/>
                  <a:pt x="506569" y="908224"/>
                  <a:pt x="501087" y="909756"/>
                </a:cubicBezTo>
                <a:cubicBezTo>
                  <a:pt x="495567" y="911288"/>
                  <a:pt x="489768" y="912060"/>
                  <a:pt x="483653" y="912060"/>
                </a:cubicBezTo>
                <a:cubicBezTo>
                  <a:pt x="475981" y="912060"/>
                  <a:pt x="468878" y="910908"/>
                  <a:pt x="462320" y="908603"/>
                </a:cubicBezTo>
                <a:cubicBezTo>
                  <a:pt x="455762" y="906299"/>
                  <a:pt x="449634" y="902577"/>
                  <a:pt x="443988" y="897424"/>
                </a:cubicBezTo>
                <a:lnTo>
                  <a:pt x="462485" y="877357"/>
                </a:lnTo>
                <a:cubicBezTo>
                  <a:pt x="465144" y="880864"/>
                  <a:pt x="468511" y="883574"/>
                  <a:pt x="472575" y="885498"/>
                </a:cubicBezTo>
                <a:cubicBezTo>
                  <a:pt x="476627" y="887410"/>
                  <a:pt x="480830" y="888372"/>
                  <a:pt x="485160" y="888372"/>
                </a:cubicBezTo>
                <a:cubicBezTo>
                  <a:pt x="487274" y="888372"/>
                  <a:pt x="489427" y="888131"/>
                  <a:pt x="491579" y="887638"/>
                </a:cubicBezTo>
                <a:cubicBezTo>
                  <a:pt x="493744" y="887144"/>
                  <a:pt x="495693" y="886397"/>
                  <a:pt x="497415" y="885409"/>
                </a:cubicBezTo>
                <a:cubicBezTo>
                  <a:pt x="499137" y="884422"/>
                  <a:pt x="500530" y="883168"/>
                  <a:pt x="501581" y="881636"/>
                </a:cubicBezTo>
                <a:cubicBezTo>
                  <a:pt x="502619" y="880092"/>
                  <a:pt x="503151" y="878294"/>
                  <a:pt x="503151" y="876205"/>
                </a:cubicBezTo>
                <a:cubicBezTo>
                  <a:pt x="503151" y="872698"/>
                  <a:pt x="501796" y="869925"/>
                  <a:pt x="499087" y="867900"/>
                </a:cubicBezTo>
                <a:cubicBezTo>
                  <a:pt x="496339" y="865874"/>
                  <a:pt x="492933" y="864140"/>
                  <a:pt x="488819" y="862722"/>
                </a:cubicBezTo>
                <a:cubicBezTo>
                  <a:pt x="484704" y="861304"/>
                  <a:pt x="480273" y="859873"/>
                  <a:pt x="475487" y="858442"/>
                </a:cubicBezTo>
                <a:cubicBezTo>
                  <a:pt x="470702" y="857024"/>
                  <a:pt x="466270" y="855100"/>
                  <a:pt x="462156" y="852682"/>
                </a:cubicBezTo>
                <a:cubicBezTo>
                  <a:pt x="458041" y="850276"/>
                  <a:pt x="454623" y="847098"/>
                  <a:pt x="451901" y="843148"/>
                </a:cubicBezTo>
                <a:cubicBezTo>
                  <a:pt x="449179" y="839211"/>
                  <a:pt x="447811" y="833995"/>
                  <a:pt x="447811" y="827525"/>
                </a:cubicBezTo>
                <a:cubicBezTo>
                  <a:pt x="447811" y="821284"/>
                  <a:pt x="449052" y="815802"/>
                  <a:pt x="451559" y="811079"/>
                </a:cubicBezTo>
                <a:cubicBezTo>
                  <a:pt x="454066" y="806369"/>
                  <a:pt x="457408" y="802419"/>
                  <a:pt x="461573" y="799242"/>
                </a:cubicBezTo>
                <a:cubicBezTo>
                  <a:pt x="465726" y="796064"/>
                  <a:pt x="470537" y="793684"/>
                  <a:pt x="475981" y="792088"/>
                </a:cubicBezTo>
                <a:cubicBezTo>
                  <a:pt x="481438" y="790506"/>
                  <a:pt x="487046" y="789708"/>
                  <a:pt x="492832" y="789708"/>
                </a:cubicBezTo>
                <a:close/>
                <a:moveTo>
                  <a:pt x="338284" y="760288"/>
                </a:moveTo>
                <a:lnTo>
                  <a:pt x="309432" y="783969"/>
                </a:lnTo>
                <a:lnTo>
                  <a:pt x="287416" y="783970"/>
                </a:lnTo>
                <a:lnTo>
                  <a:pt x="304257" y="760292"/>
                </a:lnTo>
                <a:close/>
                <a:moveTo>
                  <a:pt x="293396" y="283470"/>
                </a:moveTo>
                <a:cubicBezTo>
                  <a:pt x="215800" y="281673"/>
                  <a:pt x="145660" y="302803"/>
                  <a:pt x="127733" y="347508"/>
                </a:cubicBezTo>
                <a:cubicBezTo>
                  <a:pt x="106311" y="400467"/>
                  <a:pt x="166879" y="430308"/>
                  <a:pt x="219370" y="454831"/>
                </a:cubicBezTo>
                <a:cubicBezTo>
                  <a:pt x="261150" y="474328"/>
                  <a:pt x="294029" y="492838"/>
                  <a:pt x="282495" y="517184"/>
                </a:cubicBezTo>
                <a:cubicBezTo>
                  <a:pt x="273443" y="536011"/>
                  <a:pt x="243969" y="544911"/>
                  <a:pt x="201050" y="543949"/>
                </a:cubicBezTo>
                <a:cubicBezTo>
                  <a:pt x="163929" y="543113"/>
                  <a:pt x="117566" y="532542"/>
                  <a:pt x="81053" y="514424"/>
                </a:cubicBezTo>
                <a:lnTo>
                  <a:pt x="59340" y="560813"/>
                </a:lnTo>
                <a:cubicBezTo>
                  <a:pt x="86206" y="573068"/>
                  <a:pt x="141558" y="589793"/>
                  <a:pt x="188820" y="590932"/>
                </a:cubicBezTo>
                <a:cubicBezTo>
                  <a:pt x="277545" y="592844"/>
                  <a:pt x="335024" y="570916"/>
                  <a:pt x="358003" y="523147"/>
                </a:cubicBezTo>
                <a:cubicBezTo>
                  <a:pt x="385236" y="466808"/>
                  <a:pt x="317717" y="435942"/>
                  <a:pt x="263454" y="410127"/>
                </a:cubicBezTo>
                <a:cubicBezTo>
                  <a:pt x="220990" y="389882"/>
                  <a:pt x="192086" y="379298"/>
                  <a:pt x="199062" y="358953"/>
                </a:cubicBezTo>
                <a:cubicBezTo>
                  <a:pt x="207266" y="334872"/>
                  <a:pt x="250008" y="325769"/>
                  <a:pt x="288712" y="326618"/>
                </a:cubicBezTo>
                <a:cubicBezTo>
                  <a:pt x="308285" y="327099"/>
                  <a:pt x="322161" y="329568"/>
                  <a:pt x="338050" y="333163"/>
                </a:cubicBezTo>
                <a:lnTo>
                  <a:pt x="352078" y="289585"/>
                </a:lnTo>
                <a:cubicBezTo>
                  <a:pt x="331910" y="285914"/>
                  <a:pt x="317515" y="284053"/>
                  <a:pt x="293396" y="283470"/>
                </a:cubicBezTo>
                <a:close/>
                <a:moveTo>
                  <a:pt x="875212" y="282673"/>
                </a:moveTo>
                <a:cubicBezTo>
                  <a:pt x="800452" y="282673"/>
                  <a:pt x="735490" y="308057"/>
                  <a:pt x="693407" y="352749"/>
                </a:cubicBezTo>
                <a:cubicBezTo>
                  <a:pt x="692128" y="354129"/>
                  <a:pt x="690735" y="354078"/>
                  <a:pt x="689912" y="354078"/>
                </a:cubicBezTo>
                <a:cubicBezTo>
                  <a:pt x="688596" y="354078"/>
                  <a:pt x="687773" y="353838"/>
                  <a:pt x="688102" y="352749"/>
                </a:cubicBezTo>
                <a:lnTo>
                  <a:pt x="709220" y="287496"/>
                </a:lnTo>
                <a:lnTo>
                  <a:pt x="647474" y="287496"/>
                </a:lnTo>
                <a:lnTo>
                  <a:pt x="579981" y="496320"/>
                </a:lnTo>
                <a:cubicBezTo>
                  <a:pt x="558521" y="434739"/>
                  <a:pt x="514323" y="353610"/>
                  <a:pt x="460288" y="287496"/>
                </a:cubicBezTo>
                <a:lnTo>
                  <a:pt x="394098" y="287496"/>
                </a:lnTo>
                <a:lnTo>
                  <a:pt x="344570" y="439550"/>
                </a:lnTo>
                <a:cubicBezTo>
                  <a:pt x="369461" y="457642"/>
                  <a:pt x="377323" y="470923"/>
                  <a:pt x="383830" y="489686"/>
                </a:cubicBezTo>
                <a:cubicBezTo>
                  <a:pt x="384261" y="490749"/>
                  <a:pt x="385021" y="491066"/>
                  <a:pt x="386198" y="491066"/>
                </a:cubicBezTo>
                <a:cubicBezTo>
                  <a:pt x="387426" y="491066"/>
                  <a:pt x="387958" y="490698"/>
                  <a:pt x="388300" y="489686"/>
                </a:cubicBezTo>
                <a:cubicBezTo>
                  <a:pt x="388806" y="488179"/>
                  <a:pt x="431536" y="357560"/>
                  <a:pt x="431536" y="357560"/>
                </a:cubicBezTo>
                <a:cubicBezTo>
                  <a:pt x="475126" y="419027"/>
                  <a:pt x="518349" y="499915"/>
                  <a:pt x="541492" y="585437"/>
                </a:cubicBezTo>
                <a:lnTo>
                  <a:pt x="612594" y="585437"/>
                </a:lnTo>
                <a:lnTo>
                  <a:pt x="647689" y="477126"/>
                </a:lnTo>
                <a:cubicBezTo>
                  <a:pt x="648057" y="476063"/>
                  <a:pt x="648867" y="475810"/>
                  <a:pt x="649994" y="475810"/>
                </a:cubicBezTo>
                <a:cubicBezTo>
                  <a:pt x="651146" y="475810"/>
                  <a:pt x="652045" y="476164"/>
                  <a:pt x="652133" y="477126"/>
                </a:cubicBezTo>
                <a:cubicBezTo>
                  <a:pt x="662882" y="545088"/>
                  <a:pt x="731388" y="590805"/>
                  <a:pt x="828482" y="590805"/>
                </a:cubicBezTo>
                <a:cubicBezTo>
                  <a:pt x="891380" y="590805"/>
                  <a:pt x="948061" y="574549"/>
                  <a:pt x="962178" y="567080"/>
                </a:cubicBezTo>
                <a:lnTo>
                  <a:pt x="998931" y="452755"/>
                </a:lnTo>
                <a:lnTo>
                  <a:pt x="1140325" y="452755"/>
                </a:lnTo>
                <a:lnTo>
                  <a:pt x="1154644" y="408430"/>
                </a:lnTo>
                <a:lnTo>
                  <a:pt x="1013314" y="408430"/>
                </a:lnTo>
                <a:lnTo>
                  <a:pt x="1037685" y="333404"/>
                </a:lnTo>
                <a:lnTo>
                  <a:pt x="1206197" y="333404"/>
                </a:lnTo>
                <a:lnTo>
                  <a:pt x="1220808" y="287446"/>
                </a:lnTo>
                <a:lnTo>
                  <a:pt x="984207" y="287446"/>
                </a:lnTo>
                <a:lnTo>
                  <a:pt x="903939" y="535099"/>
                </a:lnTo>
                <a:cubicBezTo>
                  <a:pt x="886885" y="539353"/>
                  <a:pt x="865818" y="541379"/>
                  <a:pt x="843839" y="541379"/>
                </a:cubicBezTo>
                <a:cubicBezTo>
                  <a:pt x="796388" y="541379"/>
                  <a:pt x="758431" y="530313"/>
                  <a:pt x="736908" y="505575"/>
                </a:cubicBezTo>
                <a:cubicBezTo>
                  <a:pt x="720791" y="486938"/>
                  <a:pt x="714385" y="462959"/>
                  <a:pt x="718323" y="436144"/>
                </a:cubicBezTo>
                <a:cubicBezTo>
                  <a:pt x="727856" y="372348"/>
                  <a:pt x="790880" y="332087"/>
                  <a:pt x="875187" y="332087"/>
                </a:cubicBezTo>
                <a:cubicBezTo>
                  <a:pt x="892886" y="332087"/>
                  <a:pt x="911156" y="333125"/>
                  <a:pt x="927526" y="335201"/>
                </a:cubicBezTo>
                <a:lnTo>
                  <a:pt x="944200" y="287053"/>
                </a:lnTo>
                <a:cubicBezTo>
                  <a:pt x="923892" y="284027"/>
                  <a:pt x="899293" y="282673"/>
                  <a:pt x="875212" y="282673"/>
                </a:cubicBezTo>
                <a:close/>
                <a:moveTo>
                  <a:pt x="113895" y="0"/>
                </a:moveTo>
                <a:cubicBezTo>
                  <a:pt x="369701" y="0"/>
                  <a:pt x="933020" y="34614"/>
                  <a:pt x="1309811" y="272684"/>
                </a:cubicBezTo>
                <a:cubicBezTo>
                  <a:pt x="1321649" y="280115"/>
                  <a:pt x="1324422" y="287015"/>
                  <a:pt x="1320079" y="300752"/>
                </a:cubicBezTo>
                <a:cubicBezTo>
                  <a:pt x="1318041" y="307260"/>
                  <a:pt x="1200829" y="669111"/>
                  <a:pt x="1200829" y="669111"/>
                </a:cubicBezTo>
                <a:cubicBezTo>
                  <a:pt x="1195942" y="682670"/>
                  <a:pt x="1187612" y="683582"/>
                  <a:pt x="1177243" y="683582"/>
                </a:cubicBezTo>
                <a:lnTo>
                  <a:pt x="20498" y="683582"/>
                </a:lnTo>
                <a:cubicBezTo>
                  <a:pt x="8065" y="683582"/>
                  <a:pt x="0" y="673530"/>
                  <a:pt x="0" y="662414"/>
                </a:cubicBezTo>
                <a:lnTo>
                  <a:pt x="0" y="23233"/>
                </a:lnTo>
                <a:cubicBezTo>
                  <a:pt x="0" y="8952"/>
                  <a:pt x="9534" y="2254"/>
                  <a:pt x="24245" y="1608"/>
                </a:cubicBezTo>
                <a:cubicBezTo>
                  <a:pt x="46844" y="672"/>
                  <a:pt x="77154" y="0"/>
                  <a:pt x="11389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C7B1D1E1-4EBF-2B43-B155-14F9DA5162B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3361" y="1556413"/>
            <a:ext cx="3061758" cy="1466171"/>
          </a:xfrm>
          <a:prstGeom prst="rect">
            <a:avLst/>
          </a:prstGeom>
        </p:spPr>
        <p:txBody>
          <a:bodyPr anchor="t"/>
          <a:lstStyle>
            <a:lvl1pPr algn="l" rtl="0">
              <a:lnSpc>
                <a:spcPct val="80000"/>
              </a:lnSpc>
              <a:spcAft>
                <a:spcPts val="525"/>
              </a:spcAft>
              <a:defRPr lang="fr-FR" sz="3375" kern="1200" dirty="0" smtClean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1pPr>
            <a:lvl2pPr marL="6350" indent="0" algn="l" rtl="0">
              <a:tabLst/>
              <a:defRPr lang="fr-FR" sz="1875" kern="1200" dirty="0" smtClean="0">
                <a:solidFill>
                  <a:srgbClr val="264FC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  <a:lvl3pPr>
              <a:spcBef>
                <a:spcPts val="600"/>
              </a:spcBef>
              <a:spcAft>
                <a:spcPts val="0"/>
              </a:spcAft>
              <a:defRPr>
                <a:solidFill>
                  <a:srgbClr val="264FC4"/>
                </a:solidFill>
              </a:defRPr>
            </a:lvl3pPr>
          </a:lstStyle>
          <a:p>
            <a:pPr lvl="0"/>
            <a:r>
              <a:rPr lang="fr-FR"/>
              <a:t>Titre de la présentation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</p:spTree>
    <p:extLst>
      <p:ext uri="{BB962C8B-B14F-4D97-AF65-F5344CB8AC3E}">
        <p14:creationId xmlns:p14="http://schemas.microsoft.com/office/powerpoint/2010/main" val="123642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 Pages titre cour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95E41F36-4FB6-C0B5-80CC-57342B364BD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6" y="642"/>
            <a:ext cx="5418646" cy="5143504"/>
          </a:xfrm>
          <a:custGeom>
            <a:avLst/>
            <a:gdLst>
              <a:gd name="connsiteX0" fmla="*/ 0 w 14442198"/>
              <a:gd name="connsiteY0" fmla="*/ 0 h 13716011"/>
              <a:gd name="connsiteX1" fmla="*/ 3881974 w 14442198"/>
              <a:gd name="connsiteY1" fmla="*/ 0 h 13716011"/>
              <a:gd name="connsiteX2" fmla="*/ 14442198 w 14442198"/>
              <a:gd name="connsiteY2" fmla="*/ 3334438 h 13716011"/>
              <a:gd name="connsiteX3" fmla="*/ 14442198 w 14442198"/>
              <a:gd name="connsiteY3" fmla="*/ 5384094 h 13716011"/>
              <a:gd name="connsiteX4" fmla="*/ 4316087 w 14442198"/>
              <a:gd name="connsiteY4" fmla="*/ 13716011 h 13716011"/>
              <a:gd name="connsiteX5" fmla="*/ 0 w 14442198"/>
              <a:gd name="connsiteY5" fmla="*/ 13716011 h 13716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2198" h="13716011">
                <a:moveTo>
                  <a:pt x="0" y="0"/>
                </a:moveTo>
                <a:lnTo>
                  <a:pt x="3881974" y="0"/>
                </a:lnTo>
                <a:lnTo>
                  <a:pt x="14442198" y="3334438"/>
                </a:lnTo>
                <a:lnTo>
                  <a:pt x="14442198" y="5384094"/>
                </a:lnTo>
                <a:lnTo>
                  <a:pt x="4316087" y="13716011"/>
                </a:lnTo>
                <a:lnTo>
                  <a:pt x="0" y="13716011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12">
            <a:extLst>
              <a:ext uri="{FF2B5EF4-FFF2-40B4-BE49-F238E27FC236}">
                <a16:creationId xmlns:a16="http://schemas.microsoft.com/office/drawing/2014/main" id="{99D4518F-5B8C-2163-42E8-EB152934E05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949878" y="4803705"/>
            <a:ext cx="715343" cy="103875"/>
          </a:xfrm>
        </p:spPr>
        <p:txBody>
          <a:bodyPr/>
          <a:lstStyle>
            <a:lvl1pPr algn="r">
              <a:defRPr sz="675"/>
            </a:lvl1pPr>
          </a:lstStyle>
          <a:p>
            <a:fld id="{0B187F3D-FC8F-E54C-BC15-8224E9A137FE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5" name="Espace réservé du graphique SmartArt 4">
            <a:extLst>
              <a:ext uri="{FF2B5EF4-FFF2-40B4-BE49-F238E27FC236}">
                <a16:creationId xmlns:a16="http://schemas.microsoft.com/office/drawing/2014/main" id="{2A8305EB-29DE-1C39-8185-CA9D9EA761FB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478805" y="4628662"/>
            <a:ext cx="496014" cy="342023"/>
          </a:xfrm>
          <a:custGeom>
            <a:avLst/>
            <a:gdLst>
              <a:gd name="connsiteX0" fmla="*/ 871189 w 1322014"/>
              <a:gd name="connsiteY0" fmla="*/ 826538 h 912061"/>
              <a:gd name="connsiteX1" fmla="*/ 856857 w 1322014"/>
              <a:gd name="connsiteY1" fmla="*/ 862735 h 912061"/>
              <a:gd name="connsiteX2" fmla="*/ 885710 w 1322014"/>
              <a:gd name="connsiteY2" fmla="*/ 862735 h 912061"/>
              <a:gd name="connsiteX3" fmla="*/ 96958 w 1322014"/>
              <a:gd name="connsiteY3" fmla="*/ 814384 h 912061"/>
              <a:gd name="connsiteX4" fmla="*/ 96958 w 1322014"/>
              <a:gd name="connsiteY4" fmla="*/ 840857 h 912061"/>
              <a:gd name="connsiteX5" fmla="*/ 112290 w 1322014"/>
              <a:gd name="connsiteY5" fmla="*/ 840857 h 912061"/>
              <a:gd name="connsiteX6" fmla="*/ 119709 w 1322014"/>
              <a:gd name="connsiteY6" fmla="*/ 840617 h 912061"/>
              <a:gd name="connsiteX7" fmla="*/ 126786 w 1322014"/>
              <a:gd name="connsiteY7" fmla="*/ 839135 h 912061"/>
              <a:gd name="connsiteX8" fmla="*/ 132041 w 1322014"/>
              <a:gd name="connsiteY8" fmla="*/ 835261 h 912061"/>
              <a:gd name="connsiteX9" fmla="*/ 134130 w 1322014"/>
              <a:gd name="connsiteY9" fmla="*/ 827867 h 912061"/>
              <a:gd name="connsiteX10" fmla="*/ 132294 w 1322014"/>
              <a:gd name="connsiteY10" fmla="*/ 820790 h 912061"/>
              <a:gd name="connsiteX11" fmla="*/ 127635 w 1322014"/>
              <a:gd name="connsiteY11" fmla="*/ 816764 h 912061"/>
              <a:gd name="connsiteX12" fmla="*/ 121127 w 1322014"/>
              <a:gd name="connsiteY12" fmla="*/ 814878 h 912061"/>
              <a:gd name="connsiteX13" fmla="*/ 113961 w 1322014"/>
              <a:gd name="connsiteY13" fmla="*/ 814384 h 912061"/>
              <a:gd name="connsiteX14" fmla="*/ 1030307 w 1322014"/>
              <a:gd name="connsiteY14" fmla="*/ 792672 h 912061"/>
              <a:gd name="connsiteX15" fmla="*/ 1056312 w 1322014"/>
              <a:gd name="connsiteY15" fmla="*/ 792672 h 912061"/>
              <a:gd name="connsiteX16" fmla="*/ 1056312 w 1322014"/>
              <a:gd name="connsiteY16" fmla="*/ 863216 h 912061"/>
              <a:gd name="connsiteX17" fmla="*/ 1058047 w 1322014"/>
              <a:gd name="connsiteY17" fmla="*/ 873244 h 912061"/>
              <a:gd name="connsiteX18" fmla="*/ 1062984 w 1322014"/>
              <a:gd name="connsiteY18" fmla="*/ 881220 h 912061"/>
              <a:gd name="connsiteX19" fmla="*/ 1070568 w 1322014"/>
              <a:gd name="connsiteY19" fmla="*/ 886487 h 912061"/>
              <a:gd name="connsiteX20" fmla="*/ 1080152 w 1322014"/>
              <a:gd name="connsiteY20" fmla="*/ 888373 h 912061"/>
              <a:gd name="connsiteX21" fmla="*/ 1089647 w 1322014"/>
              <a:gd name="connsiteY21" fmla="*/ 886487 h 912061"/>
              <a:gd name="connsiteX22" fmla="*/ 1097155 w 1322014"/>
              <a:gd name="connsiteY22" fmla="*/ 881220 h 912061"/>
              <a:gd name="connsiteX23" fmla="*/ 1102055 w 1322014"/>
              <a:gd name="connsiteY23" fmla="*/ 873244 h 912061"/>
              <a:gd name="connsiteX24" fmla="*/ 1103814 w 1322014"/>
              <a:gd name="connsiteY24" fmla="*/ 863216 h 912061"/>
              <a:gd name="connsiteX25" fmla="*/ 1103814 w 1322014"/>
              <a:gd name="connsiteY25" fmla="*/ 792672 h 912061"/>
              <a:gd name="connsiteX26" fmla="*/ 1129819 w 1322014"/>
              <a:gd name="connsiteY26" fmla="*/ 792672 h 912061"/>
              <a:gd name="connsiteX27" fmla="*/ 1129819 w 1322014"/>
              <a:gd name="connsiteY27" fmla="*/ 864204 h 912061"/>
              <a:gd name="connsiteX28" fmla="*/ 1126667 w 1322014"/>
              <a:gd name="connsiteY28" fmla="*/ 883283 h 912061"/>
              <a:gd name="connsiteX29" fmla="*/ 1117235 w 1322014"/>
              <a:gd name="connsiteY29" fmla="*/ 898413 h 912061"/>
              <a:gd name="connsiteX30" fmla="*/ 1101662 w 1322014"/>
              <a:gd name="connsiteY30" fmla="*/ 908440 h 912061"/>
              <a:gd name="connsiteX31" fmla="*/ 1080152 w 1322014"/>
              <a:gd name="connsiteY31" fmla="*/ 912061 h 912061"/>
              <a:gd name="connsiteX32" fmla="*/ 1058477 w 1322014"/>
              <a:gd name="connsiteY32" fmla="*/ 908440 h 912061"/>
              <a:gd name="connsiteX33" fmla="*/ 1042905 w 1322014"/>
              <a:gd name="connsiteY33" fmla="*/ 898413 h 912061"/>
              <a:gd name="connsiteX34" fmla="*/ 1033472 w 1322014"/>
              <a:gd name="connsiteY34" fmla="*/ 883283 h 912061"/>
              <a:gd name="connsiteX35" fmla="*/ 1030307 w 1322014"/>
              <a:gd name="connsiteY35" fmla="*/ 864204 h 912061"/>
              <a:gd name="connsiteX36" fmla="*/ 861199 w 1322014"/>
              <a:gd name="connsiteY36" fmla="*/ 792671 h 912061"/>
              <a:gd name="connsiteX37" fmla="*/ 882710 w 1322014"/>
              <a:gd name="connsiteY37" fmla="*/ 792671 h 912061"/>
              <a:gd name="connsiteX38" fmla="*/ 934048 w 1322014"/>
              <a:gd name="connsiteY38" fmla="*/ 909098 h 912061"/>
              <a:gd name="connsiteX39" fmla="*/ 904714 w 1322014"/>
              <a:gd name="connsiteY39" fmla="*/ 909098 h 912061"/>
              <a:gd name="connsiteX40" fmla="*/ 894547 w 1322014"/>
              <a:gd name="connsiteY40" fmla="*/ 884435 h 912061"/>
              <a:gd name="connsiteX41" fmla="*/ 848691 w 1322014"/>
              <a:gd name="connsiteY41" fmla="*/ 884435 h 912061"/>
              <a:gd name="connsiteX42" fmla="*/ 838854 w 1322014"/>
              <a:gd name="connsiteY42" fmla="*/ 909098 h 912061"/>
              <a:gd name="connsiteX43" fmla="*/ 810190 w 1322014"/>
              <a:gd name="connsiteY43" fmla="*/ 909098 h 912061"/>
              <a:gd name="connsiteX44" fmla="*/ 633918 w 1322014"/>
              <a:gd name="connsiteY44" fmla="*/ 792671 h 912061"/>
              <a:gd name="connsiteX45" fmla="*/ 714110 w 1322014"/>
              <a:gd name="connsiteY45" fmla="*/ 792671 h 912061"/>
              <a:gd name="connsiteX46" fmla="*/ 714110 w 1322014"/>
              <a:gd name="connsiteY46" fmla="*/ 816346 h 912061"/>
              <a:gd name="connsiteX47" fmla="*/ 659923 w 1322014"/>
              <a:gd name="connsiteY47" fmla="*/ 816346 h 912061"/>
              <a:gd name="connsiteX48" fmla="*/ 659923 w 1322014"/>
              <a:gd name="connsiteY48" fmla="*/ 838059 h 912061"/>
              <a:gd name="connsiteX49" fmla="*/ 711109 w 1322014"/>
              <a:gd name="connsiteY49" fmla="*/ 838059 h 912061"/>
              <a:gd name="connsiteX50" fmla="*/ 711109 w 1322014"/>
              <a:gd name="connsiteY50" fmla="*/ 861735 h 912061"/>
              <a:gd name="connsiteX51" fmla="*/ 659923 w 1322014"/>
              <a:gd name="connsiteY51" fmla="*/ 861735 h 912061"/>
              <a:gd name="connsiteX52" fmla="*/ 659923 w 1322014"/>
              <a:gd name="connsiteY52" fmla="*/ 885410 h 912061"/>
              <a:gd name="connsiteX53" fmla="*/ 717110 w 1322014"/>
              <a:gd name="connsiteY53" fmla="*/ 885410 h 912061"/>
              <a:gd name="connsiteX54" fmla="*/ 717110 w 1322014"/>
              <a:gd name="connsiteY54" fmla="*/ 909098 h 912061"/>
              <a:gd name="connsiteX55" fmla="*/ 633918 w 1322014"/>
              <a:gd name="connsiteY55" fmla="*/ 909098 h 912061"/>
              <a:gd name="connsiteX56" fmla="*/ 264378 w 1322014"/>
              <a:gd name="connsiteY56" fmla="*/ 792671 h 912061"/>
              <a:gd name="connsiteX57" fmla="*/ 344570 w 1322014"/>
              <a:gd name="connsiteY57" fmla="*/ 792671 h 912061"/>
              <a:gd name="connsiteX58" fmla="*/ 344570 w 1322014"/>
              <a:gd name="connsiteY58" fmla="*/ 816346 h 912061"/>
              <a:gd name="connsiteX59" fmla="*/ 290395 w 1322014"/>
              <a:gd name="connsiteY59" fmla="*/ 816346 h 912061"/>
              <a:gd name="connsiteX60" fmla="*/ 290395 w 1322014"/>
              <a:gd name="connsiteY60" fmla="*/ 838059 h 912061"/>
              <a:gd name="connsiteX61" fmla="*/ 341569 w 1322014"/>
              <a:gd name="connsiteY61" fmla="*/ 838059 h 912061"/>
              <a:gd name="connsiteX62" fmla="*/ 341569 w 1322014"/>
              <a:gd name="connsiteY62" fmla="*/ 861735 h 912061"/>
              <a:gd name="connsiteX63" fmla="*/ 290395 w 1322014"/>
              <a:gd name="connsiteY63" fmla="*/ 861735 h 912061"/>
              <a:gd name="connsiteX64" fmla="*/ 290395 w 1322014"/>
              <a:gd name="connsiteY64" fmla="*/ 885410 h 912061"/>
              <a:gd name="connsiteX65" fmla="*/ 347570 w 1322014"/>
              <a:gd name="connsiteY65" fmla="*/ 885410 h 912061"/>
              <a:gd name="connsiteX66" fmla="*/ 347570 w 1322014"/>
              <a:gd name="connsiteY66" fmla="*/ 909098 h 912061"/>
              <a:gd name="connsiteX67" fmla="*/ 264378 w 1322014"/>
              <a:gd name="connsiteY67" fmla="*/ 909098 h 912061"/>
              <a:gd name="connsiteX68" fmla="*/ 70941 w 1322014"/>
              <a:gd name="connsiteY68" fmla="*/ 792671 h 912061"/>
              <a:gd name="connsiteX69" fmla="*/ 116620 w 1322014"/>
              <a:gd name="connsiteY69" fmla="*/ 792671 h 912061"/>
              <a:gd name="connsiteX70" fmla="*/ 133712 w 1322014"/>
              <a:gd name="connsiteY70" fmla="*/ 794406 h 912061"/>
              <a:gd name="connsiteX71" fmla="*/ 147892 w 1322014"/>
              <a:gd name="connsiteY71" fmla="*/ 800154 h 912061"/>
              <a:gd name="connsiteX72" fmla="*/ 157552 w 1322014"/>
              <a:gd name="connsiteY72" fmla="*/ 811016 h 912061"/>
              <a:gd name="connsiteX73" fmla="*/ 161134 w 1322014"/>
              <a:gd name="connsiteY73" fmla="*/ 828032 h 912061"/>
              <a:gd name="connsiteX74" fmla="*/ 154640 w 1322014"/>
              <a:gd name="connsiteY74" fmla="*/ 848998 h 912061"/>
              <a:gd name="connsiteX75" fmla="*/ 135636 w 1322014"/>
              <a:gd name="connsiteY75" fmla="*/ 859937 h 912061"/>
              <a:gd name="connsiteX76" fmla="*/ 165642 w 1322014"/>
              <a:gd name="connsiteY76" fmla="*/ 909098 h 912061"/>
              <a:gd name="connsiteX77" fmla="*/ 134459 w 1322014"/>
              <a:gd name="connsiteY77" fmla="*/ 909098 h 912061"/>
              <a:gd name="connsiteX78" fmla="*/ 109783 w 1322014"/>
              <a:gd name="connsiteY78" fmla="*/ 862570 h 912061"/>
              <a:gd name="connsiteX79" fmla="*/ 96958 w 1322014"/>
              <a:gd name="connsiteY79" fmla="*/ 862570 h 912061"/>
              <a:gd name="connsiteX80" fmla="*/ 96958 w 1322014"/>
              <a:gd name="connsiteY80" fmla="*/ 909098 h 912061"/>
              <a:gd name="connsiteX81" fmla="*/ 70941 w 1322014"/>
              <a:gd name="connsiteY81" fmla="*/ 909098 h 912061"/>
              <a:gd name="connsiteX82" fmla="*/ 492832 w 1322014"/>
              <a:gd name="connsiteY82" fmla="*/ 789708 h 912061"/>
              <a:gd name="connsiteX83" fmla="*/ 512165 w 1322014"/>
              <a:gd name="connsiteY83" fmla="*/ 792493 h 912061"/>
              <a:gd name="connsiteX84" fmla="*/ 529003 w 1322014"/>
              <a:gd name="connsiteY84" fmla="*/ 801875 h 912061"/>
              <a:gd name="connsiteX85" fmla="*/ 511165 w 1322014"/>
              <a:gd name="connsiteY85" fmla="*/ 821119 h 912061"/>
              <a:gd name="connsiteX86" fmla="*/ 502581 w 1322014"/>
              <a:gd name="connsiteY86" fmla="*/ 815282 h 912061"/>
              <a:gd name="connsiteX87" fmla="*/ 492326 w 1322014"/>
              <a:gd name="connsiteY87" fmla="*/ 813383 h 912061"/>
              <a:gd name="connsiteX88" fmla="*/ 486502 w 1322014"/>
              <a:gd name="connsiteY88" fmla="*/ 814042 h 912061"/>
              <a:gd name="connsiteX89" fmla="*/ 480830 w 1322014"/>
              <a:gd name="connsiteY89" fmla="*/ 816093 h 912061"/>
              <a:gd name="connsiteX90" fmla="*/ 476487 w 1322014"/>
              <a:gd name="connsiteY90" fmla="*/ 819802 h 912061"/>
              <a:gd name="connsiteX91" fmla="*/ 474829 w 1322014"/>
              <a:gd name="connsiteY91" fmla="*/ 825386 h 912061"/>
              <a:gd name="connsiteX92" fmla="*/ 478830 w 1322014"/>
              <a:gd name="connsiteY92" fmla="*/ 833450 h 912061"/>
              <a:gd name="connsiteX93" fmla="*/ 488907 w 1322014"/>
              <a:gd name="connsiteY93" fmla="*/ 838223 h 912061"/>
              <a:gd name="connsiteX94" fmla="*/ 501986 w 1322014"/>
              <a:gd name="connsiteY94" fmla="*/ 842161 h 912061"/>
              <a:gd name="connsiteX95" fmla="*/ 515089 w 1322014"/>
              <a:gd name="connsiteY95" fmla="*/ 847757 h 912061"/>
              <a:gd name="connsiteX96" fmla="*/ 525180 w 1322014"/>
              <a:gd name="connsiteY96" fmla="*/ 857455 h 912061"/>
              <a:gd name="connsiteX97" fmla="*/ 529168 w 1322014"/>
              <a:gd name="connsiteY97" fmla="*/ 873736 h 912061"/>
              <a:gd name="connsiteX98" fmla="*/ 525496 w 1322014"/>
              <a:gd name="connsiteY98" fmla="*/ 890676 h 912061"/>
              <a:gd name="connsiteX99" fmla="*/ 515583 w 1322014"/>
              <a:gd name="connsiteY99" fmla="*/ 902678 h 912061"/>
              <a:gd name="connsiteX100" fmla="*/ 501087 w 1322014"/>
              <a:gd name="connsiteY100" fmla="*/ 909756 h 912061"/>
              <a:gd name="connsiteX101" fmla="*/ 483653 w 1322014"/>
              <a:gd name="connsiteY101" fmla="*/ 912060 h 912061"/>
              <a:gd name="connsiteX102" fmla="*/ 462320 w 1322014"/>
              <a:gd name="connsiteY102" fmla="*/ 908603 h 912061"/>
              <a:gd name="connsiteX103" fmla="*/ 443988 w 1322014"/>
              <a:gd name="connsiteY103" fmla="*/ 897424 h 912061"/>
              <a:gd name="connsiteX104" fmla="*/ 462485 w 1322014"/>
              <a:gd name="connsiteY104" fmla="*/ 877357 h 912061"/>
              <a:gd name="connsiteX105" fmla="*/ 472575 w 1322014"/>
              <a:gd name="connsiteY105" fmla="*/ 885498 h 912061"/>
              <a:gd name="connsiteX106" fmla="*/ 485160 w 1322014"/>
              <a:gd name="connsiteY106" fmla="*/ 888372 h 912061"/>
              <a:gd name="connsiteX107" fmla="*/ 491579 w 1322014"/>
              <a:gd name="connsiteY107" fmla="*/ 887638 h 912061"/>
              <a:gd name="connsiteX108" fmla="*/ 497415 w 1322014"/>
              <a:gd name="connsiteY108" fmla="*/ 885409 h 912061"/>
              <a:gd name="connsiteX109" fmla="*/ 501581 w 1322014"/>
              <a:gd name="connsiteY109" fmla="*/ 881636 h 912061"/>
              <a:gd name="connsiteX110" fmla="*/ 503151 w 1322014"/>
              <a:gd name="connsiteY110" fmla="*/ 876205 h 912061"/>
              <a:gd name="connsiteX111" fmla="*/ 499087 w 1322014"/>
              <a:gd name="connsiteY111" fmla="*/ 867900 h 912061"/>
              <a:gd name="connsiteX112" fmla="*/ 488819 w 1322014"/>
              <a:gd name="connsiteY112" fmla="*/ 862722 h 912061"/>
              <a:gd name="connsiteX113" fmla="*/ 475487 w 1322014"/>
              <a:gd name="connsiteY113" fmla="*/ 858442 h 912061"/>
              <a:gd name="connsiteX114" fmla="*/ 462156 w 1322014"/>
              <a:gd name="connsiteY114" fmla="*/ 852682 h 912061"/>
              <a:gd name="connsiteX115" fmla="*/ 451901 w 1322014"/>
              <a:gd name="connsiteY115" fmla="*/ 843148 h 912061"/>
              <a:gd name="connsiteX116" fmla="*/ 447811 w 1322014"/>
              <a:gd name="connsiteY116" fmla="*/ 827525 h 912061"/>
              <a:gd name="connsiteX117" fmla="*/ 451559 w 1322014"/>
              <a:gd name="connsiteY117" fmla="*/ 811079 h 912061"/>
              <a:gd name="connsiteX118" fmla="*/ 461573 w 1322014"/>
              <a:gd name="connsiteY118" fmla="*/ 799242 h 912061"/>
              <a:gd name="connsiteX119" fmla="*/ 475981 w 1322014"/>
              <a:gd name="connsiteY119" fmla="*/ 792088 h 912061"/>
              <a:gd name="connsiteX120" fmla="*/ 492832 w 1322014"/>
              <a:gd name="connsiteY120" fmla="*/ 789708 h 912061"/>
              <a:gd name="connsiteX121" fmla="*/ 338284 w 1322014"/>
              <a:gd name="connsiteY121" fmla="*/ 760288 h 912061"/>
              <a:gd name="connsiteX122" fmla="*/ 309432 w 1322014"/>
              <a:gd name="connsiteY122" fmla="*/ 783969 h 912061"/>
              <a:gd name="connsiteX123" fmla="*/ 287416 w 1322014"/>
              <a:gd name="connsiteY123" fmla="*/ 783970 h 912061"/>
              <a:gd name="connsiteX124" fmla="*/ 304257 w 1322014"/>
              <a:gd name="connsiteY124" fmla="*/ 760292 h 912061"/>
              <a:gd name="connsiteX125" fmla="*/ 293396 w 1322014"/>
              <a:gd name="connsiteY125" fmla="*/ 283470 h 912061"/>
              <a:gd name="connsiteX126" fmla="*/ 127733 w 1322014"/>
              <a:gd name="connsiteY126" fmla="*/ 347508 h 912061"/>
              <a:gd name="connsiteX127" fmla="*/ 219370 w 1322014"/>
              <a:gd name="connsiteY127" fmla="*/ 454831 h 912061"/>
              <a:gd name="connsiteX128" fmla="*/ 282495 w 1322014"/>
              <a:gd name="connsiteY128" fmla="*/ 517184 h 912061"/>
              <a:gd name="connsiteX129" fmla="*/ 201050 w 1322014"/>
              <a:gd name="connsiteY129" fmla="*/ 543949 h 912061"/>
              <a:gd name="connsiteX130" fmla="*/ 81053 w 1322014"/>
              <a:gd name="connsiteY130" fmla="*/ 514424 h 912061"/>
              <a:gd name="connsiteX131" fmla="*/ 59340 w 1322014"/>
              <a:gd name="connsiteY131" fmla="*/ 560813 h 912061"/>
              <a:gd name="connsiteX132" fmla="*/ 188820 w 1322014"/>
              <a:gd name="connsiteY132" fmla="*/ 590932 h 912061"/>
              <a:gd name="connsiteX133" fmla="*/ 358003 w 1322014"/>
              <a:gd name="connsiteY133" fmla="*/ 523147 h 912061"/>
              <a:gd name="connsiteX134" fmla="*/ 263454 w 1322014"/>
              <a:gd name="connsiteY134" fmla="*/ 410127 h 912061"/>
              <a:gd name="connsiteX135" fmla="*/ 199062 w 1322014"/>
              <a:gd name="connsiteY135" fmla="*/ 358953 h 912061"/>
              <a:gd name="connsiteX136" fmla="*/ 288712 w 1322014"/>
              <a:gd name="connsiteY136" fmla="*/ 326618 h 912061"/>
              <a:gd name="connsiteX137" fmla="*/ 338050 w 1322014"/>
              <a:gd name="connsiteY137" fmla="*/ 333163 h 912061"/>
              <a:gd name="connsiteX138" fmla="*/ 352078 w 1322014"/>
              <a:gd name="connsiteY138" fmla="*/ 289585 h 912061"/>
              <a:gd name="connsiteX139" fmla="*/ 293396 w 1322014"/>
              <a:gd name="connsiteY139" fmla="*/ 283470 h 912061"/>
              <a:gd name="connsiteX140" fmla="*/ 875212 w 1322014"/>
              <a:gd name="connsiteY140" fmla="*/ 282673 h 912061"/>
              <a:gd name="connsiteX141" fmla="*/ 693407 w 1322014"/>
              <a:gd name="connsiteY141" fmla="*/ 352749 h 912061"/>
              <a:gd name="connsiteX142" fmla="*/ 689912 w 1322014"/>
              <a:gd name="connsiteY142" fmla="*/ 354078 h 912061"/>
              <a:gd name="connsiteX143" fmla="*/ 688102 w 1322014"/>
              <a:gd name="connsiteY143" fmla="*/ 352749 h 912061"/>
              <a:gd name="connsiteX144" fmla="*/ 709220 w 1322014"/>
              <a:gd name="connsiteY144" fmla="*/ 287496 h 912061"/>
              <a:gd name="connsiteX145" fmla="*/ 647474 w 1322014"/>
              <a:gd name="connsiteY145" fmla="*/ 287496 h 912061"/>
              <a:gd name="connsiteX146" fmla="*/ 579981 w 1322014"/>
              <a:gd name="connsiteY146" fmla="*/ 496320 h 912061"/>
              <a:gd name="connsiteX147" fmla="*/ 460288 w 1322014"/>
              <a:gd name="connsiteY147" fmla="*/ 287496 h 912061"/>
              <a:gd name="connsiteX148" fmla="*/ 394098 w 1322014"/>
              <a:gd name="connsiteY148" fmla="*/ 287496 h 912061"/>
              <a:gd name="connsiteX149" fmla="*/ 344570 w 1322014"/>
              <a:gd name="connsiteY149" fmla="*/ 439550 h 912061"/>
              <a:gd name="connsiteX150" fmla="*/ 383830 w 1322014"/>
              <a:gd name="connsiteY150" fmla="*/ 489686 h 912061"/>
              <a:gd name="connsiteX151" fmla="*/ 386198 w 1322014"/>
              <a:gd name="connsiteY151" fmla="*/ 491066 h 912061"/>
              <a:gd name="connsiteX152" fmla="*/ 388300 w 1322014"/>
              <a:gd name="connsiteY152" fmla="*/ 489686 h 912061"/>
              <a:gd name="connsiteX153" fmla="*/ 431536 w 1322014"/>
              <a:gd name="connsiteY153" fmla="*/ 357560 h 912061"/>
              <a:gd name="connsiteX154" fmla="*/ 541492 w 1322014"/>
              <a:gd name="connsiteY154" fmla="*/ 585437 h 912061"/>
              <a:gd name="connsiteX155" fmla="*/ 612594 w 1322014"/>
              <a:gd name="connsiteY155" fmla="*/ 585437 h 912061"/>
              <a:gd name="connsiteX156" fmla="*/ 647689 w 1322014"/>
              <a:gd name="connsiteY156" fmla="*/ 477126 h 912061"/>
              <a:gd name="connsiteX157" fmla="*/ 649994 w 1322014"/>
              <a:gd name="connsiteY157" fmla="*/ 475810 h 912061"/>
              <a:gd name="connsiteX158" fmla="*/ 652133 w 1322014"/>
              <a:gd name="connsiteY158" fmla="*/ 477126 h 912061"/>
              <a:gd name="connsiteX159" fmla="*/ 828482 w 1322014"/>
              <a:gd name="connsiteY159" fmla="*/ 590805 h 912061"/>
              <a:gd name="connsiteX160" fmla="*/ 962178 w 1322014"/>
              <a:gd name="connsiteY160" fmla="*/ 567080 h 912061"/>
              <a:gd name="connsiteX161" fmla="*/ 998931 w 1322014"/>
              <a:gd name="connsiteY161" fmla="*/ 452755 h 912061"/>
              <a:gd name="connsiteX162" fmla="*/ 1140325 w 1322014"/>
              <a:gd name="connsiteY162" fmla="*/ 452755 h 912061"/>
              <a:gd name="connsiteX163" fmla="*/ 1154644 w 1322014"/>
              <a:gd name="connsiteY163" fmla="*/ 408430 h 912061"/>
              <a:gd name="connsiteX164" fmla="*/ 1013314 w 1322014"/>
              <a:gd name="connsiteY164" fmla="*/ 408430 h 912061"/>
              <a:gd name="connsiteX165" fmla="*/ 1037685 w 1322014"/>
              <a:gd name="connsiteY165" fmla="*/ 333404 h 912061"/>
              <a:gd name="connsiteX166" fmla="*/ 1206197 w 1322014"/>
              <a:gd name="connsiteY166" fmla="*/ 333404 h 912061"/>
              <a:gd name="connsiteX167" fmla="*/ 1220808 w 1322014"/>
              <a:gd name="connsiteY167" fmla="*/ 287446 h 912061"/>
              <a:gd name="connsiteX168" fmla="*/ 984207 w 1322014"/>
              <a:gd name="connsiteY168" fmla="*/ 287446 h 912061"/>
              <a:gd name="connsiteX169" fmla="*/ 903939 w 1322014"/>
              <a:gd name="connsiteY169" fmla="*/ 535099 h 912061"/>
              <a:gd name="connsiteX170" fmla="*/ 843839 w 1322014"/>
              <a:gd name="connsiteY170" fmla="*/ 541379 h 912061"/>
              <a:gd name="connsiteX171" fmla="*/ 736908 w 1322014"/>
              <a:gd name="connsiteY171" fmla="*/ 505575 h 912061"/>
              <a:gd name="connsiteX172" fmla="*/ 718323 w 1322014"/>
              <a:gd name="connsiteY172" fmla="*/ 436144 h 912061"/>
              <a:gd name="connsiteX173" fmla="*/ 875187 w 1322014"/>
              <a:gd name="connsiteY173" fmla="*/ 332087 h 912061"/>
              <a:gd name="connsiteX174" fmla="*/ 927526 w 1322014"/>
              <a:gd name="connsiteY174" fmla="*/ 335201 h 912061"/>
              <a:gd name="connsiteX175" fmla="*/ 944200 w 1322014"/>
              <a:gd name="connsiteY175" fmla="*/ 287053 h 912061"/>
              <a:gd name="connsiteX176" fmla="*/ 875212 w 1322014"/>
              <a:gd name="connsiteY176" fmla="*/ 282673 h 912061"/>
              <a:gd name="connsiteX177" fmla="*/ 113895 w 1322014"/>
              <a:gd name="connsiteY177" fmla="*/ 0 h 912061"/>
              <a:gd name="connsiteX178" fmla="*/ 1309811 w 1322014"/>
              <a:gd name="connsiteY178" fmla="*/ 272684 h 912061"/>
              <a:gd name="connsiteX179" fmla="*/ 1320079 w 1322014"/>
              <a:gd name="connsiteY179" fmla="*/ 300752 h 912061"/>
              <a:gd name="connsiteX180" fmla="*/ 1200829 w 1322014"/>
              <a:gd name="connsiteY180" fmla="*/ 669111 h 912061"/>
              <a:gd name="connsiteX181" fmla="*/ 1177243 w 1322014"/>
              <a:gd name="connsiteY181" fmla="*/ 683582 h 912061"/>
              <a:gd name="connsiteX182" fmla="*/ 20498 w 1322014"/>
              <a:gd name="connsiteY182" fmla="*/ 683582 h 912061"/>
              <a:gd name="connsiteX183" fmla="*/ 0 w 1322014"/>
              <a:gd name="connsiteY183" fmla="*/ 662414 h 912061"/>
              <a:gd name="connsiteX184" fmla="*/ 0 w 1322014"/>
              <a:gd name="connsiteY184" fmla="*/ 23233 h 912061"/>
              <a:gd name="connsiteX185" fmla="*/ 24245 w 1322014"/>
              <a:gd name="connsiteY185" fmla="*/ 1608 h 912061"/>
              <a:gd name="connsiteX186" fmla="*/ 113895 w 1322014"/>
              <a:gd name="connsiteY186" fmla="*/ 0 h 91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322014" h="912061">
                <a:moveTo>
                  <a:pt x="871189" y="826538"/>
                </a:moveTo>
                <a:lnTo>
                  <a:pt x="856857" y="862735"/>
                </a:lnTo>
                <a:lnTo>
                  <a:pt x="885710" y="862735"/>
                </a:lnTo>
                <a:close/>
                <a:moveTo>
                  <a:pt x="96958" y="814384"/>
                </a:moveTo>
                <a:lnTo>
                  <a:pt x="96958" y="840857"/>
                </a:lnTo>
                <a:lnTo>
                  <a:pt x="112290" y="840857"/>
                </a:lnTo>
                <a:cubicBezTo>
                  <a:pt x="114620" y="840857"/>
                  <a:pt x="117101" y="840781"/>
                  <a:pt x="119709" y="840617"/>
                </a:cubicBezTo>
                <a:cubicBezTo>
                  <a:pt x="122317" y="840452"/>
                  <a:pt x="124672" y="839958"/>
                  <a:pt x="126786" y="839135"/>
                </a:cubicBezTo>
                <a:cubicBezTo>
                  <a:pt x="128901" y="838312"/>
                  <a:pt x="130661" y="837021"/>
                  <a:pt x="132041" y="835261"/>
                </a:cubicBezTo>
                <a:cubicBezTo>
                  <a:pt x="133433" y="833514"/>
                  <a:pt x="134130" y="831045"/>
                  <a:pt x="134130" y="827867"/>
                </a:cubicBezTo>
                <a:cubicBezTo>
                  <a:pt x="134130" y="824905"/>
                  <a:pt x="133522" y="822550"/>
                  <a:pt x="132294" y="820790"/>
                </a:cubicBezTo>
                <a:cubicBezTo>
                  <a:pt x="131066" y="819043"/>
                  <a:pt x="129508" y="817701"/>
                  <a:pt x="127635" y="816764"/>
                </a:cubicBezTo>
                <a:cubicBezTo>
                  <a:pt x="125736" y="815840"/>
                  <a:pt x="123571" y="815207"/>
                  <a:pt x="121127" y="814878"/>
                </a:cubicBezTo>
                <a:cubicBezTo>
                  <a:pt x="118671" y="814549"/>
                  <a:pt x="116291" y="814384"/>
                  <a:pt x="113961" y="814384"/>
                </a:cubicBezTo>
                <a:close/>
                <a:moveTo>
                  <a:pt x="1030307" y="792672"/>
                </a:moveTo>
                <a:lnTo>
                  <a:pt x="1056312" y="792672"/>
                </a:lnTo>
                <a:lnTo>
                  <a:pt x="1056312" y="863216"/>
                </a:lnTo>
                <a:cubicBezTo>
                  <a:pt x="1056312" y="866837"/>
                  <a:pt x="1056894" y="870180"/>
                  <a:pt x="1058047" y="873244"/>
                </a:cubicBezTo>
                <a:cubicBezTo>
                  <a:pt x="1059224" y="876320"/>
                  <a:pt x="1060857" y="878979"/>
                  <a:pt x="1062984" y="881220"/>
                </a:cubicBezTo>
                <a:cubicBezTo>
                  <a:pt x="1065086" y="883473"/>
                  <a:pt x="1067618" y="885220"/>
                  <a:pt x="1070568" y="886487"/>
                </a:cubicBezTo>
                <a:cubicBezTo>
                  <a:pt x="1073492" y="887753"/>
                  <a:pt x="1076708" y="888373"/>
                  <a:pt x="1080152" y="888373"/>
                </a:cubicBezTo>
                <a:cubicBezTo>
                  <a:pt x="1083595" y="888373"/>
                  <a:pt x="1086773" y="887753"/>
                  <a:pt x="1089647" y="886487"/>
                </a:cubicBezTo>
                <a:cubicBezTo>
                  <a:pt x="1092546" y="885220"/>
                  <a:pt x="1095041" y="883473"/>
                  <a:pt x="1097155" y="881220"/>
                </a:cubicBezTo>
                <a:cubicBezTo>
                  <a:pt x="1099269" y="878979"/>
                  <a:pt x="1100902" y="876320"/>
                  <a:pt x="1102055" y="873244"/>
                </a:cubicBezTo>
                <a:cubicBezTo>
                  <a:pt x="1103245" y="870180"/>
                  <a:pt x="1103814" y="866837"/>
                  <a:pt x="1103814" y="863216"/>
                </a:cubicBezTo>
                <a:lnTo>
                  <a:pt x="1103814" y="792672"/>
                </a:lnTo>
                <a:lnTo>
                  <a:pt x="1129819" y="792672"/>
                </a:lnTo>
                <a:lnTo>
                  <a:pt x="1129819" y="864204"/>
                </a:lnTo>
                <a:cubicBezTo>
                  <a:pt x="1129819" y="871117"/>
                  <a:pt x="1128768" y="877472"/>
                  <a:pt x="1126667" y="883283"/>
                </a:cubicBezTo>
                <a:cubicBezTo>
                  <a:pt x="1124540" y="889095"/>
                  <a:pt x="1121413" y="894133"/>
                  <a:pt x="1117235" y="898413"/>
                </a:cubicBezTo>
                <a:cubicBezTo>
                  <a:pt x="1113069" y="902679"/>
                  <a:pt x="1107878" y="906034"/>
                  <a:pt x="1101662" y="908440"/>
                </a:cubicBezTo>
                <a:cubicBezTo>
                  <a:pt x="1095420" y="910845"/>
                  <a:pt x="1088255" y="912061"/>
                  <a:pt x="1080152" y="912061"/>
                </a:cubicBezTo>
                <a:cubicBezTo>
                  <a:pt x="1071922" y="912061"/>
                  <a:pt x="1064706" y="910845"/>
                  <a:pt x="1058477" y="908440"/>
                </a:cubicBezTo>
                <a:cubicBezTo>
                  <a:pt x="1052235" y="906034"/>
                  <a:pt x="1047057" y="902679"/>
                  <a:pt x="1042905" y="898413"/>
                </a:cubicBezTo>
                <a:cubicBezTo>
                  <a:pt x="1038727" y="894133"/>
                  <a:pt x="1035587" y="889095"/>
                  <a:pt x="1033472" y="883283"/>
                </a:cubicBezTo>
                <a:cubicBezTo>
                  <a:pt x="1031358" y="877472"/>
                  <a:pt x="1030307" y="871117"/>
                  <a:pt x="1030307" y="864204"/>
                </a:cubicBezTo>
                <a:close/>
                <a:moveTo>
                  <a:pt x="861199" y="792671"/>
                </a:moveTo>
                <a:lnTo>
                  <a:pt x="882710" y="792671"/>
                </a:lnTo>
                <a:lnTo>
                  <a:pt x="934048" y="909098"/>
                </a:lnTo>
                <a:lnTo>
                  <a:pt x="904714" y="909098"/>
                </a:lnTo>
                <a:lnTo>
                  <a:pt x="894547" y="884435"/>
                </a:lnTo>
                <a:lnTo>
                  <a:pt x="848691" y="884435"/>
                </a:lnTo>
                <a:lnTo>
                  <a:pt x="838854" y="909098"/>
                </a:lnTo>
                <a:lnTo>
                  <a:pt x="810190" y="909098"/>
                </a:lnTo>
                <a:close/>
                <a:moveTo>
                  <a:pt x="633918" y="792671"/>
                </a:moveTo>
                <a:lnTo>
                  <a:pt x="714110" y="792671"/>
                </a:lnTo>
                <a:lnTo>
                  <a:pt x="714110" y="816346"/>
                </a:lnTo>
                <a:lnTo>
                  <a:pt x="659923" y="816346"/>
                </a:lnTo>
                <a:lnTo>
                  <a:pt x="659923" y="838059"/>
                </a:lnTo>
                <a:lnTo>
                  <a:pt x="711109" y="838059"/>
                </a:lnTo>
                <a:lnTo>
                  <a:pt x="711109" y="861735"/>
                </a:lnTo>
                <a:lnTo>
                  <a:pt x="659923" y="861735"/>
                </a:lnTo>
                <a:lnTo>
                  <a:pt x="659923" y="885410"/>
                </a:lnTo>
                <a:lnTo>
                  <a:pt x="717110" y="885410"/>
                </a:lnTo>
                <a:lnTo>
                  <a:pt x="717110" y="909098"/>
                </a:lnTo>
                <a:lnTo>
                  <a:pt x="633918" y="909098"/>
                </a:lnTo>
                <a:close/>
                <a:moveTo>
                  <a:pt x="264378" y="792671"/>
                </a:moveTo>
                <a:lnTo>
                  <a:pt x="344570" y="792671"/>
                </a:lnTo>
                <a:lnTo>
                  <a:pt x="344570" y="816346"/>
                </a:lnTo>
                <a:lnTo>
                  <a:pt x="290395" y="816346"/>
                </a:lnTo>
                <a:lnTo>
                  <a:pt x="290395" y="838059"/>
                </a:lnTo>
                <a:lnTo>
                  <a:pt x="341569" y="838059"/>
                </a:lnTo>
                <a:lnTo>
                  <a:pt x="341569" y="861735"/>
                </a:lnTo>
                <a:lnTo>
                  <a:pt x="290395" y="861735"/>
                </a:lnTo>
                <a:lnTo>
                  <a:pt x="290395" y="885410"/>
                </a:lnTo>
                <a:lnTo>
                  <a:pt x="347570" y="885410"/>
                </a:lnTo>
                <a:lnTo>
                  <a:pt x="347570" y="909098"/>
                </a:lnTo>
                <a:lnTo>
                  <a:pt x="264378" y="909098"/>
                </a:lnTo>
                <a:close/>
                <a:moveTo>
                  <a:pt x="70941" y="792671"/>
                </a:moveTo>
                <a:lnTo>
                  <a:pt x="116620" y="792671"/>
                </a:lnTo>
                <a:cubicBezTo>
                  <a:pt x="122621" y="792671"/>
                  <a:pt x="128331" y="793254"/>
                  <a:pt x="133712" y="794406"/>
                </a:cubicBezTo>
                <a:cubicBezTo>
                  <a:pt x="139105" y="795545"/>
                  <a:pt x="143828" y="797469"/>
                  <a:pt x="147892" y="800154"/>
                </a:cubicBezTo>
                <a:cubicBezTo>
                  <a:pt x="151943" y="802838"/>
                  <a:pt x="155159" y="806458"/>
                  <a:pt x="157552" y="811016"/>
                </a:cubicBezTo>
                <a:cubicBezTo>
                  <a:pt x="159932" y="815561"/>
                  <a:pt x="161134" y="821233"/>
                  <a:pt x="161134" y="828032"/>
                </a:cubicBezTo>
                <a:cubicBezTo>
                  <a:pt x="161134" y="836249"/>
                  <a:pt x="158970" y="843237"/>
                  <a:pt x="154640" y="848998"/>
                </a:cubicBezTo>
                <a:cubicBezTo>
                  <a:pt x="150297" y="854759"/>
                  <a:pt x="143967" y="858405"/>
                  <a:pt x="135636" y="859937"/>
                </a:cubicBezTo>
                <a:lnTo>
                  <a:pt x="165642" y="909098"/>
                </a:lnTo>
                <a:lnTo>
                  <a:pt x="134459" y="909098"/>
                </a:lnTo>
                <a:lnTo>
                  <a:pt x="109783" y="862570"/>
                </a:lnTo>
                <a:lnTo>
                  <a:pt x="96958" y="862570"/>
                </a:lnTo>
                <a:lnTo>
                  <a:pt x="96958" y="909098"/>
                </a:lnTo>
                <a:lnTo>
                  <a:pt x="70941" y="909098"/>
                </a:lnTo>
                <a:close/>
                <a:moveTo>
                  <a:pt x="492832" y="789708"/>
                </a:moveTo>
                <a:cubicBezTo>
                  <a:pt x="499492" y="789708"/>
                  <a:pt x="505948" y="790632"/>
                  <a:pt x="512165" y="792493"/>
                </a:cubicBezTo>
                <a:cubicBezTo>
                  <a:pt x="518381" y="794367"/>
                  <a:pt x="524015" y="797494"/>
                  <a:pt x="529003" y="801875"/>
                </a:cubicBezTo>
                <a:lnTo>
                  <a:pt x="511165" y="821119"/>
                </a:lnTo>
                <a:cubicBezTo>
                  <a:pt x="509038" y="818486"/>
                  <a:pt x="506189" y="816536"/>
                  <a:pt x="502581" y="815282"/>
                </a:cubicBezTo>
                <a:cubicBezTo>
                  <a:pt x="498960" y="814016"/>
                  <a:pt x="495542" y="813383"/>
                  <a:pt x="492326" y="813383"/>
                </a:cubicBezTo>
                <a:cubicBezTo>
                  <a:pt x="490427" y="813383"/>
                  <a:pt x="488502" y="813611"/>
                  <a:pt x="486502" y="814042"/>
                </a:cubicBezTo>
                <a:cubicBezTo>
                  <a:pt x="484476" y="814485"/>
                  <a:pt x="482602" y="815169"/>
                  <a:pt x="480830" y="816093"/>
                </a:cubicBezTo>
                <a:cubicBezTo>
                  <a:pt x="479058" y="817030"/>
                  <a:pt x="477601" y="818258"/>
                  <a:pt x="476487" y="819802"/>
                </a:cubicBezTo>
                <a:cubicBezTo>
                  <a:pt x="475386" y="821334"/>
                  <a:pt x="474829" y="823195"/>
                  <a:pt x="474829" y="825386"/>
                </a:cubicBezTo>
                <a:cubicBezTo>
                  <a:pt x="474829" y="828905"/>
                  <a:pt x="476146" y="831589"/>
                  <a:pt x="478830" y="833450"/>
                </a:cubicBezTo>
                <a:cubicBezTo>
                  <a:pt x="481476" y="835311"/>
                  <a:pt x="484856" y="836907"/>
                  <a:pt x="488907" y="838223"/>
                </a:cubicBezTo>
                <a:cubicBezTo>
                  <a:pt x="492971" y="839527"/>
                  <a:pt x="497339" y="840844"/>
                  <a:pt x="501986" y="842161"/>
                </a:cubicBezTo>
                <a:cubicBezTo>
                  <a:pt x="506657" y="843478"/>
                  <a:pt x="511025" y="845339"/>
                  <a:pt x="515089" y="847757"/>
                </a:cubicBezTo>
                <a:cubicBezTo>
                  <a:pt x="519141" y="850162"/>
                  <a:pt x="522496" y="853403"/>
                  <a:pt x="525180" y="857455"/>
                </a:cubicBezTo>
                <a:cubicBezTo>
                  <a:pt x="527826" y="861519"/>
                  <a:pt x="529168" y="866938"/>
                  <a:pt x="529168" y="873736"/>
                </a:cubicBezTo>
                <a:cubicBezTo>
                  <a:pt x="529168" y="880206"/>
                  <a:pt x="527940" y="885852"/>
                  <a:pt x="525496" y="890676"/>
                </a:cubicBezTo>
                <a:cubicBezTo>
                  <a:pt x="523066" y="895500"/>
                  <a:pt x="519749" y="899500"/>
                  <a:pt x="515583" y="902678"/>
                </a:cubicBezTo>
                <a:cubicBezTo>
                  <a:pt x="511418" y="905856"/>
                  <a:pt x="506569" y="908224"/>
                  <a:pt x="501087" y="909756"/>
                </a:cubicBezTo>
                <a:cubicBezTo>
                  <a:pt x="495567" y="911288"/>
                  <a:pt x="489768" y="912060"/>
                  <a:pt x="483653" y="912060"/>
                </a:cubicBezTo>
                <a:cubicBezTo>
                  <a:pt x="475981" y="912060"/>
                  <a:pt x="468878" y="910908"/>
                  <a:pt x="462320" y="908603"/>
                </a:cubicBezTo>
                <a:cubicBezTo>
                  <a:pt x="455762" y="906299"/>
                  <a:pt x="449634" y="902577"/>
                  <a:pt x="443988" y="897424"/>
                </a:cubicBezTo>
                <a:lnTo>
                  <a:pt x="462485" y="877357"/>
                </a:lnTo>
                <a:cubicBezTo>
                  <a:pt x="465144" y="880864"/>
                  <a:pt x="468511" y="883574"/>
                  <a:pt x="472575" y="885498"/>
                </a:cubicBezTo>
                <a:cubicBezTo>
                  <a:pt x="476627" y="887410"/>
                  <a:pt x="480830" y="888372"/>
                  <a:pt x="485160" y="888372"/>
                </a:cubicBezTo>
                <a:cubicBezTo>
                  <a:pt x="487274" y="888372"/>
                  <a:pt x="489427" y="888131"/>
                  <a:pt x="491579" y="887638"/>
                </a:cubicBezTo>
                <a:cubicBezTo>
                  <a:pt x="493744" y="887144"/>
                  <a:pt x="495693" y="886397"/>
                  <a:pt x="497415" y="885409"/>
                </a:cubicBezTo>
                <a:cubicBezTo>
                  <a:pt x="499137" y="884422"/>
                  <a:pt x="500530" y="883168"/>
                  <a:pt x="501581" y="881636"/>
                </a:cubicBezTo>
                <a:cubicBezTo>
                  <a:pt x="502619" y="880092"/>
                  <a:pt x="503151" y="878294"/>
                  <a:pt x="503151" y="876205"/>
                </a:cubicBezTo>
                <a:cubicBezTo>
                  <a:pt x="503151" y="872698"/>
                  <a:pt x="501796" y="869925"/>
                  <a:pt x="499087" y="867900"/>
                </a:cubicBezTo>
                <a:cubicBezTo>
                  <a:pt x="496339" y="865874"/>
                  <a:pt x="492933" y="864140"/>
                  <a:pt x="488819" y="862722"/>
                </a:cubicBezTo>
                <a:cubicBezTo>
                  <a:pt x="484704" y="861304"/>
                  <a:pt x="480273" y="859873"/>
                  <a:pt x="475487" y="858442"/>
                </a:cubicBezTo>
                <a:cubicBezTo>
                  <a:pt x="470702" y="857024"/>
                  <a:pt x="466270" y="855100"/>
                  <a:pt x="462156" y="852682"/>
                </a:cubicBezTo>
                <a:cubicBezTo>
                  <a:pt x="458041" y="850276"/>
                  <a:pt x="454623" y="847098"/>
                  <a:pt x="451901" y="843148"/>
                </a:cubicBezTo>
                <a:cubicBezTo>
                  <a:pt x="449179" y="839211"/>
                  <a:pt x="447811" y="833995"/>
                  <a:pt x="447811" y="827525"/>
                </a:cubicBezTo>
                <a:cubicBezTo>
                  <a:pt x="447811" y="821284"/>
                  <a:pt x="449052" y="815802"/>
                  <a:pt x="451559" y="811079"/>
                </a:cubicBezTo>
                <a:cubicBezTo>
                  <a:pt x="454066" y="806369"/>
                  <a:pt x="457408" y="802419"/>
                  <a:pt x="461573" y="799242"/>
                </a:cubicBezTo>
                <a:cubicBezTo>
                  <a:pt x="465726" y="796064"/>
                  <a:pt x="470537" y="793684"/>
                  <a:pt x="475981" y="792088"/>
                </a:cubicBezTo>
                <a:cubicBezTo>
                  <a:pt x="481438" y="790506"/>
                  <a:pt x="487046" y="789708"/>
                  <a:pt x="492832" y="789708"/>
                </a:cubicBezTo>
                <a:close/>
                <a:moveTo>
                  <a:pt x="338284" y="760288"/>
                </a:moveTo>
                <a:lnTo>
                  <a:pt x="309432" y="783969"/>
                </a:lnTo>
                <a:lnTo>
                  <a:pt x="287416" y="783970"/>
                </a:lnTo>
                <a:lnTo>
                  <a:pt x="304257" y="760292"/>
                </a:lnTo>
                <a:close/>
                <a:moveTo>
                  <a:pt x="293396" y="283470"/>
                </a:moveTo>
                <a:cubicBezTo>
                  <a:pt x="215800" y="281673"/>
                  <a:pt x="145660" y="302803"/>
                  <a:pt x="127733" y="347508"/>
                </a:cubicBezTo>
                <a:cubicBezTo>
                  <a:pt x="106311" y="400467"/>
                  <a:pt x="166879" y="430308"/>
                  <a:pt x="219370" y="454831"/>
                </a:cubicBezTo>
                <a:cubicBezTo>
                  <a:pt x="261150" y="474328"/>
                  <a:pt x="294029" y="492838"/>
                  <a:pt x="282495" y="517184"/>
                </a:cubicBezTo>
                <a:cubicBezTo>
                  <a:pt x="273443" y="536011"/>
                  <a:pt x="243969" y="544911"/>
                  <a:pt x="201050" y="543949"/>
                </a:cubicBezTo>
                <a:cubicBezTo>
                  <a:pt x="163929" y="543113"/>
                  <a:pt x="117566" y="532542"/>
                  <a:pt x="81053" y="514424"/>
                </a:cubicBezTo>
                <a:lnTo>
                  <a:pt x="59340" y="560813"/>
                </a:lnTo>
                <a:cubicBezTo>
                  <a:pt x="86206" y="573068"/>
                  <a:pt x="141558" y="589793"/>
                  <a:pt x="188820" y="590932"/>
                </a:cubicBezTo>
                <a:cubicBezTo>
                  <a:pt x="277545" y="592844"/>
                  <a:pt x="335024" y="570916"/>
                  <a:pt x="358003" y="523147"/>
                </a:cubicBezTo>
                <a:cubicBezTo>
                  <a:pt x="385236" y="466808"/>
                  <a:pt x="317717" y="435942"/>
                  <a:pt x="263454" y="410127"/>
                </a:cubicBezTo>
                <a:cubicBezTo>
                  <a:pt x="220990" y="389882"/>
                  <a:pt x="192086" y="379298"/>
                  <a:pt x="199062" y="358953"/>
                </a:cubicBezTo>
                <a:cubicBezTo>
                  <a:pt x="207266" y="334872"/>
                  <a:pt x="250008" y="325769"/>
                  <a:pt x="288712" y="326618"/>
                </a:cubicBezTo>
                <a:cubicBezTo>
                  <a:pt x="308285" y="327099"/>
                  <a:pt x="322161" y="329568"/>
                  <a:pt x="338050" y="333163"/>
                </a:cubicBezTo>
                <a:lnTo>
                  <a:pt x="352078" y="289585"/>
                </a:lnTo>
                <a:cubicBezTo>
                  <a:pt x="331910" y="285914"/>
                  <a:pt x="317515" y="284053"/>
                  <a:pt x="293396" y="283470"/>
                </a:cubicBezTo>
                <a:close/>
                <a:moveTo>
                  <a:pt x="875212" y="282673"/>
                </a:moveTo>
                <a:cubicBezTo>
                  <a:pt x="800452" y="282673"/>
                  <a:pt x="735490" y="308057"/>
                  <a:pt x="693407" y="352749"/>
                </a:cubicBezTo>
                <a:cubicBezTo>
                  <a:pt x="692128" y="354129"/>
                  <a:pt x="690735" y="354078"/>
                  <a:pt x="689912" y="354078"/>
                </a:cubicBezTo>
                <a:cubicBezTo>
                  <a:pt x="688596" y="354078"/>
                  <a:pt x="687773" y="353838"/>
                  <a:pt x="688102" y="352749"/>
                </a:cubicBezTo>
                <a:lnTo>
                  <a:pt x="709220" y="287496"/>
                </a:lnTo>
                <a:lnTo>
                  <a:pt x="647474" y="287496"/>
                </a:lnTo>
                <a:lnTo>
                  <a:pt x="579981" y="496320"/>
                </a:lnTo>
                <a:cubicBezTo>
                  <a:pt x="558521" y="434739"/>
                  <a:pt x="514323" y="353610"/>
                  <a:pt x="460288" y="287496"/>
                </a:cubicBezTo>
                <a:lnTo>
                  <a:pt x="394098" y="287496"/>
                </a:lnTo>
                <a:lnTo>
                  <a:pt x="344570" y="439550"/>
                </a:lnTo>
                <a:cubicBezTo>
                  <a:pt x="369461" y="457642"/>
                  <a:pt x="377323" y="470923"/>
                  <a:pt x="383830" y="489686"/>
                </a:cubicBezTo>
                <a:cubicBezTo>
                  <a:pt x="384261" y="490749"/>
                  <a:pt x="385021" y="491066"/>
                  <a:pt x="386198" y="491066"/>
                </a:cubicBezTo>
                <a:cubicBezTo>
                  <a:pt x="387426" y="491066"/>
                  <a:pt x="387958" y="490698"/>
                  <a:pt x="388300" y="489686"/>
                </a:cubicBezTo>
                <a:cubicBezTo>
                  <a:pt x="388806" y="488179"/>
                  <a:pt x="431536" y="357560"/>
                  <a:pt x="431536" y="357560"/>
                </a:cubicBezTo>
                <a:cubicBezTo>
                  <a:pt x="475126" y="419027"/>
                  <a:pt x="518349" y="499915"/>
                  <a:pt x="541492" y="585437"/>
                </a:cubicBezTo>
                <a:lnTo>
                  <a:pt x="612594" y="585437"/>
                </a:lnTo>
                <a:lnTo>
                  <a:pt x="647689" y="477126"/>
                </a:lnTo>
                <a:cubicBezTo>
                  <a:pt x="648057" y="476063"/>
                  <a:pt x="648867" y="475810"/>
                  <a:pt x="649994" y="475810"/>
                </a:cubicBezTo>
                <a:cubicBezTo>
                  <a:pt x="651146" y="475810"/>
                  <a:pt x="652045" y="476164"/>
                  <a:pt x="652133" y="477126"/>
                </a:cubicBezTo>
                <a:cubicBezTo>
                  <a:pt x="662882" y="545088"/>
                  <a:pt x="731388" y="590805"/>
                  <a:pt x="828482" y="590805"/>
                </a:cubicBezTo>
                <a:cubicBezTo>
                  <a:pt x="891380" y="590805"/>
                  <a:pt x="948061" y="574549"/>
                  <a:pt x="962178" y="567080"/>
                </a:cubicBezTo>
                <a:lnTo>
                  <a:pt x="998931" y="452755"/>
                </a:lnTo>
                <a:lnTo>
                  <a:pt x="1140325" y="452755"/>
                </a:lnTo>
                <a:lnTo>
                  <a:pt x="1154644" y="408430"/>
                </a:lnTo>
                <a:lnTo>
                  <a:pt x="1013314" y="408430"/>
                </a:lnTo>
                <a:lnTo>
                  <a:pt x="1037685" y="333404"/>
                </a:lnTo>
                <a:lnTo>
                  <a:pt x="1206197" y="333404"/>
                </a:lnTo>
                <a:lnTo>
                  <a:pt x="1220808" y="287446"/>
                </a:lnTo>
                <a:lnTo>
                  <a:pt x="984207" y="287446"/>
                </a:lnTo>
                <a:lnTo>
                  <a:pt x="903939" y="535099"/>
                </a:lnTo>
                <a:cubicBezTo>
                  <a:pt x="886885" y="539353"/>
                  <a:pt x="865818" y="541379"/>
                  <a:pt x="843839" y="541379"/>
                </a:cubicBezTo>
                <a:cubicBezTo>
                  <a:pt x="796388" y="541379"/>
                  <a:pt x="758431" y="530313"/>
                  <a:pt x="736908" y="505575"/>
                </a:cubicBezTo>
                <a:cubicBezTo>
                  <a:pt x="720791" y="486938"/>
                  <a:pt x="714385" y="462959"/>
                  <a:pt x="718323" y="436144"/>
                </a:cubicBezTo>
                <a:cubicBezTo>
                  <a:pt x="727856" y="372348"/>
                  <a:pt x="790880" y="332087"/>
                  <a:pt x="875187" y="332087"/>
                </a:cubicBezTo>
                <a:cubicBezTo>
                  <a:pt x="892886" y="332087"/>
                  <a:pt x="911156" y="333125"/>
                  <a:pt x="927526" y="335201"/>
                </a:cubicBezTo>
                <a:lnTo>
                  <a:pt x="944200" y="287053"/>
                </a:lnTo>
                <a:cubicBezTo>
                  <a:pt x="923892" y="284027"/>
                  <a:pt x="899293" y="282673"/>
                  <a:pt x="875212" y="282673"/>
                </a:cubicBezTo>
                <a:close/>
                <a:moveTo>
                  <a:pt x="113895" y="0"/>
                </a:moveTo>
                <a:cubicBezTo>
                  <a:pt x="369701" y="0"/>
                  <a:pt x="933020" y="34614"/>
                  <a:pt x="1309811" y="272684"/>
                </a:cubicBezTo>
                <a:cubicBezTo>
                  <a:pt x="1321649" y="280115"/>
                  <a:pt x="1324422" y="287015"/>
                  <a:pt x="1320079" y="300752"/>
                </a:cubicBezTo>
                <a:cubicBezTo>
                  <a:pt x="1318041" y="307260"/>
                  <a:pt x="1200829" y="669111"/>
                  <a:pt x="1200829" y="669111"/>
                </a:cubicBezTo>
                <a:cubicBezTo>
                  <a:pt x="1195942" y="682670"/>
                  <a:pt x="1187612" y="683582"/>
                  <a:pt x="1177243" y="683582"/>
                </a:cubicBezTo>
                <a:lnTo>
                  <a:pt x="20498" y="683582"/>
                </a:lnTo>
                <a:cubicBezTo>
                  <a:pt x="8065" y="683582"/>
                  <a:pt x="0" y="673530"/>
                  <a:pt x="0" y="662414"/>
                </a:cubicBezTo>
                <a:lnTo>
                  <a:pt x="0" y="23233"/>
                </a:lnTo>
                <a:cubicBezTo>
                  <a:pt x="0" y="8952"/>
                  <a:pt x="9534" y="2254"/>
                  <a:pt x="24245" y="1608"/>
                </a:cubicBezTo>
                <a:cubicBezTo>
                  <a:pt x="46844" y="672"/>
                  <a:pt x="77154" y="0"/>
                  <a:pt x="11389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9884491D-CA32-5D42-9C90-E455B18DF0F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3361" y="1261202"/>
            <a:ext cx="3061758" cy="1466171"/>
          </a:xfrm>
          <a:prstGeom prst="rect">
            <a:avLst/>
          </a:prstGeom>
        </p:spPr>
        <p:txBody>
          <a:bodyPr anchor="t"/>
          <a:lstStyle>
            <a:lvl1pPr>
              <a:lnSpc>
                <a:spcPct val="80000"/>
              </a:lnSpc>
              <a:spcAft>
                <a:spcPts val="525"/>
              </a:spcAft>
              <a:defRPr lang="fr-FR" sz="3375" kern="1200" dirty="0" smtClean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1pPr>
            <a:lvl2pPr marL="6350" indent="0">
              <a:tabLst/>
              <a:defRPr lang="fr-FR" sz="1875" kern="1200" dirty="0" smtClean="0">
                <a:solidFill>
                  <a:srgbClr val="264FC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  <a:lvl3pPr>
              <a:spcBef>
                <a:spcPts val="600"/>
              </a:spcBef>
              <a:spcAft>
                <a:spcPts val="0"/>
              </a:spcAft>
              <a:defRPr>
                <a:solidFill>
                  <a:srgbClr val="264FC4"/>
                </a:solidFill>
              </a:defRPr>
            </a:lvl3pPr>
          </a:lstStyle>
          <a:p>
            <a:pPr lvl="0"/>
            <a:r>
              <a:rPr lang="fr-FR"/>
              <a:t>Titre de la présentation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</p:spTree>
    <p:extLst>
      <p:ext uri="{BB962C8B-B14F-4D97-AF65-F5344CB8AC3E}">
        <p14:creationId xmlns:p14="http://schemas.microsoft.com/office/powerpoint/2010/main" val="405108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Pages titre cour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Espace réservé pour une image  41">
            <a:extLst>
              <a:ext uri="{FF2B5EF4-FFF2-40B4-BE49-F238E27FC236}">
                <a16:creationId xmlns:a16="http://schemas.microsoft.com/office/drawing/2014/main" id="{74312161-E905-D917-28FF-3C8BA839ADF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71" y="0"/>
            <a:ext cx="8586504" cy="5143500"/>
          </a:xfrm>
          <a:custGeom>
            <a:avLst/>
            <a:gdLst>
              <a:gd name="connsiteX0" fmla="*/ 18796015 w 22885419"/>
              <a:gd name="connsiteY0" fmla="*/ 0 h 13716011"/>
              <a:gd name="connsiteX1" fmla="*/ 22885419 w 22885419"/>
              <a:gd name="connsiteY1" fmla="*/ 0 h 13716011"/>
              <a:gd name="connsiteX2" fmla="*/ 20243817 w 22885419"/>
              <a:gd name="connsiteY2" fmla="*/ 13716011 h 13716011"/>
              <a:gd name="connsiteX3" fmla="*/ 0 w 22885419"/>
              <a:gd name="connsiteY3" fmla="*/ 13716011 h 13716011"/>
              <a:gd name="connsiteX4" fmla="*/ 0 w 22885419"/>
              <a:gd name="connsiteY4" fmla="*/ 8737607 h 13716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85419" h="13716011">
                <a:moveTo>
                  <a:pt x="18796015" y="0"/>
                </a:moveTo>
                <a:lnTo>
                  <a:pt x="22885419" y="0"/>
                </a:lnTo>
                <a:lnTo>
                  <a:pt x="20243817" y="13716011"/>
                </a:lnTo>
                <a:lnTo>
                  <a:pt x="0" y="13716011"/>
                </a:lnTo>
                <a:lnTo>
                  <a:pt x="0" y="8737607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3" name="Espace réservé de la date 12">
            <a:extLst>
              <a:ext uri="{FF2B5EF4-FFF2-40B4-BE49-F238E27FC236}">
                <a16:creationId xmlns:a16="http://schemas.microsoft.com/office/drawing/2014/main" id="{BF41BBAD-4D08-264D-7E8A-FC3CDA63641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949878" y="4803705"/>
            <a:ext cx="715343" cy="103875"/>
          </a:xfrm>
        </p:spPr>
        <p:txBody>
          <a:bodyPr/>
          <a:lstStyle>
            <a:lvl1pPr algn="r">
              <a:defRPr sz="675"/>
            </a:lvl1pPr>
          </a:lstStyle>
          <a:p>
            <a:fld id="{92856B7B-C5B9-D747-8F09-0405A6CCF8E8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1" name="Espace réservé du graphique SmartArt 30">
            <a:extLst>
              <a:ext uri="{FF2B5EF4-FFF2-40B4-BE49-F238E27FC236}">
                <a16:creationId xmlns:a16="http://schemas.microsoft.com/office/drawing/2014/main" id="{7EA5AFC6-F667-3226-B281-9655BC1F8BA0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478805" y="4628662"/>
            <a:ext cx="496014" cy="342023"/>
          </a:xfrm>
          <a:custGeom>
            <a:avLst/>
            <a:gdLst>
              <a:gd name="connsiteX0" fmla="*/ 871189 w 1322014"/>
              <a:gd name="connsiteY0" fmla="*/ 826538 h 912061"/>
              <a:gd name="connsiteX1" fmla="*/ 856857 w 1322014"/>
              <a:gd name="connsiteY1" fmla="*/ 862735 h 912061"/>
              <a:gd name="connsiteX2" fmla="*/ 885710 w 1322014"/>
              <a:gd name="connsiteY2" fmla="*/ 862735 h 912061"/>
              <a:gd name="connsiteX3" fmla="*/ 96958 w 1322014"/>
              <a:gd name="connsiteY3" fmla="*/ 814384 h 912061"/>
              <a:gd name="connsiteX4" fmla="*/ 96958 w 1322014"/>
              <a:gd name="connsiteY4" fmla="*/ 840857 h 912061"/>
              <a:gd name="connsiteX5" fmla="*/ 112290 w 1322014"/>
              <a:gd name="connsiteY5" fmla="*/ 840857 h 912061"/>
              <a:gd name="connsiteX6" fmla="*/ 119709 w 1322014"/>
              <a:gd name="connsiteY6" fmla="*/ 840617 h 912061"/>
              <a:gd name="connsiteX7" fmla="*/ 126786 w 1322014"/>
              <a:gd name="connsiteY7" fmla="*/ 839135 h 912061"/>
              <a:gd name="connsiteX8" fmla="*/ 132041 w 1322014"/>
              <a:gd name="connsiteY8" fmla="*/ 835261 h 912061"/>
              <a:gd name="connsiteX9" fmla="*/ 134130 w 1322014"/>
              <a:gd name="connsiteY9" fmla="*/ 827867 h 912061"/>
              <a:gd name="connsiteX10" fmla="*/ 132294 w 1322014"/>
              <a:gd name="connsiteY10" fmla="*/ 820790 h 912061"/>
              <a:gd name="connsiteX11" fmla="*/ 127635 w 1322014"/>
              <a:gd name="connsiteY11" fmla="*/ 816764 h 912061"/>
              <a:gd name="connsiteX12" fmla="*/ 121127 w 1322014"/>
              <a:gd name="connsiteY12" fmla="*/ 814878 h 912061"/>
              <a:gd name="connsiteX13" fmla="*/ 113961 w 1322014"/>
              <a:gd name="connsiteY13" fmla="*/ 814384 h 912061"/>
              <a:gd name="connsiteX14" fmla="*/ 1030307 w 1322014"/>
              <a:gd name="connsiteY14" fmla="*/ 792672 h 912061"/>
              <a:gd name="connsiteX15" fmla="*/ 1056312 w 1322014"/>
              <a:gd name="connsiteY15" fmla="*/ 792672 h 912061"/>
              <a:gd name="connsiteX16" fmla="*/ 1056312 w 1322014"/>
              <a:gd name="connsiteY16" fmla="*/ 863216 h 912061"/>
              <a:gd name="connsiteX17" fmla="*/ 1058047 w 1322014"/>
              <a:gd name="connsiteY17" fmla="*/ 873244 h 912061"/>
              <a:gd name="connsiteX18" fmla="*/ 1062984 w 1322014"/>
              <a:gd name="connsiteY18" fmla="*/ 881220 h 912061"/>
              <a:gd name="connsiteX19" fmla="*/ 1070568 w 1322014"/>
              <a:gd name="connsiteY19" fmla="*/ 886487 h 912061"/>
              <a:gd name="connsiteX20" fmla="*/ 1080152 w 1322014"/>
              <a:gd name="connsiteY20" fmla="*/ 888373 h 912061"/>
              <a:gd name="connsiteX21" fmla="*/ 1089647 w 1322014"/>
              <a:gd name="connsiteY21" fmla="*/ 886487 h 912061"/>
              <a:gd name="connsiteX22" fmla="*/ 1097155 w 1322014"/>
              <a:gd name="connsiteY22" fmla="*/ 881220 h 912061"/>
              <a:gd name="connsiteX23" fmla="*/ 1102055 w 1322014"/>
              <a:gd name="connsiteY23" fmla="*/ 873244 h 912061"/>
              <a:gd name="connsiteX24" fmla="*/ 1103814 w 1322014"/>
              <a:gd name="connsiteY24" fmla="*/ 863216 h 912061"/>
              <a:gd name="connsiteX25" fmla="*/ 1103814 w 1322014"/>
              <a:gd name="connsiteY25" fmla="*/ 792672 h 912061"/>
              <a:gd name="connsiteX26" fmla="*/ 1129819 w 1322014"/>
              <a:gd name="connsiteY26" fmla="*/ 792672 h 912061"/>
              <a:gd name="connsiteX27" fmla="*/ 1129819 w 1322014"/>
              <a:gd name="connsiteY27" fmla="*/ 864204 h 912061"/>
              <a:gd name="connsiteX28" fmla="*/ 1126667 w 1322014"/>
              <a:gd name="connsiteY28" fmla="*/ 883283 h 912061"/>
              <a:gd name="connsiteX29" fmla="*/ 1117235 w 1322014"/>
              <a:gd name="connsiteY29" fmla="*/ 898413 h 912061"/>
              <a:gd name="connsiteX30" fmla="*/ 1101662 w 1322014"/>
              <a:gd name="connsiteY30" fmla="*/ 908440 h 912061"/>
              <a:gd name="connsiteX31" fmla="*/ 1080152 w 1322014"/>
              <a:gd name="connsiteY31" fmla="*/ 912061 h 912061"/>
              <a:gd name="connsiteX32" fmla="*/ 1058477 w 1322014"/>
              <a:gd name="connsiteY32" fmla="*/ 908440 h 912061"/>
              <a:gd name="connsiteX33" fmla="*/ 1042905 w 1322014"/>
              <a:gd name="connsiteY33" fmla="*/ 898413 h 912061"/>
              <a:gd name="connsiteX34" fmla="*/ 1033472 w 1322014"/>
              <a:gd name="connsiteY34" fmla="*/ 883283 h 912061"/>
              <a:gd name="connsiteX35" fmla="*/ 1030307 w 1322014"/>
              <a:gd name="connsiteY35" fmla="*/ 864204 h 912061"/>
              <a:gd name="connsiteX36" fmla="*/ 861199 w 1322014"/>
              <a:gd name="connsiteY36" fmla="*/ 792671 h 912061"/>
              <a:gd name="connsiteX37" fmla="*/ 882710 w 1322014"/>
              <a:gd name="connsiteY37" fmla="*/ 792671 h 912061"/>
              <a:gd name="connsiteX38" fmla="*/ 934048 w 1322014"/>
              <a:gd name="connsiteY38" fmla="*/ 909098 h 912061"/>
              <a:gd name="connsiteX39" fmla="*/ 904714 w 1322014"/>
              <a:gd name="connsiteY39" fmla="*/ 909098 h 912061"/>
              <a:gd name="connsiteX40" fmla="*/ 894547 w 1322014"/>
              <a:gd name="connsiteY40" fmla="*/ 884435 h 912061"/>
              <a:gd name="connsiteX41" fmla="*/ 848691 w 1322014"/>
              <a:gd name="connsiteY41" fmla="*/ 884435 h 912061"/>
              <a:gd name="connsiteX42" fmla="*/ 838854 w 1322014"/>
              <a:gd name="connsiteY42" fmla="*/ 909098 h 912061"/>
              <a:gd name="connsiteX43" fmla="*/ 810190 w 1322014"/>
              <a:gd name="connsiteY43" fmla="*/ 909098 h 912061"/>
              <a:gd name="connsiteX44" fmla="*/ 633918 w 1322014"/>
              <a:gd name="connsiteY44" fmla="*/ 792671 h 912061"/>
              <a:gd name="connsiteX45" fmla="*/ 714110 w 1322014"/>
              <a:gd name="connsiteY45" fmla="*/ 792671 h 912061"/>
              <a:gd name="connsiteX46" fmla="*/ 714110 w 1322014"/>
              <a:gd name="connsiteY46" fmla="*/ 816346 h 912061"/>
              <a:gd name="connsiteX47" fmla="*/ 659923 w 1322014"/>
              <a:gd name="connsiteY47" fmla="*/ 816346 h 912061"/>
              <a:gd name="connsiteX48" fmla="*/ 659923 w 1322014"/>
              <a:gd name="connsiteY48" fmla="*/ 838059 h 912061"/>
              <a:gd name="connsiteX49" fmla="*/ 711109 w 1322014"/>
              <a:gd name="connsiteY49" fmla="*/ 838059 h 912061"/>
              <a:gd name="connsiteX50" fmla="*/ 711109 w 1322014"/>
              <a:gd name="connsiteY50" fmla="*/ 861735 h 912061"/>
              <a:gd name="connsiteX51" fmla="*/ 659923 w 1322014"/>
              <a:gd name="connsiteY51" fmla="*/ 861735 h 912061"/>
              <a:gd name="connsiteX52" fmla="*/ 659923 w 1322014"/>
              <a:gd name="connsiteY52" fmla="*/ 885410 h 912061"/>
              <a:gd name="connsiteX53" fmla="*/ 717110 w 1322014"/>
              <a:gd name="connsiteY53" fmla="*/ 885410 h 912061"/>
              <a:gd name="connsiteX54" fmla="*/ 717110 w 1322014"/>
              <a:gd name="connsiteY54" fmla="*/ 909098 h 912061"/>
              <a:gd name="connsiteX55" fmla="*/ 633918 w 1322014"/>
              <a:gd name="connsiteY55" fmla="*/ 909098 h 912061"/>
              <a:gd name="connsiteX56" fmla="*/ 264378 w 1322014"/>
              <a:gd name="connsiteY56" fmla="*/ 792671 h 912061"/>
              <a:gd name="connsiteX57" fmla="*/ 344570 w 1322014"/>
              <a:gd name="connsiteY57" fmla="*/ 792671 h 912061"/>
              <a:gd name="connsiteX58" fmla="*/ 344570 w 1322014"/>
              <a:gd name="connsiteY58" fmla="*/ 816346 h 912061"/>
              <a:gd name="connsiteX59" fmla="*/ 290395 w 1322014"/>
              <a:gd name="connsiteY59" fmla="*/ 816346 h 912061"/>
              <a:gd name="connsiteX60" fmla="*/ 290395 w 1322014"/>
              <a:gd name="connsiteY60" fmla="*/ 838059 h 912061"/>
              <a:gd name="connsiteX61" fmla="*/ 341569 w 1322014"/>
              <a:gd name="connsiteY61" fmla="*/ 838059 h 912061"/>
              <a:gd name="connsiteX62" fmla="*/ 341569 w 1322014"/>
              <a:gd name="connsiteY62" fmla="*/ 861735 h 912061"/>
              <a:gd name="connsiteX63" fmla="*/ 290395 w 1322014"/>
              <a:gd name="connsiteY63" fmla="*/ 861735 h 912061"/>
              <a:gd name="connsiteX64" fmla="*/ 290395 w 1322014"/>
              <a:gd name="connsiteY64" fmla="*/ 885410 h 912061"/>
              <a:gd name="connsiteX65" fmla="*/ 347570 w 1322014"/>
              <a:gd name="connsiteY65" fmla="*/ 885410 h 912061"/>
              <a:gd name="connsiteX66" fmla="*/ 347570 w 1322014"/>
              <a:gd name="connsiteY66" fmla="*/ 909098 h 912061"/>
              <a:gd name="connsiteX67" fmla="*/ 264378 w 1322014"/>
              <a:gd name="connsiteY67" fmla="*/ 909098 h 912061"/>
              <a:gd name="connsiteX68" fmla="*/ 70941 w 1322014"/>
              <a:gd name="connsiteY68" fmla="*/ 792671 h 912061"/>
              <a:gd name="connsiteX69" fmla="*/ 116620 w 1322014"/>
              <a:gd name="connsiteY69" fmla="*/ 792671 h 912061"/>
              <a:gd name="connsiteX70" fmla="*/ 133712 w 1322014"/>
              <a:gd name="connsiteY70" fmla="*/ 794406 h 912061"/>
              <a:gd name="connsiteX71" fmla="*/ 147892 w 1322014"/>
              <a:gd name="connsiteY71" fmla="*/ 800154 h 912061"/>
              <a:gd name="connsiteX72" fmla="*/ 157552 w 1322014"/>
              <a:gd name="connsiteY72" fmla="*/ 811016 h 912061"/>
              <a:gd name="connsiteX73" fmla="*/ 161134 w 1322014"/>
              <a:gd name="connsiteY73" fmla="*/ 828032 h 912061"/>
              <a:gd name="connsiteX74" fmla="*/ 154640 w 1322014"/>
              <a:gd name="connsiteY74" fmla="*/ 848998 h 912061"/>
              <a:gd name="connsiteX75" fmla="*/ 135636 w 1322014"/>
              <a:gd name="connsiteY75" fmla="*/ 859937 h 912061"/>
              <a:gd name="connsiteX76" fmla="*/ 165642 w 1322014"/>
              <a:gd name="connsiteY76" fmla="*/ 909098 h 912061"/>
              <a:gd name="connsiteX77" fmla="*/ 134459 w 1322014"/>
              <a:gd name="connsiteY77" fmla="*/ 909098 h 912061"/>
              <a:gd name="connsiteX78" fmla="*/ 109783 w 1322014"/>
              <a:gd name="connsiteY78" fmla="*/ 862570 h 912061"/>
              <a:gd name="connsiteX79" fmla="*/ 96958 w 1322014"/>
              <a:gd name="connsiteY79" fmla="*/ 862570 h 912061"/>
              <a:gd name="connsiteX80" fmla="*/ 96958 w 1322014"/>
              <a:gd name="connsiteY80" fmla="*/ 909098 h 912061"/>
              <a:gd name="connsiteX81" fmla="*/ 70941 w 1322014"/>
              <a:gd name="connsiteY81" fmla="*/ 909098 h 912061"/>
              <a:gd name="connsiteX82" fmla="*/ 492832 w 1322014"/>
              <a:gd name="connsiteY82" fmla="*/ 789708 h 912061"/>
              <a:gd name="connsiteX83" fmla="*/ 512165 w 1322014"/>
              <a:gd name="connsiteY83" fmla="*/ 792493 h 912061"/>
              <a:gd name="connsiteX84" fmla="*/ 529003 w 1322014"/>
              <a:gd name="connsiteY84" fmla="*/ 801875 h 912061"/>
              <a:gd name="connsiteX85" fmla="*/ 511165 w 1322014"/>
              <a:gd name="connsiteY85" fmla="*/ 821119 h 912061"/>
              <a:gd name="connsiteX86" fmla="*/ 502581 w 1322014"/>
              <a:gd name="connsiteY86" fmla="*/ 815282 h 912061"/>
              <a:gd name="connsiteX87" fmla="*/ 492326 w 1322014"/>
              <a:gd name="connsiteY87" fmla="*/ 813383 h 912061"/>
              <a:gd name="connsiteX88" fmla="*/ 486502 w 1322014"/>
              <a:gd name="connsiteY88" fmla="*/ 814042 h 912061"/>
              <a:gd name="connsiteX89" fmla="*/ 480830 w 1322014"/>
              <a:gd name="connsiteY89" fmla="*/ 816093 h 912061"/>
              <a:gd name="connsiteX90" fmla="*/ 476487 w 1322014"/>
              <a:gd name="connsiteY90" fmla="*/ 819802 h 912061"/>
              <a:gd name="connsiteX91" fmla="*/ 474829 w 1322014"/>
              <a:gd name="connsiteY91" fmla="*/ 825386 h 912061"/>
              <a:gd name="connsiteX92" fmla="*/ 478830 w 1322014"/>
              <a:gd name="connsiteY92" fmla="*/ 833450 h 912061"/>
              <a:gd name="connsiteX93" fmla="*/ 488907 w 1322014"/>
              <a:gd name="connsiteY93" fmla="*/ 838223 h 912061"/>
              <a:gd name="connsiteX94" fmla="*/ 501986 w 1322014"/>
              <a:gd name="connsiteY94" fmla="*/ 842161 h 912061"/>
              <a:gd name="connsiteX95" fmla="*/ 515089 w 1322014"/>
              <a:gd name="connsiteY95" fmla="*/ 847757 h 912061"/>
              <a:gd name="connsiteX96" fmla="*/ 525180 w 1322014"/>
              <a:gd name="connsiteY96" fmla="*/ 857455 h 912061"/>
              <a:gd name="connsiteX97" fmla="*/ 529168 w 1322014"/>
              <a:gd name="connsiteY97" fmla="*/ 873736 h 912061"/>
              <a:gd name="connsiteX98" fmla="*/ 525496 w 1322014"/>
              <a:gd name="connsiteY98" fmla="*/ 890676 h 912061"/>
              <a:gd name="connsiteX99" fmla="*/ 515583 w 1322014"/>
              <a:gd name="connsiteY99" fmla="*/ 902678 h 912061"/>
              <a:gd name="connsiteX100" fmla="*/ 501087 w 1322014"/>
              <a:gd name="connsiteY100" fmla="*/ 909756 h 912061"/>
              <a:gd name="connsiteX101" fmla="*/ 483653 w 1322014"/>
              <a:gd name="connsiteY101" fmla="*/ 912060 h 912061"/>
              <a:gd name="connsiteX102" fmla="*/ 462320 w 1322014"/>
              <a:gd name="connsiteY102" fmla="*/ 908603 h 912061"/>
              <a:gd name="connsiteX103" fmla="*/ 443988 w 1322014"/>
              <a:gd name="connsiteY103" fmla="*/ 897424 h 912061"/>
              <a:gd name="connsiteX104" fmla="*/ 462485 w 1322014"/>
              <a:gd name="connsiteY104" fmla="*/ 877357 h 912061"/>
              <a:gd name="connsiteX105" fmla="*/ 472575 w 1322014"/>
              <a:gd name="connsiteY105" fmla="*/ 885498 h 912061"/>
              <a:gd name="connsiteX106" fmla="*/ 485160 w 1322014"/>
              <a:gd name="connsiteY106" fmla="*/ 888372 h 912061"/>
              <a:gd name="connsiteX107" fmla="*/ 491579 w 1322014"/>
              <a:gd name="connsiteY107" fmla="*/ 887638 h 912061"/>
              <a:gd name="connsiteX108" fmla="*/ 497415 w 1322014"/>
              <a:gd name="connsiteY108" fmla="*/ 885409 h 912061"/>
              <a:gd name="connsiteX109" fmla="*/ 501581 w 1322014"/>
              <a:gd name="connsiteY109" fmla="*/ 881636 h 912061"/>
              <a:gd name="connsiteX110" fmla="*/ 503151 w 1322014"/>
              <a:gd name="connsiteY110" fmla="*/ 876205 h 912061"/>
              <a:gd name="connsiteX111" fmla="*/ 499087 w 1322014"/>
              <a:gd name="connsiteY111" fmla="*/ 867900 h 912061"/>
              <a:gd name="connsiteX112" fmla="*/ 488819 w 1322014"/>
              <a:gd name="connsiteY112" fmla="*/ 862722 h 912061"/>
              <a:gd name="connsiteX113" fmla="*/ 475487 w 1322014"/>
              <a:gd name="connsiteY113" fmla="*/ 858442 h 912061"/>
              <a:gd name="connsiteX114" fmla="*/ 462156 w 1322014"/>
              <a:gd name="connsiteY114" fmla="*/ 852682 h 912061"/>
              <a:gd name="connsiteX115" fmla="*/ 451901 w 1322014"/>
              <a:gd name="connsiteY115" fmla="*/ 843148 h 912061"/>
              <a:gd name="connsiteX116" fmla="*/ 447811 w 1322014"/>
              <a:gd name="connsiteY116" fmla="*/ 827525 h 912061"/>
              <a:gd name="connsiteX117" fmla="*/ 451559 w 1322014"/>
              <a:gd name="connsiteY117" fmla="*/ 811079 h 912061"/>
              <a:gd name="connsiteX118" fmla="*/ 461573 w 1322014"/>
              <a:gd name="connsiteY118" fmla="*/ 799242 h 912061"/>
              <a:gd name="connsiteX119" fmla="*/ 475981 w 1322014"/>
              <a:gd name="connsiteY119" fmla="*/ 792088 h 912061"/>
              <a:gd name="connsiteX120" fmla="*/ 492832 w 1322014"/>
              <a:gd name="connsiteY120" fmla="*/ 789708 h 912061"/>
              <a:gd name="connsiteX121" fmla="*/ 338284 w 1322014"/>
              <a:gd name="connsiteY121" fmla="*/ 760288 h 912061"/>
              <a:gd name="connsiteX122" fmla="*/ 309432 w 1322014"/>
              <a:gd name="connsiteY122" fmla="*/ 783969 h 912061"/>
              <a:gd name="connsiteX123" fmla="*/ 287416 w 1322014"/>
              <a:gd name="connsiteY123" fmla="*/ 783970 h 912061"/>
              <a:gd name="connsiteX124" fmla="*/ 304257 w 1322014"/>
              <a:gd name="connsiteY124" fmla="*/ 760292 h 912061"/>
              <a:gd name="connsiteX125" fmla="*/ 293396 w 1322014"/>
              <a:gd name="connsiteY125" fmla="*/ 283470 h 912061"/>
              <a:gd name="connsiteX126" fmla="*/ 127733 w 1322014"/>
              <a:gd name="connsiteY126" fmla="*/ 347508 h 912061"/>
              <a:gd name="connsiteX127" fmla="*/ 219370 w 1322014"/>
              <a:gd name="connsiteY127" fmla="*/ 454831 h 912061"/>
              <a:gd name="connsiteX128" fmla="*/ 282495 w 1322014"/>
              <a:gd name="connsiteY128" fmla="*/ 517184 h 912061"/>
              <a:gd name="connsiteX129" fmla="*/ 201050 w 1322014"/>
              <a:gd name="connsiteY129" fmla="*/ 543949 h 912061"/>
              <a:gd name="connsiteX130" fmla="*/ 81053 w 1322014"/>
              <a:gd name="connsiteY130" fmla="*/ 514424 h 912061"/>
              <a:gd name="connsiteX131" fmla="*/ 59340 w 1322014"/>
              <a:gd name="connsiteY131" fmla="*/ 560813 h 912061"/>
              <a:gd name="connsiteX132" fmla="*/ 188820 w 1322014"/>
              <a:gd name="connsiteY132" fmla="*/ 590932 h 912061"/>
              <a:gd name="connsiteX133" fmla="*/ 358003 w 1322014"/>
              <a:gd name="connsiteY133" fmla="*/ 523147 h 912061"/>
              <a:gd name="connsiteX134" fmla="*/ 263454 w 1322014"/>
              <a:gd name="connsiteY134" fmla="*/ 410127 h 912061"/>
              <a:gd name="connsiteX135" fmla="*/ 199062 w 1322014"/>
              <a:gd name="connsiteY135" fmla="*/ 358953 h 912061"/>
              <a:gd name="connsiteX136" fmla="*/ 288712 w 1322014"/>
              <a:gd name="connsiteY136" fmla="*/ 326618 h 912061"/>
              <a:gd name="connsiteX137" fmla="*/ 338050 w 1322014"/>
              <a:gd name="connsiteY137" fmla="*/ 333163 h 912061"/>
              <a:gd name="connsiteX138" fmla="*/ 352078 w 1322014"/>
              <a:gd name="connsiteY138" fmla="*/ 289585 h 912061"/>
              <a:gd name="connsiteX139" fmla="*/ 293396 w 1322014"/>
              <a:gd name="connsiteY139" fmla="*/ 283470 h 912061"/>
              <a:gd name="connsiteX140" fmla="*/ 875212 w 1322014"/>
              <a:gd name="connsiteY140" fmla="*/ 282673 h 912061"/>
              <a:gd name="connsiteX141" fmla="*/ 693407 w 1322014"/>
              <a:gd name="connsiteY141" fmla="*/ 352749 h 912061"/>
              <a:gd name="connsiteX142" fmla="*/ 689912 w 1322014"/>
              <a:gd name="connsiteY142" fmla="*/ 354078 h 912061"/>
              <a:gd name="connsiteX143" fmla="*/ 688102 w 1322014"/>
              <a:gd name="connsiteY143" fmla="*/ 352749 h 912061"/>
              <a:gd name="connsiteX144" fmla="*/ 709220 w 1322014"/>
              <a:gd name="connsiteY144" fmla="*/ 287496 h 912061"/>
              <a:gd name="connsiteX145" fmla="*/ 647474 w 1322014"/>
              <a:gd name="connsiteY145" fmla="*/ 287496 h 912061"/>
              <a:gd name="connsiteX146" fmla="*/ 579981 w 1322014"/>
              <a:gd name="connsiteY146" fmla="*/ 496320 h 912061"/>
              <a:gd name="connsiteX147" fmla="*/ 460288 w 1322014"/>
              <a:gd name="connsiteY147" fmla="*/ 287496 h 912061"/>
              <a:gd name="connsiteX148" fmla="*/ 394098 w 1322014"/>
              <a:gd name="connsiteY148" fmla="*/ 287496 h 912061"/>
              <a:gd name="connsiteX149" fmla="*/ 344570 w 1322014"/>
              <a:gd name="connsiteY149" fmla="*/ 439550 h 912061"/>
              <a:gd name="connsiteX150" fmla="*/ 383830 w 1322014"/>
              <a:gd name="connsiteY150" fmla="*/ 489686 h 912061"/>
              <a:gd name="connsiteX151" fmla="*/ 386198 w 1322014"/>
              <a:gd name="connsiteY151" fmla="*/ 491066 h 912061"/>
              <a:gd name="connsiteX152" fmla="*/ 388300 w 1322014"/>
              <a:gd name="connsiteY152" fmla="*/ 489686 h 912061"/>
              <a:gd name="connsiteX153" fmla="*/ 431536 w 1322014"/>
              <a:gd name="connsiteY153" fmla="*/ 357560 h 912061"/>
              <a:gd name="connsiteX154" fmla="*/ 541492 w 1322014"/>
              <a:gd name="connsiteY154" fmla="*/ 585437 h 912061"/>
              <a:gd name="connsiteX155" fmla="*/ 612594 w 1322014"/>
              <a:gd name="connsiteY155" fmla="*/ 585437 h 912061"/>
              <a:gd name="connsiteX156" fmla="*/ 647689 w 1322014"/>
              <a:gd name="connsiteY156" fmla="*/ 477126 h 912061"/>
              <a:gd name="connsiteX157" fmla="*/ 649994 w 1322014"/>
              <a:gd name="connsiteY157" fmla="*/ 475810 h 912061"/>
              <a:gd name="connsiteX158" fmla="*/ 652133 w 1322014"/>
              <a:gd name="connsiteY158" fmla="*/ 477126 h 912061"/>
              <a:gd name="connsiteX159" fmla="*/ 828482 w 1322014"/>
              <a:gd name="connsiteY159" fmla="*/ 590805 h 912061"/>
              <a:gd name="connsiteX160" fmla="*/ 962178 w 1322014"/>
              <a:gd name="connsiteY160" fmla="*/ 567080 h 912061"/>
              <a:gd name="connsiteX161" fmla="*/ 998931 w 1322014"/>
              <a:gd name="connsiteY161" fmla="*/ 452755 h 912061"/>
              <a:gd name="connsiteX162" fmla="*/ 1140325 w 1322014"/>
              <a:gd name="connsiteY162" fmla="*/ 452755 h 912061"/>
              <a:gd name="connsiteX163" fmla="*/ 1154644 w 1322014"/>
              <a:gd name="connsiteY163" fmla="*/ 408430 h 912061"/>
              <a:gd name="connsiteX164" fmla="*/ 1013314 w 1322014"/>
              <a:gd name="connsiteY164" fmla="*/ 408430 h 912061"/>
              <a:gd name="connsiteX165" fmla="*/ 1037685 w 1322014"/>
              <a:gd name="connsiteY165" fmla="*/ 333404 h 912061"/>
              <a:gd name="connsiteX166" fmla="*/ 1206197 w 1322014"/>
              <a:gd name="connsiteY166" fmla="*/ 333404 h 912061"/>
              <a:gd name="connsiteX167" fmla="*/ 1220808 w 1322014"/>
              <a:gd name="connsiteY167" fmla="*/ 287446 h 912061"/>
              <a:gd name="connsiteX168" fmla="*/ 984207 w 1322014"/>
              <a:gd name="connsiteY168" fmla="*/ 287446 h 912061"/>
              <a:gd name="connsiteX169" fmla="*/ 903939 w 1322014"/>
              <a:gd name="connsiteY169" fmla="*/ 535099 h 912061"/>
              <a:gd name="connsiteX170" fmla="*/ 843839 w 1322014"/>
              <a:gd name="connsiteY170" fmla="*/ 541379 h 912061"/>
              <a:gd name="connsiteX171" fmla="*/ 736908 w 1322014"/>
              <a:gd name="connsiteY171" fmla="*/ 505575 h 912061"/>
              <a:gd name="connsiteX172" fmla="*/ 718323 w 1322014"/>
              <a:gd name="connsiteY172" fmla="*/ 436144 h 912061"/>
              <a:gd name="connsiteX173" fmla="*/ 875187 w 1322014"/>
              <a:gd name="connsiteY173" fmla="*/ 332087 h 912061"/>
              <a:gd name="connsiteX174" fmla="*/ 927526 w 1322014"/>
              <a:gd name="connsiteY174" fmla="*/ 335201 h 912061"/>
              <a:gd name="connsiteX175" fmla="*/ 944200 w 1322014"/>
              <a:gd name="connsiteY175" fmla="*/ 287053 h 912061"/>
              <a:gd name="connsiteX176" fmla="*/ 875212 w 1322014"/>
              <a:gd name="connsiteY176" fmla="*/ 282673 h 912061"/>
              <a:gd name="connsiteX177" fmla="*/ 113895 w 1322014"/>
              <a:gd name="connsiteY177" fmla="*/ 0 h 912061"/>
              <a:gd name="connsiteX178" fmla="*/ 1309811 w 1322014"/>
              <a:gd name="connsiteY178" fmla="*/ 272684 h 912061"/>
              <a:gd name="connsiteX179" fmla="*/ 1320079 w 1322014"/>
              <a:gd name="connsiteY179" fmla="*/ 300752 h 912061"/>
              <a:gd name="connsiteX180" fmla="*/ 1200829 w 1322014"/>
              <a:gd name="connsiteY180" fmla="*/ 669111 h 912061"/>
              <a:gd name="connsiteX181" fmla="*/ 1177243 w 1322014"/>
              <a:gd name="connsiteY181" fmla="*/ 683582 h 912061"/>
              <a:gd name="connsiteX182" fmla="*/ 20498 w 1322014"/>
              <a:gd name="connsiteY182" fmla="*/ 683582 h 912061"/>
              <a:gd name="connsiteX183" fmla="*/ 0 w 1322014"/>
              <a:gd name="connsiteY183" fmla="*/ 662414 h 912061"/>
              <a:gd name="connsiteX184" fmla="*/ 0 w 1322014"/>
              <a:gd name="connsiteY184" fmla="*/ 23233 h 912061"/>
              <a:gd name="connsiteX185" fmla="*/ 24245 w 1322014"/>
              <a:gd name="connsiteY185" fmla="*/ 1608 h 912061"/>
              <a:gd name="connsiteX186" fmla="*/ 113895 w 1322014"/>
              <a:gd name="connsiteY186" fmla="*/ 0 h 91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322014" h="912061">
                <a:moveTo>
                  <a:pt x="871189" y="826538"/>
                </a:moveTo>
                <a:lnTo>
                  <a:pt x="856857" y="862735"/>
                </a:lnTo>
                <a:lnTo>
                  <a:pt x="885710" y="862735"/>
                </a:lnTo>
                <a:close/>
                <a:moveTo>
                  <a:pt x="96958" y="814384"/>
                </a:moveTo>
                <a:lnTo>
                  <a:pt x="96958" y="840857"/>
                </a:lnTo>
                <a:lnTo>
                  <a:pt x="112290" y="840857"/>
                </a:lnTo>
                <a:cubicBezTo>
                  <a:pt x="114620" y="840857"/>
                  <a:pt x="117101" y="840781"/>
                  <a:pt x="119709" y="840617"/>
                </a:cubicBezTo>
                <a:cubicBezTo>
                  <a:pt x="122317" y="840452"/>
                  <a:pt x="124672" y="839958"/>
                  <a:pt x="126786" y="839135"/>
                </a:cubicBezTo>
                <a:cubicBezTo>
                  <a:pt x="128901" y="838312"/>
                  <a:pt x="130661" y="837021"/>
                  <a:pt x="132041" y="835261"/>
                </a:cubicBezTo>
                <a:cubicBezTo>
                  <a:pt x="133433" y="833514"/>
                  <a:pt x="134130" y="831045"/>
                  <a:pt x="134130" y="827867"/>
                </a:cubicBezTo>
                <a:cubicBezTo>
                  <a:pt x="134130" y="824905"/>
                  <a:pt x="133522" y="822550"/>
                  <a:pt x="132294" y="820790"/>
                </a:cubicBezTo>
                <a:cubicBezTo>
                  <a:pt x="131066" y="819043"/>
                  <a:pt x="129508" y="817701"/>
                  <a:pt x="127635" y="816764"/>
                </a:cubicBezTo>
                <a:cubicBezTo>
                  <a:pt x="125736" y="815840"/>
                  <a:pt x="123571" y="815207"/>
                  <a:pt x="121127" y="814878"/>
                </a:cubicBezTo>
                <a:cubicBezTo>
                  <a:pt x="118671" y="814549"/>
                  <a:pt x="116291" y="814384"/>
                  <a:pt x="113961" y="814384"/>
                </a:cubicBezTo>
                <a:close/>
                <a:moveTo>
                  <a:pt x="1030307" y="792672"/>
                </a:moveTo>
                <a:lnTo>
                  <a:pt x="1056312" y="792672"/>
                </a:lnTo>
                <a:lnTo>
                  <a:pt x="1056312" y="863216"/>
                </a:lnTo>
                <a:cubicBezTo>
                  <a:pt x="1056312" y="866837"/>
                  <a:pt x="1056894" y="870180"/>
                  <a:pt x="1058047" y="873244"/>
                </a:cubicBezTo>
                <a:cubicBezTo>
                  <a:pt x="1059224" y="876320"/>
                  <a:pt x="1060857" y="878979"/>
                  <a:pt x="1062984" y="881220"/>
                </a:cubicBezTo>
                <a:cubicBezTo>
                  <a:pt x="1065086" y="883473"/>
                  <a:pt x="1067618" y="885220"/>
                  <a:pt x="1070568" y="886487"/>
                </a:cubicBezTo>
                <a:cubicBezTo>
                  <a:pt x="1073492" y="887753"/>
                  <a:pt x="1076708" y="888373"/>
                  <a:pt x="1080152" y="888373"/>
                </a:cubicBezTo>
                <a:cubicBezTo>
                  <a:pt x="1083595" y="888373"/>
                  <a:pt x="1086773" y="887753"/>
                  <a:pt x="1089647" y="886487"/>
                </a:cubicBezTo>
                <a:cubicBezTo>
                  <a:pt x="1092546" y="885220"/>
                  <a:pt x="1095041" y="883473"/>
                  <a:pt x="1097155" y="881220"/>
                </a:cubicBezTo>
                <a:cubicBezTo>
                  <a:pt x="1099269" y="878979"/>
                  <a:pt x="1100902" y="876320"/>
                  <a:pt x="1102055" y="873244"/>
                </a:cubicBezTo>
                <a:cubicBezTo>
                  <a:pt x="1103245" y="870180"/>
                  <a:pt x="1103814" y="866837"/>
                  <a:pt x="1103814" y="863216"/>
                </a:cubicBezTo>
                <a:lnTo>
                  <a:pt x="1103814" y="792672"/>
                </a:lnTo>
                <a:lnTo>
                  <a:pt x="1129819" y="792672"/>
                </a:lnTo>
                <a:lnTo>
                  <a:pt x="1129819" y="864204"/>
                </a:lnTo>
                <a:cubicBezTo>
                  <a:pt x="1129819" y="871117"/>
                  <a:pt x="1128768" y="877472"/>
                  <a:pt x="1126667" y="883283"/>
                </a:cubicBezTo>
                <a:cubicBezTo>
                  <a:pt x="1124540" y="889095"/>
                  <a:pt x="1121413" y="894133"/>
                  <a:pt x="1117235" y="898413"/>
                </a:cubicBezTo>
                <a:cubicBezTo>
                  <a:pt x="1113069" y="902679"/>
                  <a:pt x="1107878" y="906034"/>
                  <a:pt x="1101662" y="908440"/>
                </a:cubicBezTo>
                <a:cubicBezTo>
                  <a:pt x="1095420" y="910845"/>
                  <a:pt x="1088255" y="912061"/>
                  <a:pt x="1080152" y="912061"/>
                </a:cubicBezTo>
                <a:cubicBezTo>
                  <a:pt x="1071922" y="912061"/>
                  <a:pt x="1064706" y="910845"/>
                  <a:pt x="1058477" y="908440"/>
                </a:cubicBezTo>
                <a:cubicBezTo>
                  <a:pt x="1052235" y="906034"/>
                  <a:pt x="1047057" y="902679"/>
                  <a:pt x="1042905" y="898413"/>
                </a:cubicBezTo>
                <a:cubicBezTo>
                  <a:pt x="1038727" y="894133"/>
                  <a:pt x="1035587" y="889095"/>
                  <a:pt x="1033472" y="883283"/>
                </a:cubicBezTo>
                <a:cubicBezTo>
                  <a:pt x="1031358" y="877472"/>
                  <a:pt x="1030307" y="871117"/>
                  <a:pt x="1030307" y="864204"/>
                </a:cubicBezTo>
                <a:close/>
                <a:moveTo>
                  <a:pt x="861199" y="792671"/>
                </a:moveTo>
                <a:lnTo>
                  <a:pt x="882710" y="792671"/>
                </a:lnTo>
                <a:lnTo>
                  <a:pt x="934048" y="909098"/>
                </a:lnTo>
                <a:lnTo>
                  <a:pt x="904714" y="909098"/>
                </a:lnTo>
                <a:lnTo>
                  <a:pt x="894547" y="884435"/>
                </a:lnTo>
                <a:lnTo>
                  <a:pt x="848691" y="884435"/>
                </a:lnTo>
                <a:lnTo>
                  <a:pt x="838854" y="909098"/>
                </a:lnTo>
                <a:lnTo>
                  <a:pt x="810190" y="909098"/>
                </a:lnTo>
                <a:close/>
                <a:moveTo>
                  <a:pt x="633918" y="792671"/>
                </a:moveTo>
                <a:lnTo>
                  <a:pt x="714110" y="792671"/>
                </a:lnTo>
                <a:lnTo>
                  <a:pt x="714110" y="816346"/>
                </a:lnTo>
                <a:lnTo>
                  <a:pt x="659923" y="816346"/>
                </a:lnTo>
                <a:lnTo>
                  <a:pt x="659923" y="838059"/>
                </a:lnTo>
                <a:lnTo>
                  <a:pt x="711109" y="838059"/>
                </a:lnTo>
                <a:lnTo>
                  <a:pt x="711109" y="861735"/>
                </a:lnTo>
                <a:lnTo>
                  <a:pt x="659923" y="861735"/>
                </a:lnTo>
                <a:lnTo>
                  <a:pt x="659923" y="885410"/>
                </a:lnTo>
                <a:lnTo>
                  <a:pt x="717110" y="885410"/>
                </a:lnTo>
                <a:lnTo>
                  <a:pt x="717110" y="909098"/>
                </a:lnTo>
                <a:lnTo>
                  <a:pt x="633918" y="909098"/>
                </a:lnTo>
                <a:close/>
                <a:moveTo>
                  <a:pt x="264378" y="792671"/>
                </a:moveTo>
                <a:lnTo>
                  <a:pt x="344570" y="792671"/>
                </a:lnTo>
                <a:lnTo>
                  <a:pt x="344570" y="816346"/>
                </a:lnTo>
                <a:lnTo>
                  <a:pt x="290395" y="816346"/>
                </a:lnTo>
                <a:lnTo>
                  <a:pt x="290395" y="838059"/>
                </a:lnTo>
                <a:lnTo>
                  <a:pt x="341569" y="838059"/>
                </a:lnTo>
                <a:lnTo>
                  <a:pt x="341569" y="861735"/>
                </a:lnTo>
                <a:lnTo>
                  <a:pt x="290395" y="861735"/>
                </a:lnTo>
                <a:lnTo>
                  <a:pt x="290395" y="885410"/>
                </a:lnTo>
                <a:lnTo>
                  <a:pt x="347570" y="885410"/>
                </a:lnTo>
                <a:lnTo>
                  <a:pt x="347570" y="909098"/>
                </a:lnTo>
                <a:lnTo>
                  <a:pt x="264378" y="909098"/>
                </a:lnTo>
                <a:close/>
                <a:moveTo>
                  <a:pt x="70941" y="792671"/>
                </a:moveTo>
                <a:lnTo>
                  <a:pt x="116620" y="792671"/>
                </a:lnTo>
                <a:cubicBezTo>
                  <a:pt x="122621" y="792671"/>
                  <a:pt x="128331" y="793254"/>
                  <a:pt x="133712" y="794406"/>
                </a:cubicBezTo>
                <a:cubicBezTo>
                  <a:pt x="139105" y="795545"/>
                  <a:pt x="143828" y="797469"/>
                  <a:pt x="147892" y="800154"/>
                </a:cubicBezTo>
                <a:cubicBezTo>
                  <a:pt x="151943" y="802838"/>
                  <a:pt x="155159" y="806458"/>
                  <a:pt x="157552" y="811016"/>
                </a:cubicBezTo>
                <a:cubicBezTo>
                  <a:pt x="159932" y="815561"/>
                  <a:pt x="161134" y="821233"/>
                  <a:pt x="161134" y="828032"/>
                </a:cubicBezTo>
                <a:cubicBezTo>
                  <a:pt x="161134" y="836249"/>
                  <a:pt x="158970" y="843237"/>
                  <a:pt x="154640" y="848998"/>
                </a:cubicBezTo>
                <a:cubicBezTo>
                  <a:pt x="150297" y="854759"/>
                  <a:pt x="143967" y="858405"/>
                  <a:pt x="135636" y="859937"/>
                </a:cubicBezTo>
                <a:lnTo>
                  <a:pt x="165642" y="909098"/>
                </a:lnTo>
                <a:lnTo>
                  <a:pt x="134459" y="909098"/>
                </a:lnTo>
                <a:lnTo>
                  <a:pt x="109783" y="862570"/>
                </a:lnTo>
                <a:lnTo>
                  <a:pt x="96958" y="862570"/>
                </a:lnTo>
                <a:lnTo>
                  <a:pt x="96958" y="909098"/>
                </a:lnTo>
                <a:lnTo>
                  <a:pt x="70941" y="909098"/>
                </a:lnTo>
                <a:close/>
                <a:moveTo>
                  <a:pt x="492832" y="789708"/>
                </a:moveTo>
                <a:cubicBezTo>
                  <a:pt x="499492" y="789708"/>
                  <a:pt x="505948" y="790632"/>
                  <a:pt x="512165" y="792493"/>
                </a:cubicBezTo>
                <a:cubicBezTo>
                  <a:pt x="518381" y="794367"/>
                  <a:pt x="524015" y="797494"/>
                  <a:pt x="529003" y="801875"/>
                </a:cubicBezTo>
                <a:lnTo>
                  <a:pt x="511165" y="821119"/>
                </a:lnTo>
                <a:cubicBezTo>
                  <a:pt x="509038" y="818486"/>
                  <a:pt x="506189" y="816536"/>
                  <a:pt x="502581" y="815282"/>
                </a:cubicBezTo>
                <a:cubicBezTo>
                  <a:pt x="498960" y="814016"/>
                  <a:pt x="495542" y="813383"/>
                  <a:pt x="492326" y="813383"/>
                </a:cubicBezTo>
                <a:cubicBezTo>
                  <a:pt x="490427" y="813383"/>
                  <a:pt x="488502" y="813611"/>
                  <a:pt x="486502" y="814042"/>
                </a:cubicBezTo>
                <a:cubicBezTo>
                  <a:pt x="484476" y="814485"/>
                  <a:pt x="482602" y="815169"/>
                  <a:pt x="480830" y="816093"/>
                </a:cubicBezTo>
                <a:cubicBezTo>
                  <a:pt x="479058" y="817030"/>
                  <a:pt x="477601" y="818258"/>
                  <a:pt x="476487" y="819802"/>
                </a:cubicBezTo>
                <a:cubicBezTo>
                  <a:pt x="475386" y="821334"/>
                  <a:pt x="474829" y="823195"/>
                  <a:pt x="474829" y="825386"/>
                </a:cubicBezTo>
                <a:cubicBezTo>
                  <a:pt x="474829" y="828905"/>
                  <a:pt x="476146" y="831589"/>
                  <a:pt x="478830" y="833450"/>
                </a:cubicBezTo>
                <a:cubicBezTo>
                  <a:pt x="481476" y="835311"/>
                  <a:pt x="484856" y="836907"/>
                  <a:pt x="488907" y="838223"/>
                </a:cubicBezTo>
                <a:cubicBezTo>
                  <a:pt x="492971" y="839527"/>
                  <a:pt x="497339" y="840844"/>
                  <a:pt x="501986" y="842161"/>
                </a:cubicBezTo>
                <a:cubicBezTo>
                  <a:pt x="506657" y="843478"/>
                  <a:pt x="511025" y="845339"/>
                  <a:pt x="515089" y="847757"/>
                </a:cubicBezTo>
                <a:cubicBezTo>
                  <a:pt x="519141" y="850162"/>
                  <a:pt x="522496" y="853403"/>
                  <a:pt x="525180" y="857455"/>
                </a:cubicBezTo>
                <a:cubicBezTo>
                  <a:pt x="527826" y="861519"/>
                  <a:pt x="529168" y="866938"/>
                  <a:pt x="529168" y="873736"/>
                </a:cubicBezTo>
                <a:cubicBezTo>
                  <a:pt x="529168" y="880206"/>
                  <a:pt x="527940" y="885852"/>
                  <a:pt x="525496" y="890676"/>
                </a:cubicBezTo>
                <a:cubicBezTo>
                  <a:pt x="523066" y="895500"/>
                  <a:pt x="519749" y="899500"/>
                  <a:pt x="515583" y="902678"/>
                </a:cubicBezTo>
                <a:cubicBezTo>
                  <a:pt x="511418" y="905856"/>
                  <a:pt x="506569" y="908224"/>
                  <a:pt x="501087" y="909756"/>
                </a:cubicBezTo>
                <a:cubicBezTo>
                  <a:pt x="495567" y="911288"/>
                  <a:pt x="489768" y="912060"/>
                  <a:pt x="483653" y="912060"/>
                </a:cubicBezTo>
                <a:cubicBezTo>
                  <a:pt x="475981" y="912060"/>
                  <a:pt x="468878" y="910908"/>
                  <a:pt x="462320" y="908603"/>
                </a:cubicBezTo>
                <a:cubicBezTo>
                  <a:pt x="455762" y="906299"/>
                  <a:pt x="449634" y="902577"/>
                  <a:pt x="443988" y="897424"/>
                </a:cubicBezTo>
                <a:lnTo>
                  <a:pt x="462485" y="877357"/>
                </a:lnTo>
                <a:cubicBezTo>
                  <a:pt x="465144" y="880864"/>
                  <a:pt x="468511" y="883574"/>
                  <a:pt x="472575" y="885498"/>
                </a:cubicBezTo>
                <a:cubicBezTo>
                  <a:pt x="476627" y="887410"/>
                  <a:pt x="480830" y="888372"/>
                  <a:pt x="485160" y="888372"/>
                </a:cubicBezTo>
                <a:cubicBezTo>
                  <a:pt x="487274" y="888372"/>
                  <a:pt x="489427" y="888131"/>
                  <a:pt x="491579" y="887638"/>
                </a:cubicBezTo>
                <a:cubicBezTo>
                  <a:pt x="493744" y="887144"/>
                  <a:pt x="495693" y="886397"/>
                  <a:pt x="497415" y="885409"/>
                </a:cubicBezTo>
                <a:cubicBezTo>
                  <a:pt x="499137" y="884422"/>
                  <a:pt x="500530" y="883168"/>
                  <a:pt x="501581" y="881636"/>
                </a:cubicBezTo>
                <a:cubicBezTo>
                  <a:pt x="502619" y="880092"/>
                  <a:pt x="503151" y="878294"/>
                  <a:pt x="503151" y="876205"/>
                </a:cubicBezTo>
                <a:cubicBezTo>
                  <a:pt x="503151" y="872698"/>
                  <a:pt x="501796" y="869925"/>
                  <a:pt x="499087" y="867900"/>
                </a:cubicBezTo>
                <a:cubicBezTo>
                  <a:pt x="496339" y="865874"/>
                  <a:pt x="492933" y="864140"/>
                  <a:pt x="488819" y="862722"/>
                </a:cubicBezTo>
                <a:cubicBezTo>
                  <a:pt x="484704" y="861304"/>
                  <a:pt x="480273" y="859873"/>
                  <a:pt x="475487" y="858442"/>
                </a:cubicBezTo>
                <a:cubicBezTo>
                  <a:pt x="470702" y="857024"/>
                  <a:pt x="466270" y="855100"/>
                  <a:pt x="462156" y="852682"/>
                </a:cubicBezTo>
                <a:cubicBezTo>
                  <a:pt x="458041" y="850276"/>
                  <a:pt x="454623" y="847098"/>
                  <a:pt x="451901" y="843148"/>
                </a:cubicBezTo>
                <a:cubicBezTo>
                  <a:pt x="449179" y="839211"/>
                  <a:pt x="447811" y="833995"/>
                  <a:pt x="447811" y="827525"/>
                </a:cubicBezTo>
                <a:cubicBezTo>
                  <a:pt x="447811" y="821284"/>
                  <a:pt x="449052" y="815802"/>
                  <a:pt x="451559" y="811079"/>
                </a:cubicBezTo>
                <a:cubicBezTo>
                  <a:pt x="454066" y="806369"/>
                  <a:pt x="457408" y="802419"/>
                  <a:pt x="461573" y="799242"/>
                </a:cubicBezTo>
                <a:cubicBezTo>
                  <a:pt x="465726" y="796064"/>
                  <a:pt x="470537" y="793684"/>
                  <a:pt x="475981" y="792088"/>
                </a:cubicBezTo>
                <a:cubicBezTo>
                  <a:pt x="481438" y="790506"/>
                  <a:pt x="487046" y="789708"/>
                  <a:pt x="492832" y="789708"/>
                </a:cubicBezTo>
                <a:close/>
                <a:moveTo>
                  <a:pt x="338284" y="760288"/>
                </a:moveTo>
                <a:lnTo>
                  <a:pt x="309432" y="783969"/>
                </a:lnTo>
                <a:lnTo>
                  <a:pt x="287416" y="783970"/>
                </a:lnTo>
                <a:lnTo>
                  <a:pt x="304257" y="760292"/>
                </a:lnTo>
                <a:close/>
                <a:moveTo>
                  <a:pt x="293396" y="283470"/>
                </a:moveTo>
                <a:cubicBezTo>
                  <a:pt x="215800" y="281673"/>
                  <a:pt x="145660" y="302803"/>
                  <a:pt x="127733" y="347508"/>
                </a:cubicBezTo>
                <a:cubicBezTo>
                  <a:pt x="106311" y="400467"/>
                  <a:pt x="166879" y="430308"/>
                  <a:pt x="219370" y="454831"/>
                </a:cubicBezTo>
                <a:cubicBezTo>
                  <a:pt x="261150" y="474328"/>
                  <a:pt x="294029" y="492838"/>
                  <a:pt x="282495" y="517184"/>
                </a:cubicBezTo>
                <a:cubicBezTo>
                  <a:pt x="273443" y="536011"/>
                  <a:pt x="243969" y="544911"/>
                  <a:pt x="201050" y="543949"/>
                </a:cubicBezTo>
                <a:cubicBezTo>
                  <a:pt x="163929" y="543113"/>
                  <a:pt x="117566" y="532542"/>
                  <a:pt x="81053" y="514424"/>
                </a:cubicBezTo>
                <a:lnTo>
                  <a:pt x="59340" y="560813"/>
                </a:lnTo>
                <a:cubicBezTo>
                  <a:pt x="86206" y="573068"/>
                  <a:pt x="141558" y="589793"/>
                  <a:pt x="188820" y="590932"/>
                </a:cubicBezTo>
                <a:cubicBezTo>
                  <a:pt x="277545" y="592844"/>
                  <a:pt x="335024" y="570916"/>
                  <a:pt x="358003" y="523147"/>
                </a:cubicBezTo>
                <a:cubicBezTo>
                  <a:pt x="385236" y="466808"/>
                  <a:pt x="317717" y="435942"/>
                  <a:pt x="263454" y="410127"/>
                </a:cubicBezTo>
                <a:cubicBezTo>
                  <a:pt x="220990" y="389882"/>
                  <a:pt x="192086" y="379298"/>
                  <a:pt x="199062" y="358953"/>
                </a:cubicBezTo>
                <a:cubicBezTo>
                  <a:pt x="207266" y="334872"/>
                  <a:pt x="250008" y="325769"/>
                  <a:pt x="288712" y="326618"/>
                </a:cubicBezTo>
                <a:cubicBezTo>
                  <a:pt x="308285" y="327099"/>
                  <a:pt x="322161" y="329568"/>
                  <a:pt x="338050" y="333163"/>
                </a:cubicBezTo>
                <a:lnTo>
                  <a:pt x="352078" y="289585"/>
                </a:lnTo>
                <a:cubicBezTo>
                  <a:pt x="331910" y="285914"/>
                  <a:pt x="317515" y="284053"/>
                  <a:pt x="293396" y="283470"/>
                </a:cubicBezTo>
                <a:close/>
                <a:moveTo>
                  <a:pt x="875212" y="282673"/>
                </a:moveTo>
                <a:cubicBezTo>
                  <a:pt x="800452" y="282673"/>
                  <a:pt x="735490" y="308057"/>
                  <a:pt x="693407" y="352749"/>
                </a:cubicBezTo>
                <a:cubicBezTo>
                  <a:pt x="692128" y="354129"/>
                  <a:pt x="690735" y="354078"/>
                  <a:pt x="689912" y="354078"/>
                </a:cubicBezTo>
                <a:cubicBezTo>
                  <a:pt x="688596" y="354078"/>
                  <a:pt x="687773" y="353838"/>
                  <a:pt x="688102" y="352749"/>
                </a:cubicBezTo>
                <a:lnTo>
                  <a:pt x="709220" y="287496"/>
                </a:lnTo>
                <a:lnTo>
                  <a:pt x="647474" y="287496"/>
                </a:lnTo>
                <a:lnTo>
                  <a:pt x="579981" y="496320"/>
                </a:lnTo>
                <a:cubicBezTo>
                  <a:pt x="558521" y="434739"/>
                  <a:pt x="514323" y="353610"/>
                  <a:pt x="460288" y="287496"/>
                </a:cubicBezTo>
                <a:lnTo>
                  <a:pt x="394098" y="287496"/>
                </a:lnTo>
                <a:lnTo>
                  <a:pt x="344570" y="439550"/>
                </a:lnTo>
                <a:cubicBezTo>
                  <a:pt x="369461" y="457642"/>
                  <a:pt x="377323" y="470923"/>
                  <a:pt x="383830" y="489686"/>
                </a:cubicBezTo>
                <a:cubicBezTo>
                  <a:pt x="384261" y="490749"/>
                  <a:pt x="385021" y="491066"/>
                  <a:pt x="386198" y="491066"/>
                </a:cubicBezTo>
                <a:cubicBezTo>
                  <a:pt x="387426" y="491066"/>
                  <a:pt x="387958" y="490698"/>
                  <a:pt x="388300" y="489686"/>
                </a:cubicBezTo>
                <a:cubicBezTo>
                  <a:pt x="388806" y="488179"/>
                  <a:pt x="431536" y="357560"/>
                  <a:pt x="431536" y="357560"/>
                </a:cubicBezTo>
                <a:cubicBezTo>
                  <a:pt x="475126" y="419027"/>
                  <a:pt x="518349" y="499915"/>
                  <a:pt x="541492" y="585437"/>
                </a:cubicBezTo>
                <a:lnTo>
                  <a:pt x="612594" y="585437"/>
                </a:lnTo>
                <a:lnTo>
                  <a:pt x="647689" y="477126"/>
                </a:lnTo>
                <a:cubicBezTo>
                  <a:pt x="648057" y="476063"/>
                  <a:pt x="648867" y="475810"/>
                  <a:pt x="649994" y="475810"/>
                </a:cubicBezTo>
                <a:cubicBezTo>
                  <a:pt x="651146" y="475810"/>
                  <a:pt x="652045" y="476164"/>
                  <a:pt x="652133" y="477126"/>
                </a:cubicBezTo>
                <a:cubicBezTo>
                  <a:pt x="662882" y="545088"/>
                  <a:pt x="731388" y="590805"/>
                  <a:pt x="828482" y="590805"/>
                </a:cubicBezTo>
                <a:cubicBezTo>
                  <a:pt x="891380" y="590805"/>
                  <a:pt x="948061" y="574549"/>
                  <a:pt x="962178" y="567080"/>
                </a:cubicBezTo>
                <a:lnTo>
                  <a:pt x="998931" y="452755"/>
                </a:lnTo>
                <a:lnTo>
                  <a:pt x="1140325" y="452755"/>
                </a:lnTo>
                <a:lnTo>
                  <a:pt x="1154644" y="408430"/>
                </a:lnTo>
                <a:lnTo>
                  <a:pt x="1013314" y="408430"/>
                </a:lnTo>
                <a:lnTo>
                  <a:pt x="1037685" y="333404"/>
                </a:lnTo>
                <a:lnTo>
                  <a:pt x="1206197" y="333404"/>
                </a:lnTo>
                <a:lnTo>
                  <a:pt x="1220808" y="287446"/>
                </a:lnTo>
                <a:lnTo>
                  <a:pt x="984207" y="287446"/>
                </a:lnTo>
                <a:lnTo>
                  <a:pt x="903939" y="535099"/>
                </a:lnTo>
                <a:cubicBezTo>
                  <a:pt x="886885" y="539353"/>
                  <a:pt x="865818" y="541379"/>
                  <a:pt x="843839" y="541379"/>
                </a:cubicBezTo>
                <a:cubicBezTo>
                  <a:pt x="796388" y="541379"/>
                  <a:pt x="758431" y="530313"/>
                  <a:pt x="736908" y="505575"/>
                </a:cubicBezTo>
                <a:cubicBezTo>
                  <a:pt x="720791" y="486938"/>
                  <a:pt x="714385" y="462959"/>
                  <a:pt x="718323" y="436144"/>
                </a:cubicBezTo>
                <a:cubicBezTo>
                  <a:pt x="727856" y="372348"/>
                  <a:pt x="790880" y="332087"/>
                  <a:pt x="875187" y="332087"/>
                </a:cubicBezTo>
                <a:cubicBezTo>
                  <a:pt x="892886" y="332087"/>
                  <a:pt x="911156" y="333125"/>
                  <a:pt x="927526" y="335201"/>
                </a:cubicBezTo>
                <a:lnTo>
                  <a:pt x="944200" y="287053"/>
                </a:lnTo>
                <a:cubicBezTo>
                  <a:pt x="923892" y="284027"/>
                  <a:pt x="899293" y="282673"/>
                  <a:pt x="875212" y="282673"/>
                </a:cubicBezTo>
                <a:close/>
                <a:moveTo>
                  <a:pt x="113895" y="0"/>
                </a:moveTo>
                <a:cubicBezTo>
                  <a:pt x="369701" y="0"/>
                  <a:pt x="933020" y="34614"/>
                  <a:pt x="1309811" y="272684"/>
                </a:cubicBezTo>
                <a:cubicBezTo>
                  <a:pt x="1321649" y="280115"/>
                  <a:pt x="1324422" y="287015"/>
                  <a:pt x="1320079" y="300752"/>
                </a:cubicBezTo>
                <a:cubicBezTo>
                  <a:pt x="1318041" y="307260"/>
                  <a:pt x="1200829" y="669111"/>
                  <a:pt x="1200829" y="669111"/>
                </a:cubicBezTo>
                <a:cubicBezTo>
                  <a:pt x="1195942" y="682670"/>
                  <a:pt x="1187612" y="683582"/>
                  <a:pt x="1177243" y="683582"/>
                </a:cubicBezTo>
                <a:lnTo>
                  <a:pt x="20498" y="683582"/>
                </a:lnTo>
                <a:cubicBezTo>
                  <a:pt x="8065" y="683582"/>
                  <a:pt x="0" y="673530"/>
                  <a:pt x="0" y="662414"/>
                </a:cubicBezTo>
                <a:lnTo>
                  <a:pt x="0" y="23233"/>
                </a:lnTo>
                <a:cubicBezTo>
                  <a:pt x="0" y="8952"/>
                  <a:pt x="9534" y="2254"/>
                  <a:pt x="24245" y="1608"/>
                </a:cubicBezTo>
                <a:cubicBezTo>
                  <a:pt x="46844" y="672"/>
                  <a:pt x="77154" y="0"/>
                  <a:pt x="11389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6788FC16-45BF-1B49-A20D-8EDC67EC040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8804" y="468065"/>
            <a:ext cx="5470199" cy="1466171"/>
          </a:xfrm>
          <a:prstGeom prst="rect">
            <a:avLst/>
          </a:prstGeom>
        </p:spPr>
        <p:txBody>
          <a:bodyPr anchor="t"/>
          <a:lstStyle>
            <a:lvl1pPr>
              <a:lnSpc>
                <a:spcPct val="80000"/>
              </a:lnSpc>
              <a:spcAft>
                <a:spcPts val="525"/>
              </a:spcAft>
              <a:defRPr lang="fr-FR" sz="33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350" indent="0">
              <a:tabLst/>
              <a:defRPr lang="fr-FR" sz="1875" kern="1200" dirty="0" smtClean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  <a:lvl3pPr>
              <a:spcBef>
                <a:spcPts val="600"/>
              </a:spcBef>
              <a:spcAft>
                <a:spcPts val="0"/>
              </a:spcAft>
              <a:defRPr>
                <a:solidFill>
                  <a:srgbClr val="264FC4"/>
                </a:solidFill>
              </a:defRPr>
            </a:lvl3pPr>
          </a:lstStyle>
          <a:p>
            <a:pPr lvl="0"/>
            <a:r>
              <a:rPr lang="fr-FR"/>
              <a:t>Titre de la </a:t>
            </a:r>
            <a:br>
              <a:rPr lang="fr-FR"/>
            </a:br>
            <a:r>
              <a:rPr lang="fr-FR"/>
              <a:t>présentation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</p:spTree>
    <p:extLst>
      <p:ext uri="{BB962C8B-B14F-4D97-AF65-F5344CB8AC3E}">
        <p14:creationId xmlns:p14="http://schemas.microsoft.com/office/powerpoint/2010/main" val="329101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Pages titre court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12">
            <a:extLst>
              <a:ext uri="{FF2B5EF4-FFF2-40B4-BE49-F238E27FC236}">
                <a16:creationId xmlns:a16="http://schemas.microsoft.com/office/drawing/2014/main" id="{99D4518F-5B8C-2163-42E8-EB152934E05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949878" y="4803705"/>
            <a:ext cx="715343" cy="103875"/>
          </a:xfrm>
        </p:spPr>
        <p:txBody>
          <a:bodyPr/>
          <a:lstStyle>
            <a:lvl1pPr algn="r">
              <a:defRPr sz="675"/>
            </a:lvl1pPr>
          </a:lstStyle>
          <a:p>
            <a:fld id="{A4DAA585-BD59-6F42-B45C-242ED25846CB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11" name="Espace réservé pour une image  10">
            <a:extLst>
              <a:ext uri="{FF2B5EF4-FFF2-40B4-BE49-F238E27FC236}">
                <a16:creationId xmlns:a16="http://schemas.microsoft.com/office/drawing/2014/main" id="{19829C1B-CAA3-AE23-E253-CCBCFC9F8F6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6" y="82"/>
            <a:ext cx="5392776" cy="5143505"/>
          </a:xfrm>
          <a:custGeom>
            <a:avLst/>
            <a:gdLst>
              <a:gd name="connsiteX0" fmla="*/ 0 w 14373246"/>
              <a:gd name="connsiteY0" fmla="*/ 0 h 13716012"/>
              <a:gd name="connsiteX1" fmla="*/ 126683 w 14373246"/>
              <a:gd name="connsiteY1" fmla="*/ 0 h 13716012"/>
              <a:gd name="connsiteX2" fmla="*/ 14373246 w 14373246"/>
              <a:gd name="connsiteY2" fmla="*/ 7132408 h 13716012"/>
              <a:gd name="connsiteX3" fmla="*/ 14373246 w 14373246"/>
              <a:gd name="connsiteY3" fmla="*/ 9235894 h 13716012"/>
              <a:gd name="connsiteX4" fmla="*/ 8452177 w 14373246"/>
              <a:gd name="connsiteY4" fmla="*/ 13716012 h 13716012"/>
              <a:gd name="connsiteX5" fmla="*/ 0 w 14373246"/>
              <a:gd name="connsiteY5" fmla="*/ 13716012 h 1371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73246" h="13716012">
                <a:moveTo>
                  <a:pt x="0" y="0"/>
                </a:moveTo>
                <a:lnTo>
                  <a:pt x="126683" y="0"/>
                </a:lnTo>
                <a:lnTo>
                  <a:pt x="14373246" y="7132408"/>
                </a:lnTo>
                <a:lnTo>
                  <a:pt x="14373246" y="9235894"/>
                </a:lnTo>
                <a:lnTo>
                  <a:pt x="8452177" y="13716012"/>
                </a:lnTo>
                <a:lnTo>
                  <a:pt x="0" y="13716012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5" name="Espace réservé du graphique SmartArt 4">
            <a:extLst>
              <a:ext uri="{FF2B5EF4-FFF2-40B4-BE49-F238E27FC236}">
                <a16:creationId xmlns:a16="http://schemas.microsoft.com/office/drawing/2014/main" id="{2A8305EB-29DE-1C39-8185-CA9D9EA761FB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478805" y="4628662"/>
            <a:ext cx="496014" cy="342023"/>
          </a:xfrm>
          <a:custGeom>
            <a:avLst/>
            <a:gdLst>
              <a:gd name="connsiteX0" fmla="*/ 871189 w 1322014"/>
              <a:gd name="connsiteY0" fmla="*/ 826538 h 912061"/>
              <a:gd name="connsiteX1" fmla="*/ 856857 w 1322014"/>
              <a:gd name="connsiteY1" fmla="*/ 862735 h 912061"/>
              <a:gd name="connsiteX2" fmla="*/ 885710 w 1322014"/>
              <a:gd name="connsiteY2" fmla="*/ 862735 h 912061"/>
              <a:gd name="connsiteX3" fmla="*/ 96958 w 1322014"/>
              <a:gd name="connsiteY3" fmla="*/ 814384 h 912061"/>
              <a:gd name="connsiteX4" fmla="*/ 96958 w 1322014"/>
              <a:gd name="connsiteY4" fmla="*/ 840857 h 912061"/>
              <a:gd name="connsiteX5" fmla="*/ 112290 w 1322014"/>
              <a:gd name="connsiteY5" fmla="*/ 840857 h 912061"/>
              <a:gd name="connsiteX6" fmla="*/ 119709 w 1322014"/>
              <a:gd name="connsiteY6" fmla="*/ 840617 h 912061"/>
              <a:gd name="connsiteX7" fmla="*/ 126786 w 1322014"/>
              <a:gd name="connsiteY7" fmla="*/ 839135 h 912061"/>
              <a:gd name="connsiteX8" fmla="*/ 132041 w 1322014"/>
              <a:gd name="connsiteY8" fmla="*/ 835261 h 912061"/>
              <a:gd name="connsiteX9" fmla="*/ 134130 w 1322014"/>
              <a:gd name="connsiteY9" fmla="*/ 827867 h 912061"/>
              <a:gd name="connsiteX10" fmla="*/ 132294 w 1322014"/>
              <a:gd name="connsiteY10" fmla="*/ 820790 h 912061"/>
              <a:gd name="connsiteX11" fmla="*/ 127635 w 1322014"/>
              <a:gd name="connsiteY11" fmla="*/ 816764 h 912061"/>
              <a:gd name="connsiteX12" fmla="*/ 121127 w 1322014"/>
              <a:gd name="connsiteY12" fmla="*/ 814878 h 912061"/>
              <a:gd name="connsiteX13" fmla="*/ 113961 w 1322014"/>
              <a:gd name="connsiteY13" fmla="*/ 814384 h 912061"/>
              <a:gd name="connsiteX14" fmla="*/ 1030307 w 1322014"/>
              <a:gd name="connsiteY14" fmla="*/ 792672 h 912061"/>
              <a:gd name="connsiteX15" fmla="*/ 1056312 w 1322014"/>
              <a:gd name="connsiteY15" fmla="*/ 792672 h 912061"/>
              <a:gd name="connsiteX16" fmla="*/ 1056312 w 1322014"/>
              <a:gd name="connsiteY16" fmla="*/ 863216 h 912061"/>
              <a:gd name="connsiteX17" fmla="*/ 1058047 w 1322014"/>
              <a:gd name="connsiteY17" fmla="*/ 873244 h 912061"/>
              <a:gd name="connsiteX18" fmla="*/ 1062984 w 1322014"/>
              <a:gd name="connsiteY18" fmla="*/ 881220 h 912061"/>
              <a:gd name="connsiteX19" fmla="*/ 1070568 w 1322014"/>
              <a:gd name="connsiteY19" fmla="*/ 886487 h 912061"/>
              <a:gd name="connsiteX20" fmla="*/ 1080152 w 1322014"/>
              <a:gd name="connsiteY20" fmla="*/ 888373 h 912061"/>
              <a:gd name="connsiteX21" fmla="*/ 1089647 w 1322014"/>
              <a:gd name="connsiteY21" fmla="*/ 886487 h 912061"/>
              <a:gd name="connsiteX22" fmla="*/ 1097155 w 1322014"/>
              <a:gd name="connsiteY22" fmla="*/ 881220 h 912061"/>
              <a:gd name="connsiteX23" fmla="*/ 1102055 w 1322014"/>
              <a:gd name="connsiteY23" fmla="*/ 873244 h 912061"/>
              <a:gd name="connsiteX24" fmla="*/ 1103814 w 1322014"/>
              <a:gd name="connsiteY24" fmla="*/ 863216 h 912061"/>
              <a:gd name="connsiteX25" fmla="*/ 1103814 w 1322014"/>
              <a:gd name="connsiteY25" fmla="*/ 792672 h 912061"/>
              <a:gd name="connsiteX26" fmla="*/ 1129819 w 1322014"/>
              <a:gd name="connsiteY26" fmla="*/ 792672 h 912061"/>
              <a:gd name="connsiteX27" fmla="*/ 1129819 w 1322014"/>
              <a:gd name="connsiteY27" fmla="*/ 864204 h 912061"/>
              <a:gd name="connsiteX28" fmla="*/ 1126667 w 1322014"/>
              <a:gd name="connsiteY28" fmla="*/ 883283 h 912061"/>
              <a:gd name="connsiteX29" fmla="*/ 1117235 w 1322014"/>
              <a:gd name="connsiteY29" fmla="*/ 898413 h 912061"/>
              <a:gd name="connsiteX30" fmla="*/ 1101662 w 1322014"/>
              <a:gd name="connsiteY30" fmla="*/ 908440 h 912061"/>
              <a:gd name="connsiteX31" fmla="*/ 1080152 w 1322014"/>
              <a:gd name="connsiteY31" fmla="*/ 912061 h 912061"/>
              <a:gd name="connsiteX32" fmla="*/ 1058477 w 1322014"/>
              <a:gd name="connsiteY32" fmla="*/ 908440 h 912061"/>
              <a:gd name="connsiteX33" fmla="*/ 1042905 w 1322014"/>
              <a:gd name="connsiteY33" fmla="*/ 898413 h 912061"/>
              <a:gd name="connsiteX34" fmla="*/ 1033472 w 1322014"/>
              <a:gd name="connsiteY34" fmla="*/ 883283 h 912061"/>
              <a:gd name="connsiteX35" fmla="*/ 1030307 w 1322014"/>
              <a:gd name="connsiteY35" fmla="*/ 864204 h 912061"/>
              <a:gd name="connsiteX36" fmla="*/ 861199 w 1322014"/>
              <a:gd name="connsiteY36" fmla="*/ 792671 h 912061"/>
              <a:gd name="connsiteX37" fmla="*/ 882710 w 1322014"/>
              <a:gd name="connsiteY37" fmla="*/ 792671 h 912061"/>
              <a:gd name="connsiteX38" fmla="*/ 934048 w 1322014"/>
              <a:gd name="connsiteY38" fmla="*/ 909098 h 912061"/>
              <a:gd name="connsiteX39" fmla="*/ 904714 w 1322014"/>
              <a:gd name="connsiteY39" fmla="*/ 909098 h 912061"/>
              <a:gd name="connsiteX40" fmla="*/ 894547 w 1322014"/>
              <a:gd name="connsiteY40" fmla="*/ 884435 h 912061"/>
              <a:gd name="connsiteX41" fmla="*/ 848691 w 1322014"/>
              <a:gd name="connsiteY41" fmla="*/ 884435 h 912061"/>
              <a:gd name="connsiteX42" fmla="*/ 838854 w 1322014"/>
              <a:gd name="connsiteY42" fmla="*/ 909098 h 912061"/>
              <a:gd name="connsiteX43" fmla="*/ 810190 w 1322014"/>
              <a:gd name="connsiteY43" fmla="*/ 909098 h 912061"/>
              <a:gd name="connsiteX44" fmla="*/ 633918 w 1322014"/>
              <a:gd name="connsiteY44" fmla="*/ 792671 h 912061"/>
              <a:gd name="connsiteX45" fmla="*/ 714110 w 1322014"/>
              <a:gd name="connsiteY45" fmla="*/ 792671 h 912061"/>
              <a:gd name="connsiteX46" fmla="*/ 714110 w 1322014"/>
              <a:gd name="connsiteY46" fmla="*/ 816346 h 912061"/>
              <a:gd name="connsiteX47" fmla="*/ 659923 w 1322014"/>
              <a:gd name="connsiteY47" fmla="*/ 816346 h 912061"/>
              <a:gd name="connsiteX48" fmla="*/ 659923 w 1322014"/>
              <a:gd name="connsiteY48" fmla="*/ 838059 h 912061"/>
              <a:gd name="connsiteX49" fmla="*/ 711109 w 1322014"/>
              <a:gd name="connsiteY49" fmla="*/ 838059 h 912061"/>
              <a:gd name="connsiteX50" fmla="*/ 711109 w 1322014"/>
              <a:gd name="connsiteY50" fmla="*/ 861735 h 912061"/>
              <a:gd name="connsiteX51" fmla="*/ 659923 w 1322014"/>
              <a:gd name="connsiteY51" fmla="*/ 861735 h 912061"/>
              <a:gd name="connsiteX52" fmla="*/ 659923 w 1322014"/>
              <a:gd name="connsiteY52" fmla="*/ 885410 h 912061"/>
              <a:gd name="connsiteX53" fmla="*/ 717110 w 1322014"/>
              <a:gd name="connsiteY53" fmla="*/ 885410 h 912061"/>
              <a:gd name="connsiteX54" fmla="*/ 717110 w 1322014"/>
              <a:gd name="connsiteY54" fmla="*/ 909098 h 912061"/>
              <a:gd name="connsiteX55" fmla="*/ 633918 w 1322014"/>
              <a:gd name="connsiteY55" fmla="*/ 909098 h 912061"/>
              <a:gd name="connsiteX56" fmla="*/ 264378 w 1322014"/>
              <a:gd name="connsiteY56" fmla="*/ 792671 h 912061"/>
              <a:gd name="connsiteX57" fmla="*/ 344570 w 1322014"/>
              <a:gd name="connsiteY57" fmla="*/ 792671 h 912061"/>
              <a:gd name="connsiteX58" fmla="*/ 344570 w 1322014"/>
              <a:gd name="connsiteY58" fmla="*/ 816346 h 912061"/>
              <a:gd name="connsiteX59" fmla="*/ 290395 w 1322014"/>
              <a:gd name="connsiteY59" fmla="*/ 816346 h 912061"/>
              <a:gd name="connsiteX60" fmla="*/ 290395 w 1322014"/>
              <a:gd name="connsiteY60" fmla="*/ 838059 h 912061"/>
              <a:gd name="connsiteX61" fmla="*/ 341569 w 1322014"/>
              <a:gd name="connsiteY61" fmla="*/ 838059 h 912061"/>
              <a:gd name="connsiteX62" fmla="*/ 341569 w 1322014"/>
              <a:gd name="connsiteY62" fmla="*/ 861735 h 912061"/>
              <a:gd name="connsiteX63" fmla="*/ 290395 w 1322014"/>
              <a:gd name="connsiteY63" fmla="*/ 861735 h 912061"/>
              <a:gd name="connsiteX64" fmla="*/ 290395 w 1322014"/>
              <a:gd name="connsiteY64" fmla="*/ 885410 h 912061"/>
              <a:gd name="connsiteX65" fmla="*/ 347570 w 1322014"/>
              <a:gd name="connsiteY65" fmla="*/ 885410 h 912061"/>
              <a:gd name="connsiteX66" fmla="*/ 347570 w 1322014"/>
              <a:gd name="connsiteY66" fmla="*/ 909098 h 912061"/>
              <a:gd name="connsiteX67" fmla="*/ 264378 w 1322014"/>
              <a:gd name="connsiteY67" fmla="*/ 909098 h 912061"/>
              <a:gd name="connsiteX68" fmla="*/ 70941 w 1322014"/>
              <a:gd name="connsiteY68" fmla="*/ 792671 h 912061"/>
              <a:gd name="connsiteX69" fmla="*/ 116620 w 1322014"/>
              <a:gd name="connsiteY69" fmla="*/ 792671 h 912061"/>
              <a:gd name="connsiteX70" fmla="*/ 133712 w 1322014"/>
              <a:gd name="connsiteY70" fmla="*/ 794406 h 912061"/>
              <a:gd name="connsiteX71" fmla="*/ 147892 w 1322014"/>
              <a:gd name="connsiteY71" fmla="*/ 800154 h 912061"/>
              <a:gd name="connsiteX72" fmla="*/ 157552 w 1322014"/>
              <a:gd name="connsiteY72" fmla="*/ 811016 h 912061"/>
              <a:gd name="connsiteX73" fmla="*/ 161134 w 1322014"/>
              <a:gd name="connsiteY73" fmla="*/ 828032 h 912061"/>
              <a:gd name="connsiteX74" fmla="*/ 154640 w 1322014"/>
              <a:gd name="connsiteY74" fmla="*/ 848998 h 912061"/>
              <a:gd name="connsiteX75" fmla="*/ 135636 w 1322014"/>
              <a:gd name="connsiteY75" fmla="*/ 859937 h 912061"/>
              <a:gd name="connsiteX76" fmla="*/ 165642 w 1322014"/>
              <a:gd name="connsiteY76" fmla="*/ 909098 h 912061"/>
              <a:gd name="connsiteX77" fmla="*/ 134459 w 1322014"/>
              <a:gd name="connsiteY77" fmla="*/ 909098 h 912061"/>
              <a:gd name="connsiteX78" fmla="*/ 109783 w 1322014"/>
              <a:gd name="connsiteY78" fmla="*/ 862570 h 912061"/>
              <a:gd name="connsiteX79" fmla="*/ 96958 w 1322014"/>
              <a:gd name="connsiteY79" fmla="*/ 862570 h 912061"/>
              <a:gd name="connsiteX80" fmla="*/ 96958 w 1322014"/>
              <a:gd name="connsiteY80" fmla="*/ 909098 h 912061"/>
              <a:gd name="connsiteX81" fmla="*/ 70941 w 1322014"/>
              <a:gd name="connsiteY81" fmla="*/ 909098 h 912061"/>
              <a:gd name="connsiteX82" fmla="*/ 492832 w 1322014"/>
              <a:gd name="connsiteY82" fmla="*/ 789708 h 912061"/>
              <a:gd name="connsiteX83" fmla="*/ 512165 w 1322014"/>
              <a:gd name="connsiteY83" fmla="*/ 792493 h 912061"/>
              <a:gd name="connsiteX84" fmla="*/ 529003 w 1322014"/>
              <a:gd name="connsiteY84" fmla="*/ 801875 h 912061"/>
              <a:gd name="connsiteX85" fmla="*/ 511165 w 1322014"/>
              <a:gd name="connsiteY85" fmla="*/ 821119 h 912061"/>
              <a:gd name="connsiteX86" fmla="*/ 502581 w 1322014"/>
              <a:gd name="connsiteY86" fmla="*/ 815282 h 912061"/>
              <a:gd name="connsiteX87" fmla="*/ 492326 w 1322014"/>
              <a:gd name="connsiteY87" fmla="*/ 813383 h 912061"/>
              <a:gd name="connsiteX88" fmla="*/ 486502 w 1322014"/>
              <a:gd name="connsiteY88" fmla="*/ 814042 h 912061"/>
              <a:gd name="connsiteX89" fmla="*/ 480830 w 1322014"/>
              <a:gd name="connsiteY89" fmla="*/ 816093 h 912061"/>
              <a:gd name="connsiteX90" fmla="*/ 476487 w 1322014"/>
              <a:gd name="connsiteY90" fmla="*/ 819802 h 912061"/>
              <a:gd name="connsiteX91" fmla="*/ 474829 w 1322014"/>
              <a:gd name="connsiteY91" fmla="*/ 825386 h 912061"/>
              <a:gd name="connsiteX92" fmla="*/ 478830 w 1322014"/>
              <a:gd name="connsiteY92" fmla="*/ 833450 h 912061"/>
              <a:gd name="connsiteX93" fmla="*/ 488907 w 1322014"/>
              <a:gd name="connsiteY93" fmla="*/ 838223 h 912061"/>
              <a:gd name="connsiteX94" fmla="*/ 501986 w 1322014"/>
              <a:gd name="connsiteY94" fmla="*/ 842161 h 912061"/>
              <a:gd name="connsiteX95" fmla="*/ 515089 w 1322014"/>
              <a:gd name="connsiteY95" fmla="*/ 847757 h 912061"/>
              <a:gd name="connsiteX96" fmla="*/ 525180 w 1322014"/>
              <a:gd name="connsiteY96" fmla="*/ 857455 h 912061"/>
              <a:gd name="connsiteX97" fmla="*/ 529168 w 1322014"/>
              <a:gd name="connsiteY97" fmla="*/ 873736 h 912061"/>
              <a:gd name="connsiteX98" fmla="*/ 525496 w 1322014"/>
              <a:gd name="connsiteY98" fmla="*/ 890676 h 912061"/>
              <a:gd name="connsiteX99" fmla="*/ 515583 w 1322014"/>
              <a:gd name="connsiteY99" fmla="*/ 902678 h 912061"/>
              <a:gd name="connsiteX100" fmla="*/ 501087 w 1322014"/>
              <a:gd name="connsiteY100" fmla="*/ 909756 h 912061"/>
              <a:gd name="connsiteX101" fmla="*/ 483653 w 1322014"/>
              <a:gd name="connsiteY101" fmla="*/ 912060 h 912061"/>
              <a:gd name="connsiteX102" fmla="*/ 462320 w 1322014"/>
              <a:gd name="connsiteY102" fmla="*/ 908603 h 912061"/>
              <a:gd name="connsiteX103" fmla="*/ 443988 w 1322014"/>
              <a:gd name="connsiteY103" fmla="*/ 897424 h 912061"/>
              <a:gd name="connsiteX104" fmla="*/ 462485 w 1322014"/>
              <a:gd name="connsiteY104" fmla="*/ 877357 h 912061"/>
              <a:gd name="connsiteX105" fmla="*/ 472575 w 1322014"/>
              <a:gd name="connsiteY105" fmla="*/ 885498 h 912061"/>
              <a:gd name="connsiteX106" fmla="*/ 485160 w 1322014"/>
              <a:gd name="connsiteY106" fmla="*/ 888372 h 912061"/>
              <a:gd name="connsiteX107" fmla="*/ 491579 w 1322014"/>
              <a:gd name="connsiteY107" fmla="*/ 887638 h 912061"/>
              <a:gd name="connsiteX108" fmla="*/ 497415 w 1322014"/>
              <a:gd name="connsiteY108" fmla="*/ 885409 h 912061"/>
              <a:gd name="connsiteX109" fmla="*/ 501581 w 1322014"/>
              <a:gd name="connsiteY109" fmla="*/ 881636 h 912061"/>
              <a:gd name="connsiteX110" fmla="*/ 503151 w 1322014"/>
              <a:gd name="connsiteY110" fmla="*/ 876205 h 912061"/>
              <a:gd name="connsiteX111" fmla="*/ 499087 w 1322014"/>
              <a:gd name="connsiteY111" fmla="*/ 867900 h 912061"/>
              <a:gd name="connsiteX112" fmla="*/ 488819 w 1322014"/>
              <a:gd name="connsiteY112" fmla="*/ 862722 h 912061"/>
              <a:gd name="connsiteX113" fmla="*/ 475487 w 1322014"/>
              <a:gd name="connsiteY113" fmla="*/ 858442 h 912061"/>
              <a:gd name="connsiteX114" fmla="*/ 462156 w 1322014"/>
              <a:gd name="connsiteY114" fmla="*/ 852682 h 912061"/>
              <a:gd name="connsiteX115" fmla="*/ 451901 w 1322014"/>
              <a:gd name="connsiteY115" fmla="*/ 843148 h 912061"/>
              <a:gd name="connsiteX116" fmla="*/ 447811 w 1322014"/>
              <a:gd name="connsiteY116" fmla="*/ 827525 h 912061"/>
              <a:gd name="connsiteX117" fmla="*/ 451559 w 1322014"/>
              <a:gd name="connsiteY117" fmla="*/ 811079 h 912061"/>
              <a:gd name="connsiteX118" fmla="*/ 461573 w 1322014"/>
              <a:gd name="connsiteY118" fmla="*/ 799242 h 912061"/>
              <a:gd name="connsiteX119" fmla="*/ 475981 w 1322014"/>
              <a:gd name="connsiteY119" fmla="*/ 792088 h 912061"/>
              <a:gd name="connsiteX120" fmla="*/ 492832 w 1322014"/>
              <a:gd name="connsiteY120" fmla="*/ 789708 h 912061"/>
              <a:gd name="connsiteX121" fmla="*/ 338284 w 1322014"/>
              <a:gd name="connsiteY121" fmla="*/ 760288 h 912061"/>
              <a:gd name="connsiteX122" fmla="*/ 309432 w 1322014"/>
              <a:gd name="connsiteY122" fmla="*/ 783969 h 912061"/>
              <a:gd name="connsiteX123" fmla="*/ 287416 w 1322014"/>
              <a:gd name="connsiteY123" fmla="*/ 783970 h 912061"/>
              <a:gd name="connsiteX124" fmla="*/ 304257 w 1322014"/>
              <a:gd name="connsiteY124" fmla="*/ 760292 h 912061"/>
              <a:gd name="connsiteX125" fmla="*/ 293396 w 1322014"/>
              <a:gd name="connsiteY125" fmla="*/ 283470 h 912061"/>
              <a:gd name="connsiteX126" fmla="*/ 127733 w 1322014"/>
              <a:gd name="connsiteY126" fmla="*/ 347508 h 912061"/>
              <a:gd name="connsiteX127" fmla="*/ 219370 w 1322014"/>
              <a:gd name="connsiteY127" fmla="*/ 454831 h 912061"/>
              <a:gd name="connsiteX128" fmla="*/ 282495 w 1322014"/>
              <a:gd name="connsiteY128" fmla="*/ 517184 h 912061"/>
              <a:gd name="connsiteX129" fmla="*/ 201050 w 1322014"/>
              <a:gd name="connsiteY129" fmla="*/ 543949 h 912061"/>
              <a:gd name="connsiteX130" fmla="*/ 81053 w 1322014"/>
              <a:gd name="connsiteY130" fmla="*/ 514424 h 912061"/>
              <a:gd name="connsiteX131" fmla="*/ 59340 w 1322014"/>
              <a:gd name="connsiteY131" fmla="*/ 560813 h 912061"/>
              <a:gd name="connsiteX132" fmla="*/ 188820 w 1322014"/>
              <a:gd name="connsiteY132" fmla="*/ 590932 h 912061"/>
              <a:gd name="connsiteX133" fmla="*/ 358003 w 1322014"/>
              <a:gd name="connsiteY133" fmla="*/ 523147 h 912061"/>
              <a:gd name="connsiteX134" fmla="*/ 263454 w 1322014"/>
              <a:gd name="connsiteY134" fmla="*/ 410127 h 912061"/>
              <a:gd name="connsiteX135" fmla="*/ 199062 w 1322014"/>
              <a:gd name="connsiteY135" fmla="*/ 358953 h 912061"/>
              <a:gd name="connsiteX136" fmla="*/ 288712 w 1322014"/>
              <a:gd name="connsiteY136" fmla="*/ 326618 h 912061"/>
              <a:gd name="connsiteX137" fmla="*/ 338050 w 1322014"/>
              <a:gd name="connsiteY137" fmla="*/ 333163 h 912061"/>
              <a:gd name="connsiteX138" fmla="*/ 352078 w 1322014"/>
              <a:gd name="connsiteY138" fmla="*/ 289585 h 912061"/>
              <a:gd name="connsiteX139" fmla="*/ 293396 w 1322014"/>
              <a:gd name="connsiteY139" fmla="*/ 283470 h 912061"/>
              <a:gd name="connsiteX140" fmla="*/ 875212 w 1322014"/>
              <a:gd name="connsiteY140" fmla="*/ 282673 h 912061"/>
              <a:gd name="connsiteX141" fmla="*/ 693407 w 1322014"/>
              <a:gd name="connsiteY141" fmla="*/ 352749 h 912061"/>
              <a:gd name="connsiteX142" fmla="*/ 689912 w 1322014"/>
              <a:gd name="connsiteY142" fmla="*/ 354078 h 912061"/>
              <a:gd name="connsiteX143" fmla="*/ 688102 w 1322014"/>
              <a:gd name="connsiteY143" fmla="*/ 352749 h 912061"/>
              <a:gd name="connsiteX144" fmla="*/ 709220 w 1322014"/>
              <a:gd name="connsiteY144" fmla="*/ 287496 h 912061"/>
              <a:gd name="connsiteX145" fmla="*/ 647474 w 1322014"/>
              <a:gd name="connsiteY145" fmla="*/ 287496 h 912061"/>
              <a:gd name="connsiteX146" fmla="*/ 579981 w 1322014"/>
              <a:gd name="connsiteY146" fmla="*/ 496320 h 912061"/>
              <a:gd name="connsiteX147" fmla="*/ 460288 w 1322014"/>
              <a:gd name="connsiteY147" fmla="*/ 287496 h 912061"/>
              <a:gd name="connsiteX148" fmla="*/ 394098 w 1322014"/>
              <a:gd name="connsiteY148" fmla="*/ 287496 h 912061"/>
              <a:gd name="connsiteX149" fmla="*/ 344570 w 1322014"/>
              <a:gd name="connsiteY149" fmla="*/ 439550 h 912061"/>
              <a:gd name="connsiteX150" fmla="*/ 383830 w 1322014"/>
              <a:gd name="connsiteY150" fmla="*/ 489686 h 912061"/>
              <a:gd name="connsiteX151" fmla="*/ 386198 w 1322014"/>
              <a:gd name="connsiteY151" fmla="*/ 491066 h 912061"/>
              <a:gd name="connsiteX152" fmla="*/ 388300 w 1322014"/>
              <a:gd name="connsiteY152" fmla="*/ 489686 h 912061"/>
              <a:gd name="connsiteX153" fmla="*/ 431536 w 1322014"/>
              <a:gd name="connsiteY153" fmla="*/ 357560 h 912061"/>
              <a:gd name="connsiteX154" fmla="*/ 541492 w 1322014"/>
              <a:gd name="connsiteY154" fmla="*/ 585437 h 912061"/>
              <a:gd name="connsiteX155" fmla="*/ 612594 w 1322014"/>
              <a:gd name="connsiteY155" fmla="*/ 585437 h 912061"/>
              <a:gd name="connsiteX156" fmla="*/ 647689 w 1322014"/>
              <a:gd name="connsiteY156" fmla="*/ 477126 h 912061"/>
              <a:gd name="connsiteX157" fmla="*/ 649994 w 1322014"/>
              <a:gd name="connsiteY157" fmla="*/ 475810 h 912061"/>
              <a:gd name="connsiteX158" fmla="*/ 652133 w 1322014"/>
              <a:gd name="connsiteY158" fmla="*/ 477126 h 912061"/>
              <a:gd name="connsiteX159" fmla="*/ 828482 w 1322014"/>
              <a:gd name="connsiteY159" fmla="*/ 590805 h 912061"/>
              <a:gd name="connsiteX160" fmla="*/ 962178 w 1322014"/>
              <a:gd name="connsiteY160" fmla="*/ 567080 h 912061"/>
              <a:gd name="connsiteX161" fmla="*/ 998931 w 1322014"/>
              <a:gd name="connsiteY161" fmla="*/ 452755 h 912061"/>
              <a:gd name="connsiteX162" fmla="*/ 1140325 w 1322014"/>
              <a:gd name="connsiteY162" fmla="*/ 452755 h 912061"/>
              <a:gd name="connsiteX163" fmla="*/ 1154644 w 1322014"/>
              <a:gd name="connsiteY163" fmla="*/ 408430 h 912061"/>
              <a:gd name="connsiteX164" fmla="*/ 1013314 w 1322014"/>
              <a:gd name="connsiteY164" fmla="*/ 408430 h 912061"/>
              <a:gd name="connsiteX165" fmla="*/ 1037685 w 1322014"/>
              <a:gd name="connsiteY165" fmla="*/ 333404 h 912061"/>
              <a:gd name="connsiteX166" fmla="*/ 1206197 w 1322014"/>
              <a:gd name="connsiteY166" fmla="*/ 333404 h 912061"/>
              <a:gd name="connsiteX167" fmla="*/ 1220808 w 1322014"/>
              <a:gd name="connsiteY167" fmla="*/ 287446 h 912061"/>
              <a:gd name="connsiteX168" fmla="*/ 984207 w 1322014"/>
              <a:gd name="connsiteY168" fmla="*/ 287446 h 912061"/>
              <a:gd name="connsiteX169" fmla="*/ 903939 w 1322014"/>
              <a:gd name="connsiteY169" fmla="*/ 535099 h 912061"/>
              <a:gd name="connsiteX170" fmla="*/ 843839 w 1322014"/>
              <a:gd name="connsiteY170" fmla="*/ 541379 h 912061"/>
              <a:gd name="connsiteX171" fmla="*/ 736908 w 1322014"/>
              <a:gd name="connsiteY171" fmla="*/ 505575 h 912061"/>
              <a:gd name="connsiteX172" fmla="*/ 718323 w 1322014"/>
              <a:gd name="connsiteY172" fmla="*/ 436144 h 912061"/>
              <a:gd name="connsiteX173" fmla="*/ 875187 w 1322014"/>
              <a:gd name="connsiteY173" fmla="*/ 332087 h 912061"/>
              <a:gd name="connsiteX174" fmla="*/ 927526 w 1322014"/>
              <a:gd name="connsiteY174" fmla="*/ 335201 h 912061"/>
              <a:gd name="connsiteX175" fmla="*/ 944200 w 1322014"/>
              <a:gd name="connsiteY175" fmla="*/ 287053 h 912061"/>
              <a:gd name="connsiteX176" fmla="*/ 875212 w 1322014"/>
              <a:gd name="connsiteY176" fmla="*/ 282673 h 912061"/>
              <a:gd name="connsiteX177" fmla="*/ 113895 w 1322014"/>
              <a:gd name="connsiteY177" fmla="*/ 0 h 912061"/>
              <a:gd name="connsiteX178" fmla="*/ 1309811 w 1322014"/>
              <a:gd name="connsiteY178" fmla="*/ 272684 h 912061"/>
              <a:gd name="connsiteX179" fmla="*/ 1320079 w 1322014"/>
              <a:gd name="connsiteY179" fmla="*/ 300752 h 912061"/>
              <a:gd name="connsiteX180" fmla="*/ 1200829 w 1322014"/>
              <a:gd name="connsiteY180" fmla="*/ 669111 h 912061"/>
              <a:gd name="connsiteX181" fmla="*/ 1177243 w 1322014"/>
              <a:gd name="connsiteY181" fmla="*/ 683582 h 912061"/>
              <a:gd name="connsiteX182" fmla="*/ 20498 w 1322014"/>
              <a:gd name="connsiteY182" fmla="*/ 683582 h 912061"/>
              <a:gd name="connsiteX183" fmla="*/ 0 w 1322014"/>
              <a:gd name="connsiteY183" fmla="*/ 662414 h 912061"/>
              <a:gd name="connsiteX184" fmla="*/ 0 w 1322014"/>
              <a:gd name="connsiteY184" fmla="*/ 23233 h 912061"/>
              <a:gd name="connsiteX185" fmla="*/ 24245 w 1322014"/>
              <a:gd name="connsiteY185" fmla="*/ 1608 h 912061"/>
              <a:gd name="connsiteX186" fmla="*/ 113895 w 1322014"/>
              <a:gd name="connsiteY186" fmla="*/ 0 h 91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322014" h="912061">
                <a:moveTo>
                  <a:pt x="871189" y="826538"/>
                </a:moveTo>
                <a:lnTo>
                  <a:pt x="856857" y="862735"/>
                </a:lnTo>
                <a:lnTo>
                  <a:pt x="885710" y="862735"/>
                </a:lnTo>
                <a:close/>
                <a:moveTo>
                  <a:pt x="96958" y="814384"/>
                </a:moveTo>
                <a:lnTo>
                  <a:pt x="96958" y="840857"/>
                </a:lnTo>
                <a:lnTo>
                  <a:pt x="112290" y="840857"/>
                </a:lnTo>
                <a:cubicBezTo>
                  <a:pt x="114620" y="840857"/>
                  <a:pt x="117101" y="840781"/>
                  <a:pt x="119709" y="840617"/>
                </a:cubicBezTo>
                <a:cubicBezTo>
                  <a:pt x="122317" y="840452"/>
                  <a:pt x="124672" y="839958"/>
                  <a:pt x="126786" y="839135"/>
                </a:cubicBezTo>
                <a:cubicBezTo>
                  <a:pt x="128901" y="838312"/>
                  <a:pt x="130661" y="837021"/>
                  <a:pt x="132041" y="835261"/>
                </a:cubicBezTo>
                <a:cubicBezTo>
                  <a:pt x="133433" y="833514"/>
                  <a:pt x="134130" y="831045"/>
                  <a:pt x="134130" y="827867"/>
                </a:cubicBezTo>
                <a:cubicBezTo>
                  <a:pt x="134130" y="824905"/>
                  <a:pt x="133522" y="822550"/>
                  <a:pt x="132294" y="820790"/>
                </a:cubicBezTo>
                <a:cubicBezTo>
                  <a:pt x="131066" y="819043"/>
                  <a:pt x="129508" y="817701"/>
                  <a:pt x="127635" y="816764"/>
                </a:cubicBezTo>
                <a:cubicBezTo>
                  <a:pt x="125736" y="815840"/>
                  <a:pt x="123571" y="815207"/>
                  <a:pt x="121127" y="814878"/>
                </a:cubicBezTo>
                <a:cubicBezTo>
                  <a:pt x="118671" y="814549"/>
                  <a:pt x="116291" y="814384"/>
                  <a:pt x="113961" y="814384"/>
                </a:cubicBezTo>
                <a:close/>
                <a:moveTo>
                  <a:pt x="1030307" y="792672"/>
                </a:moveTo>
                <a:lnTo>
                  <a:pt x="1056312" y="792672"/>
                </a:lnTo>
                <a:lnTo>
                  <a:pt x="1056312" y="863216"/>
                </a:lnTo>
                <a:cubicBezTo>
                  <a:pt x="1056312" y="866837"/>
                  <a:pt x="1056894" y="870180"/>
                  <a:pt x="1058047" y="873244"/>
                </a:cubicBezTo>
                <a:cubicBezTo>
                  <a:pt x="1059224" y="876320"/>
                  <a:pt x="1060857" y="878979"/>
                  <a:pt x="1062984" y="881220"/>
                </a:cubicBezTo>
                <a:cubicBezTo>
                  <a:pt x="1065086" y="883473"/>
                  <a:pt x="1067618" y="885220"/>
                  <a:pt x="1070568" y="886487"/>
                </a:cubicBezTo>
                <a:cubicBezTo>
                  <a:pt x="1073492" y="887753"/>
                  <a:pt x="1076708" y="888373"/>
                  <a:pt x="1080152" y="888373"/>
                </a:cubicBezTo>
                <a:cubicBezTo>
                  <a:pt x="1083595" y="888373"/>
                  <a:pt x="1086773" y="887753"/>
                  <a:pt x="1089647" y="886487"/>
                </a:cubicBezTo>
                <a:cubicBezTo>
                  <a:pt x="1092546" y="885220"/>
                  <a:pt x="1095041" y="883473"/>
                  <a:pt x="1097155" y="881220"/>
                </a:cubicBezTo>
                <a:cubicBezTo>
                  <a:pt x="1099269" y="878979"/>
                  <a:pt x="1100902" y="876320"/>
                  <a:pt x="1102055" y="873244"/>
                </a:cubicBezTo>
                <a:cubicBezTo>
                  <a:pt x="1103245" y="870180"/>
                  <a:pt x="1103814" y="866837"/>
                  <a:pt x="1103814" y="863216"/>
                </a:cubicBezTo>
                <a:lnTo>
                  <a:pt x="1103814" y="792672"/>
                </a:lnTo>
                <a:lnTo>
                  <a:pt x="1129819" y="792672"/>
                </a:lnTo>
                <a:lnTo>
                  <a:pt x="1129819" y="864204"/>
                </a:lnTo>
                <a:cubicBezTo>
                  <a:pt x="1129819" y="871117"/>
                  <a:pt x="1128768" y="877472"/>
                  <a:pt x="1126667" y="883283"/>
                </a:cubicBezTo>
                <a:cubicBezTo>
                  <a:pt x="1124540" y="889095"/>
                  <a:pt x="1121413" y="894133"/>
                  <a:pt x="1117235" y="898413"/>
                </a:cubicBezTo>
                <a:cubicBezTo>
                  <a:pt x="1113069" y="902679"/>
                  <a:pt x="1107878" y="906034"/>
                  <a:pt x="1101662" y="908440"/>
                </a:cubicBezTo>
                <a:cubicBezTo>
                  <a:pt x="1095420" y="910845"/>
                  <a:pt x="1088255" y="912061"/>
                  <a:pt x="1080152" y="912061"/>
                </a:cubicBezTo>
                <a:cubicBezTo>
                  <a:pt x="1071922" y="912061"/>
                  <a:pt x="1064706" y="910845"/>
                  <a:pt x="1058477" y="908440"/>
                </a:cubicBezTo>
                <a:cubicBezTo>
                  <a:pt x="1052235" y="906034"/>
                  <a:pt x="1047057" y="902679"/>
                  <a:pt x="1042905" y="898413"/>
                </a:cubicBezTo>
                <a:cubicBezTo>
                  <a:pt x="1038727" y="894133"/>
                  <a:pt x="1035587" y="889095"/>
                  <a:pt x="1033472" y="883283"/>
                </a:cubicBezTo>
                <a:cubicBezTo>
                  <a:pt x="1031358" y="877472"/>
                  <a:pt x="1030307" y="871117"/>
                  <a:pt x="1030307" y="864204"/>
                </a:cubicBezTo>
                <a:close/>
                <a:moveTo>
                  <a:pt x="861199" y="792671"/>
                </a:moveTo>
                <a:lnTo>
                  <a:pt x="882710" y="792671"/>
                </a:lnTo>
                <a:lnTo>
                  <a:pt x="934048" y="909098"/>
                </a:lnTo>
                <a:lnTo>
                  <a:pt x="904714" y="909098"/>
                </a:lnTo>
                <a:lnTo>
                  <a:pt x="894547" y="884435"/>
                </a:lnTo>
                <a:lnTo>
                  <a:pt x="848691" y="884435"/>
                </a:lnTo>
                <a:lnTo>
                  <a:pt x="838854" y="909098"/>
                </a:lnTo>
                <a:lnTo>
                  <a:pt x="810190" y="909098"/>
                </a:lnTo>
                <a:close/>
                <a:moveTo>
                  <a:pt x="633918" y="792671"/>
                </a:moveTo>
                <a:lnTo>
                  <a:pt x="714110" y="792671"/>
                </a:lnTo>
                <a:lnTo>
                  <a:pt x="714110" y="816346"/>
                </a:lnTo>
                <a:lnTo>
                  <a:pt x="659923" y="816346"/>
                </a:lnTo>
                <a:lnTo>
                  <a:pt x="659923" y="838059"/>
                </a:lnTo>
                <a:lnTo>
                  <a:pt x="711109" y="838059"/>
                </a:lnTo>
                <a:lnTo>
                  <a:pt x="711109" y="861735"/>
                </a:lnTo>
                <a:lnTo>
                  <a:pt x="659923" y="861735"/>
                </a:lnTo>
                <a:lnTo>
                  <a:pt x="659923" y="885410"/>
                </a:lnTo>
                <a:lnTo>
                  <a:pt x="717110" y="885410"/>
                </a:lnTo>
                <a:lnTo>
                  <a:pt x="717110" y="909098"/>
                </a:lnTo>
                <a:lnTo>
                  <a:pt x="633918" y="909098"/>
                </a:lnTo>
                <a:close/>
                <a:moveTo>
                  <a:pt x="264378" y="792671"/>
                </a:moveTo>
                <a:lnTo>
                  <a:pt x="344570" y="792671"/>
                </a:lnTo>
                <a:lnTo>
                  <a:pt x="344570" y="816346"/>
                </a:lnTo>
                <a:lnTo>
                  <a:pt x="290395" y="816346"/>
                </a:lnTo>
                <a:lnTo>
                  <a:pt x="290395" y="838059"/>
                </a:lnTo>
                <a:lnTo>
                  <a:pt x="341569" y="838059"/>
                </a:lnTo>
                <a:lnTo>
                  <a:pt x="341569" y="861735"/>
                </a:lnTo>
                <a:lnTo>
                  <a:pt x="290395" y="861735"/>
                </a:lnTo>
                <a:lnTo>
                  <a:pt x="290395" y="885410"/>
                </a:lnTo>
                <a:lnTo>
                  <a:pt x="347570" y="885410"/>
                </a:lnTo>
                <a:lnTo>
                  <a:pt x="347570" y="909098"/>
                </a:lnTo>
                <a:lnTo>
                  <a:pt x="264378" y="909098"/>
                </a:lnTo>
                <a:close/>
                <a:moveTo>
                  <a:pt x="70941" y="792671"/>
                </a:moveTo>
                <a:lnTo>
                  <a:pt x="116620" y="792671"/>
                </a:lnTo>
                <a:cubicBezTo>
                  <a:pt x="122621" y="792671"/>
                  <a:pt x="128331" y="793254"/>
                  <a:pt x="133712" y="794406"/>
                </a:cubicBezTo>
                <a:cubicBezTo>
                  <a:pt x="139105" y="795545"/>
                  <a:pt x="143828" y="797469"/>
                  <a:pt x="147892" y="800154"/>
                </a:cubicBezTo>
                <a:cubicBezTo>
                  <a:pt x="151943" y="802838"/>
                  <a:pt x="155159" y="806458"/>
                  <a:pt x="157552" y="811016"/>
                </a:cubicBezTo>
                <a:cubicBezTo>
                  <a:pt x="159932" y="815561"/>
                  <a:pt x="161134" y="821233"/>
                  <a:pt x="161134" y="828032"/>
                </a:cubicBezTo>
                <a:cubicBezTo>
                  <a:pt x="161134" y="836249"/>
                  <a:pt x="158970" y="843237"/>
                  <a:pt x="154640" y="848998"/>
                </a:cubicBezTo>
                <a:cubicBezTo>
                  <a:pt x="150297" y="854759"/>
                  <a:pt x="143967" y="858405"/>
                  <a:pt x="135636" y="859937"/>
                </a:cubicBezTo>
                <a:lnTo>
                  <a:pt x="165642" y="909098"/>
                </a:lnTo>
                <a:lnTo>
                  <a:pt x="134459" y="909098"/>
                </a:lnTo>
                <a:lnTo>
                  <a:pt x="109783" y="862570"/>
                </a:lnTo>
                <a:lnTo>
                  <a:pt x="96958" y="862570"/>
                </a:lnTo>
                <a:lnTo>
                  <a:pt x="96958" y="909098"/>
                </a:lnTo>
                <a:lnTo>
                  <a:pt x="70941" y="909098"/>
                </a:lnTo>
                <a:close/>
                <a:moveTo>
                  <a:pt x="492832" y="789708"/>
                </a:moveTo>
                <a:cubicBezTo>
                  <a:pt x="499492" y="789708"/>
                  <a:pt x="505948" y="790632"/>
                  <a:pt x="512165" y="792493"/>
                </a:cubicBezTo>
                <a:cubicBezTo>
                  <a:pt x="518381" y="794367"/>
                  <a:pt x="524015" y="797494"/>
                  <a:pt x="529003" y="801875"/>
                </a:cubicBezTo>
                <a:lnTo>
                  <a:pt x="511165" y="821119"/>
                </a:lnTo>
                <a:cubicBezTo>
                  <a:pt x="509038" y="818486"/>
                  <a:pt x="506189" y="816536"/>
                  <a:pt x="502581" y="815282"/>
                </a:cubicBezTo>
                <a:cubicBezTo>
                  <a:pt x="498960" y="814016"/>
                  <a:pt x="495542" y="813383"/>
                  <a:pt x="492326" y="813383"/>
                </a:cubicBezTo>
                <a:cubicBezTo>
                  <a:pt x="490427" y="813383"/>
                  <a:pt x="488502" y="813611"/>
                  <a:pt x="486502" y="814042"/>
                </a:cubicBezTo>
                <a:cubicBezTo>
                  <a:pt x="484476" y="814485"/>
                  <a:pt x="482602" y="815169"/>
                  <a:pt x="480830" y="816093"/>
                </a:cubicBezTo>
                <a:cubicBezTo>
                  <a:pt x="479058" y="817030"/>
                  <a:pt x="477601" y="818258"/>
                  <a:pt x="476487" y="819802"/>
                </a:cubicBezTo>
                <a:cubicBezTo>
                  <a:pt x="475386" y="821334"/>
                  <a:pt x="474829" y="823195"/>
                  <a:pt x="474829" y="825386"/>
                </a:cubicBezTo>
                <a:cubicBezTo>
                  <a:pt x="474829" y="828905"/>
                  <a:pt x="476146" y="831589"/>
                  <a:pt x="478830" y="833450"/>
                </a:cubicBezTo>
                <a:cubicBezTo>
                  <a:pt x="481476" y="835311"/>
                  <a:pt x="484856" y="836907"/>
                  <a:pt x="488907" y="838223"/>
                </a:cubicBezTo>
                <a:cubicBezTo>
                  <a:pt x="492971" y="839527"/>
                  <a:pt x="497339" y="840844"/>
                  <a:pt x="501986" y="842161"/>
                </a:cubicBezTo>
                <a:cubicBezTo>
                  <a:pt x="506657" y="843478"/>
                  <a:pt x="511025" y="845339"/>
                  <a:pt x="515089" y="847757"/>
                </a:cubicBezTo>
                <a:cubicBezTo>
                  <a:pt x="519141" y="850162"/>
                  <a:pt x="522496" y="853403"/>
                  <a:pt x="525180" y="857455"/>
                </a:cubicBezTo>
                <a:cubicBezTo>
                  <a:pt x="527826" y="861519"/>
                  <a:pt x="529168" y="866938"/>
                  <a:pt x="529168" y="873736"/>
                </a:cubicBezTo>
                <a:cubicBezTo>
                  <a:pt x="529168" y="880206"/>
                  <a:pt x="527940" y="885852"/>
                  <a:pt x="525496" y="890676"/>
                </a:cubicBezTo>
                <a:cubicBezTo>
                  <a:pt x="523066" y="895500"/>
                  <a:pt x="519749" y="899500"/>
                  <a:pt x="515583" y="902678"/>
                </a:cubicBezTo>
                <a:cubicBezTo>
                  <a:pt x="511418" y="905856"/>
                  <a:pt x="506569" y="908224"/>
                  <a:pt x="501087" y="909756"/>
                </a:cubicBezTo>
                <a:cubicBezTo>
                  <a:pt x="495567" y="911288"/>
                  <a:pt x="489768" y="912060"/>
                  <a:pt x="483653" y="912060"/>
                </a:cubicBezTo>
                <a:cubicBezTo>
                  <a:pt x="475981" y="912060"/>
                  <a:pt x="468878" y="910908"/>
                  <a:pt x="462320" y="908603"/>
                </a:cubicBezTo>
                <a:cubicBezTo>
                  <a:pt x="455762" y="906299"/>
                  <a:pt x="449634" y="902577"/>
                  <a:pt x="443988" y="897424"/>
                </a:cubicBezTo>
                <a:lnTo>
                  <a:pt x="462485" y="877357"/>
                </a:lnTo>
                <a:cubicBezTo>
                  <a:pt x="465144" y="880864"/>
                  <a:pt x="468511" y="883574"/>
                  <a:pt x="472575" y="885498"/>
                </a:cubicBezTo>
                <a:cubicBezTo>
                  <a:pt x="476627" y="887410"/>
                  <a:pt x="480830" y="888372"/>
                  <a:pt x="485160" y="888372"/>
                </a:cubicBezTo>
                <a:cubicBezTo>
                  <a:pt x="487274" y="888372"/>
                  <a:pt x="489427" y="888131"/>
                  <a:pt x="491579" y="887638"/>
                </a:cubicBezTo>
                <a:cubicBezTo>
                  <a:pt x="493744" y="887144"/>
                  <a:pt x="495693" y="886397"/>
                  <a:pt x="497415" y="885409"/>
                </a:cubicBezTo>
                <a:cubicBezTo>
                  <a:pt x="499137" y="884422"/>
                  <a:pt x="500530" y="883168"/>
                  <a:pt x="501581" y="881636"/>
                </a:cubicBezTo>
                <a:cubicBezTo>
                  <a:pt x="502619" y="880092"/>
                  <a:pt x="503151" y="878294"/>
                  <a:pt x="503151" y="876205"/>
                </a:cubicBezTo>
                <a:cubicBezTo>
                  <a:pt x="503151" y="872698"/>
                  <a:pt x="501796" y="869925"/>
                  <a:pt x="499087" y="867900"/>
                </a:cubicBezTo>
                <a:cubicBezTo>
                  <a:pt x="496339" y="865874"/>
                  <a:pt x="492933" y="864140"/>
                  <a:pt x="488819" y="862722"/>
                </a:cubicBezTo>
                <a:cubicBezTo>
                  <a:pt x="484704" y="861304"/>
                  <a:pt x="480273" y="859873"/>
                  <a:pt x="475487" y="858442"/>
                </a:cubicBezTo>
                <a:cubicBezTo>
                  <a:pt x="470702" y="857024"/>
                  <a:pt x="466270" y="855100"/>
                  <a:pt x="462156" y="852682"/>
                </a:cubicBezTo>
                <a:cubicBezTo>
                  <a:pt x="458041" y="850276"/>
                  <a:pt x="454623" y="847098"/>
                  <a:pt x="451901" y="843148"/>
                </a:cubicBezTo>
                <a:cubicBezTo>
                  <a:pt x="449179" y="839211"/>
                  <a:pt x="447811" y="833995"/>
                  <a:pt x="447811" y="827525"/>
                </a:cubicBezTo>
                <a:cubicBezTo>
                  <a:pt x="447811" y="821284"/>
                  <a:pt x="449052" y="815802"/>
                  <a:pt x="451559" y="811079"/>
                </a:cubicBezTo>
                <a:cubicBezTo>
                  <a:pt x="454066" y="806369"/>
                  <a:pt x="457408" y="802419"/>
                  <a:pt x="461573" y="799242"/>
                </a:cubicBezTo>
                <a:cubicBezTo>
                  <a:pt x="465726" y="796064"/>
                  <a:pt x="470537" y="793684"/>
                  <a:pt x="475981" y="792088"/>
                </a:cubicBezTo>
                <a:cubicBezTo>
                  <a:pt x="481438" y="790506"/>
                  <a:pt x="487046" y="789708"/>
                  <a:pt x="492832" y="789708"/>
                </a:cubicBezTo>
                <a:close/>
                <a:moveTo>
                  <a:pt x="338284" y="760288"/>
                </a:moveTo>
                <a:lnTo>
                  <a:pt x="309432" y="783969"/>
                </a:lnTo>
                <a:lnTo>
                  <a:pt x="287416" y="783970"/>
                </a:lnTo>
                <a:lnTo>
                  <a:pt x="304257" y="760292"/>
                </a:lnTo>
                <a:close/>
                <a:moveTo>
                  <a:pt x="293396" y="283470"/>
                </a:moveTo>
                <a:cubicBezTo>
                  <a:pt x="215800" y="281673"/>
                  <a:pt x="145660" y="302803"/>
                  <a:pt x="127733" y="347508"/>
                </a:cubicBezTo>
                <a:cubicBezTo>
                  <a:pt x="106311" y="400467"/>
                  <a:pt x="166879" y="430308"/>
                  <a:pt x="219370" y="454831"/>
                </a:cubicBezTo>
                <a:cubicBezTo>
                  <a:pt x="261150" y="474328"/>
                  <a:pt x="294029" y="492838"/>
                  <a:pt x="282495" y="517184"/>
                </a:cubicBezTo>
                <a:cubicBezTo>
                  <a:pt x="273443" y="536011"/>
                  <a:pt x="243969" y="544911"/>
                  <a:pt x="201050" y="543949"/>
                </a:cubicBezTo>
                <a:cubicBezTo>
                  <a:pt x="163929" y="543113"/>
                  <a:pt x="117566" y="532542"/>
                  <a:pt x="81053" y="514424"/>
                </a:cubicBezTo>
                <a:lnTo>
                  <a:pt x="59340" y="560813"/>
                </a:lnTo>
                <a:cubicBezTo>
                  <a:pt x="86206" y="573068"/>
                  <a:pt x="141558" y="589793"/>
                  <a:pt x="188820" y="590932"/>
                </a:cubicBezTo>
                <a:cubicBezTo>
                  <a:pt x="277545" y="592844"/>
                  <a:pt x="335024" y="570916"/>
                  <a:pt x="358003" y="523147"/>
                </a:cubicBezTo>
                <a:cubicBezTo>
                  <a:pt x="385236" y="466808"/>
                  <a:pt x="317717" y="435942"/>
                  <a:pt x="263454" y="410127"/>
                </a:cubicBezTo>
                <a:cubicBezTo>
                  <a:pt x="220990" y="389882"/>
                  <a:pt x="192086" y="379298"/>
                  <a:pt x="199062" y="358953"/>
                </a:cubicBezTo>
                <a:cubicBezTo>
                  <a:pt x="207266" y="334872"/>
                  <a:pt x="250008" y="325769"/>
                  <a:pt x="288712" y="326618"/>
                </a:cubicBezTo>
                <a:cubicBezTo>
                  <a:pt x="308285" y="327099"/>
                  <a:pt x="322161" y="329568"/>
                  <a:pt x="338050" y="333163"/>
                </a:cubicBezTo>
                <a:lnTo>
                  <a:pt x="352078" y="289585"/>
                </a:lnTo>
                <a:cubicBezTo>
                  <a:pt x="331910" y="285914"/>
                  <a:pt x="317515" y="284053"/>
                  <a:pt x="293396" y="283470"/>
                </a:cubicBezTo>
                <a:close/>
                <a:moveTo>
                  <a:pt x="875212" y="282673"/>
                </a:moveTo>
                <a:cubicBezTo>
                  <a:pt x="800452" y="282673"/>
                  <a:pt x="735490" y="308057"/>
                  <a:pt x="693407" y="352749"/>
                </a:cubicBezTo>
                <a:cubicBezTo>
                  <a:pt x="692128" y="354129"/>
                  <a:pt x="690735" y="354078"/>
                  <a:pt x="689912" y="354078"/>
                </a:cubicBezTo>
                <a:cubicBezTo>
                  <a:pt x="688596" y="354078"/>
                  <a:pt x="687773" y="353838"/>
                  <a:pt x="688102" y="352749"/>
                </a:cubicBezTo>
                <a:lnTo>
                  <a:pt x="709220" y="287496"/>
                </a:lnTo>
                <a:lnTo>
                  <a:pt x="647474" y="287496"/>
                </a:lnTo>
                <a:lnTo>
                  <a:pt x="579981" y="496320"/>
                </a:lnTo>
                <a:cubicBezTo>
                  <a:pt x="558521" y="434739"/>
                  <a:pt x="514323" y="353610"/>
                  <a:pt x="460288" y="287496"/>
                </a:cubicBezTo>
                <a:lnTo>
                  <a:pt x="394098" y="287496"/>
                </a:lnTo>
                <a:lnTo>
                  <a:pt x="344570" y="439550"/>
                </a:lnTo>
                <a:cubicBezTo>
                  <a:pt x="369461" y="457642"/>
                  <a:pt x="377323" y="470923"/>
                  <a:pt x="383830" y="489686"/>
                </a:cubicBezTo>
                <a:cubicBezTo>
                  <a:pt x="384261" y="490749"/>
                  <a:pt x="385021" y="491066"/>
                  <a:pt x="386198" y="491066"/>
                </a:cubicBezTo>
                <a:cubicBezTo>
                  <a:pt x="387426" y="491066"/>
                  <a:pt x="387958" y="490698"/>
                  <a:pt x="388300" y="489686"/>
                </a:cubicBezTo>
                <a:cubicBezTo>
                  <a:pt x="388806" y="488179"/>
                  <a:pt x="431536" y="357560"/>
                  <a:pt x="431536" y="357560"/>
                </a:cubicBezTo>
                <a:cubicBezTo>
                  <a:pt x="475126" y="419027"/>
                  <a:pt x="518349" y="499915"/>
                  <a:pt x="541492" y="585437"/>
                </a:cubicBezTo>
                <a:lnTo>
                  <a:pt x="612594" y="585437"/>
                </a:lnTo>
                <a:lnTo>
                  <a:pt x="647689" y="477126"/>
                </a:lnTo>
                <a:cubicBezTo>
                  <a:pt x="648057" y="476063"/>
                  <a:pt x="648867" y="475810"/>
                  <a:pt x="649994" y="475810"/>
                </a:cubicBezTo>
                <a:cubicBezTo>
                  <a:pt x="651146" y="475810"/>
                  <a:pt x="652045" y="476164"/>
                  <a:pt x="652133" y="477126"/>
                </a:cubicBezTo>
                <a:cubicBezTo>
                  <a:pt x="662882" y="545088"/>
                  <a:pt x="731388" y="590805"/>
                  <a:pt x="828482" y="590805"/>
                </a:cubicBezTo>
                <a:cubicBezTo>
                  <a:pt x="891380" y="590805"/>
                  <a:pt x="948061" y="574549"/>
                  <a:pt x="962178" y="567080"/>
                </a:cubicBezTo>
                <a:lnTo>
                  <a:pt x="998931" y="452755"/>
                </a:lnTo>
                <a:lnTo>
                  <a:pt x="1140325" y="452755"/>
                </a:lnTo>
                <a:lnTo>
                  <a:pt x="1154644" y="408430"/>
                </a:lnTo>
                <a:lnTo>
                  <a:pt x="1013314" y="408430"/>
                </a:lnTo>
                <a:lnTo>
                  <a:pt x="1037685" y="333404"/>
                </a:lnTo>
                <a:lnTo>
                  <a:pt x="1206197" y="333404"/>
                </a:lnTo>
                <a:lnTo>
                  <a:pt x="1220808" y="287446"/>
                </a:lnTo>
                <a:lnTo>
                  <a:pt x="984207" y="287446"/>
                </a:lnTo>
                <a:lnTo>
                  <a:pt x="903939" y="535099"/>
                </a:lnTo>
                <a:cubicBezTo>
                  <a:pt x="886885" y="539353"/>
                  <a:pt x="865818" y="541379"/>
                  <a:pt x="843839" y="541379"/>
                </a:cubicBezTo>
                <a:cubicBezTo>
                  <a:pt x="796388" y="541379"/>
                  <a:pt x="758431" y="530313"/>
                  <a:pt x="736908" y="505575"/>
                </a:cubicBezTo>
                <a:cubicBezTo>
                  <a:pt x="720791" y="486938"/>
                  <a:pt x="714385" y="462959"/>
                  <a:pt x="718323" y="436144"/>
                </a:cubicBezTo>
                <a:cubicBezTo>
                  <a:pt x="727856" y="372348"/>
                  <a:pt x="790880" y="332087"/>
                  <a:pt x="875187" y="332087"/>
                </a:cubicBezTo>
                <a:cubicBezTo>
                  <a:pt x="892886" y="332087"/>
                  <a:pt x="911156" y="333125"/>
                  <a:pt x="927526" y="335201"/>
                </a:cubicBezTo>
                <a:lnTo>
                  <a:pt x="944200" y="287053"/>
                </a:lnTo>
                <a:cubicBezTo>
                  <a:pt x="923892" y="284027"/>
                  <a:pt x="899293" y="282673"/>
                  <a:pt x="875212" y="282673"/>
                </a:cubicBezTo>
                <a:close/>
                <a:moveTo>
                  <a:pt x="113895" y="0"/>
                </a:moveTo>
                <a:cubicBezTo>
                  <a:pt x="369701" y="0"/>
                  <a:pt x="933020" y="34614"/>
                  <a:pt x="1309811" y="272684"/>
                </a:cubicBezTo>
                <a:cubicBezTo>
                  <a:pt x="1321649" y="280115"/>
                  <a:pt x="1324422" y="287015"/>
                  <a:pt x="1320079" y="300752"/>
                </a:cubicBezTo>
                <a:cubicBezTo>
                  <a:pt x="1318041" y="307260"/>
                  <a:pt x="1200829" y="669111"/>
                  <a:pt x="1200829" y="669111"/>
                </a:cubicBezTo>
                <a:cubicBezTo>
                  <a:pt x="1195942" y="682670"/>
                  <a:pt x="1187612" y="683582"/>
                  <a:pt x="1177243" y="683582"/>
                </a:cubicBezTo>
                <a:lnTo>
                  <a:pt x="20498" y="683582"/>
                </a:lnTo>
                <a:cubicBezTo>
                  <a:pt x="8065" y="683582"/>
                  <a:pt x="0" y="673530"/>
                  <a:pt x="0" y="662414"/>
                </a:cubicBezTo>
                <a:lnTo>
                  <a:pt x="0" y="23233"/>
                </a:lnTo>
                <a:cubicBezTo>
                  <a:pt x="0" y="8952"/>
                  <a:pt x="9534" y="2254"/>
                  <a:pt x="24245" y="1608"/>
                </a:cubicBezTo>
                <a:cubicBezTo>
                  <a:pt x="46844" y="672"/>
                  <a:pt x="77154" y="0"/>
                  <a:pt x="11389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345BCFF6-D5A3-DC4B-B94D-DE15A5F9387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3361" y="2663961"/>
            <a:ext cx="3061758" cy="1466171"/>
          </a:xfrm>
          <a:prstGeom prst="rect">
            <a:avLst/>
          </a:prstGeom>
        </p:spPr>
        <p:txBody>
          <a:bodyPr anchor="t"/>
          <a:lstStyle>
            <a:lvl1pPr>
              <a:lnSpc>
                <a:spcPct val="80000"/>
              </a:lnSpc>
              <a:spcAft>
                <a:spcPts val="525"/>
              </a:spcAft>
              <a:defRPr lang="fr-FR" sz="3375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6350" indent="0">
              <a:tabLst/>
              <a:defRPr lang="fr-FR" sz="1875" kern="1200" dirty="0" smtClean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  <a:lvl3pPr>
              <a:spcBef>
                <a:spcPts val="600"/>
              </a:spcBef>
              <a:spcAft>
                <a:spcPts val="0"/>
              </a:spcAft>
              <a:defRPr>
                <a:solidFill>
                  <a:srgbClr val="264FC4"/>
                </a:solidFill>
              </a:defRPr>
            </a:lvl3pPr>
          </a:lstStyle>
          <a:p>
            <a:pPr lvl="0"/>
            <a:r>
              <a:rPr lang="fr-FR"/>
              <a:t>Titre de la présentation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</p:spTree>
    <p:extLst>
      <p:ext uri="{BB962C8B-B14F-4D97-AF65-F5344CB8AC3E}">
        <p14:creationId xmlns:p14="http://schemas.microsoft.com/office/powerpoint/2010/main" val="366530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Pages titre court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pour une image  24">
            <a:extLst>
              <a:ext uri="{FF2B5EF4-FFF2-40B4-BE49-F238E27FC236}">
                <a16:creationId xmlns:a16="http://schemas.microsoft.com/office/drawing/2014/main" id="{E03A52C1-0C85-1743-15E5-BB79FEF004E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-1"/>
            <a:ext cx="9144000" cy="5143500"/>
          </a:xfrm>
          <a:custGeom>
            <a:avLst/>
            <a:gdLst>
              <a:gd name="connsiteX0" fmla="*/ 0 w 24371301"/>
              <a:gd name="connsiteY0" fmla="*/ 0 h 13716000"/>
              <a:gd name="connsiteX1" fmla="*/ 24371301 w 24371301"/>
              <a:gd name="connsiteY1" fmla="*/ 0 h 13716000"/>
              <a:gd name="connsiteX2" fmla="*/ 24371301 w 24371301"/>
              <a:gd name="connsiteY2" fmla="*/ 13716000 h 13716000"/>
              <a:gd name="connsiteX3" fmla="*/ 7771440 w 24371301"/>
              <a:gd name="connsiteY3" fmla="*/ 13716000 h 13716000"/>
              <a:gd name="connsiteX4" fmla="*/ 20154517 w 24371301"/>
              <a:gd name="connsiteY4" fmla="*/ 10849897 h 13716000"/>
              <a:gd name="connsiteX5" fmla="*/ 20154517 w 24371301"/>
              <a:gd name="connsiteY5" fmla="*/ 9498636 h 13716000"/>
              <a:gd name="connsiteX6" fmla="*/ 2517 w 24371301"/>
              <a:gd name="connsiteY6" fmla="*/ 4746364 h 13716000"/>
              <a:gd name="connsiteX7" fmla="*/ 2517 w 24371301"/>
              <a:gd name="connsiteY7" fmla="*/ 4750382 h 13716000"/>
              <a:gd name="connsiteX8" fmla="*/ 0 w 24371301"/>
              <a:gd name="connsiteY8" fmla="*/ 4749787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71301" h="13716000">
                <a:moveTo>
                  <a:pt x="0" y="0"/>
                </a:moveTo>
                <a:lnTo>
                  <a:pt x="24371301" y="0"/>
                </a:lnTo>
                <a:lnTo>
                  <a:pt x="24371301" y="13716000"/>
                </a:lnTo>
                <a:lnTo>
                  <a:pt x="7771440" y="13716000"/>
                </a:lnTo>
                <a:lnTo>
                  <a:pt x="20154517" y="10849897"/>
                </a:lnTo>
                <a:lnTo>
                  <a:pt x="20154517" y="9498636"/>
                </a:lnTo>
                <a:lnTo>
                  <a:pt x="2517" y="4746364"/>
                </a:lnTo>
                <a:lnTo>
                  <a:pt x="2517" y="4750382"/>
                </a:lnTo>
                <a:lnTo>
                  <a:pt x="0" y="4749787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44</a:t>
            </a:r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B44FE936-971F-25CF-DC79-7844DDEF34B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78805" y="4879656"/>
            <a:ext cx="715343" cy="86562"/>
          </a:xfrm>
        </p:spPr>
        <p:txBody>
          <a:bodyPr/>
          <a:lstStyle/>
          <a:p>
            <a:fld id="{50DEE7FB-2732-A947-AC21-0F1121044D80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5" name="Espace réservé du graphique SmartArt 4">
            <a:extLst>
              <a:ext uri="{FF2B5EF4-FFF2-40B4-BE49-F238E27FC236}">
                <a16:creationId xmlns:a16="http://schemas.microsoft.com/office/drawing/2014/main" id="{2A8305EB-29DE-1C39-8185-CA9D9EA761FB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7692987" y="3538396"/>
            <a:ext cx="972132" cy="670327"/>
          </a:xfrm>
          <a:custGeom>
            <a:avLst/>
            <a:gdLst>
              <a:gd name="connsiteX0" fmla="*/ 871189 w 1322014"/>
              <a:gd name="connsiteY0" fmla="*/ 826538 h 912061"/>
              <a:gd name="connsiteX1" fmla="*/ 856857 w 1322014"/>
              <a:gd name="connsiteY1" fmla="*/ 862735 h 912061"/>
              <a:gd name="connsiteX2" fmla="*/ 885710 w 1322014"/>
              <a:gd name="connsiteY2" fmla="*/ 862735 h 912061"/>
              <a:gd name="connsiteX3" fmla="*/ 96958 w 1322014"/>
              <a:gd name="connsiteY3" fmla="*/ 814384 h 912061"/>
              <a:gd name="connsiteX4" fmla="*/ 96958 w 1322014"/>
              <a:gd name="connsiteY4" fmla="*/ 840857 h 912061"/>
              <a:gd name="connsiteX5" fmla="*/ 112290 w 1322014"/>
              <a:gd name="connsiteY5" fmla="*/ 840857 h 912061"/>
              <a:gd name="connsiteX6" fmla="*/ 119709 w 1322014"/>
              <a:gd name="connsiteY6" fmla="*/ 840617 h 912061"/>
              <a:gd name="connsiteX7" fmla="*/ 126786 w 1322014"/>
              <a:gd name="connsiteY7" fmla="*/ 839135 h 912061"/>
              <a:gd name="connsiteX8" fmla="*/ 132041 w 1322014"/>
              <a:gd name="connsiteY8" fmla="*/ 835261 h 912061"/>
              <a:gd name="connsiteX9" fmla="*/ 134130 w 1322014"/>
              <a:gd name="connsiteY9" fmla="*/ 827867 h 912061"/>
              <a:gd name="connsiteX10" fmla="*/ 132294 w 1322014"/>
              <a:gd name="connsiteY10" fmla="*/ 820790 h 912061"/>
              <a:gd name="connsiteX11" fmla="*/ 127635 w 1322014"/>
              <a:gd name="connsiteY11" fmla="*/ 816764 h 912061"/>
              <a:gd name="connsiteX12" fmla="*/ 121127 w 1322014"/>
              <a:gd name="connsiteY12" fmla="*/ 814878 h 912061"/>
              <a:gd name="connsiteX13" fmla="*/ 113961 w 1322014"/>
              <a:gd name="connsiteY13" fmla="*/ 814384 h 912061"/>
              <a:gd name="connsiteX14" fmla="*/ 1030307 w 1322014"/>
              <a:gd name="connsiteY14" fmla="*/ 792672 h 912061"/>
              <a:gd name="connsiteX15" fmla="*/ 1056312 w 1322014"/>
              <a:gd name="connsiteY15" fmla="*/ 792672 h 912061"/>
              <a:gd name="connsiteX16" fmla="*/ 1056312 w 1322014"/>
              <a:gd name="connsiteY16" fmla="*/ 863216 h 912061"/>
              <a:gd name="connsiteX17" fmla="*/ 1058047 w 1322014"/>
              <a:gd name="connsiteY17" fmla="*/ 873244 h 912061"/>
              <a:gd name="connsiteX18" fmla="*/ 1062984 w 1322014"/>
              <a:gd name="connsiteY18" fmla="*/ 881220 h 912061"/>
              <a:gd name="connsiteX19" fmla="*/ 1070568 w 1322014"/>
              <a:gd name="connsiteY19" fmla="*/ 886487 h 912061"/>
              <a:gd name="connsiteX20" fmla="*/ 1080152 w 1322014"/>
              <a:gd name="connsiteY20" fmla="*/ 888373 h 912061"/>
              <a:gd name="connsiteX21" fmla="*/ 1089647 w 1322014"/>
              <a:gd name="connsiteY21" fmla="*/ 886487 h 912061"/>
              <a:gd name="connsiteX22" fmla="*/ 1097155 w 1322014"/>
              <a:gd name="connsiteY22" fmla="*/ 881220 h 912061"/>
              <a:gd name="connsiteX23" fmla="*/ 1102055 w 1322014"/>
              <a:gd name="connsiteY23" fmla="*/ 873244 h 912061"/>
              <a:gd name="connsiteX24" fmla="*/ 1103814 w 1322014"/>
              <a:gd name="connsiteY24" fmla="*/ 863216 h 912061"/>
              <a:gd name="connsiteX25" fmla="*/ 1103814 w 1322014"/>
              <a:gd name="connsiteY25" fmla="*/ 792672 h 912061"/>
              <a:gd name="connsiteX26" fmla="*/ 1129819 w 1322014"/>
              <a:gd name="connsiteY26" fmla="*/ 792672 h 912061"/>
              <a:gd name="connsiteX27" fmla="*/ 1129819 w 1322014"/>
              <a:gd name="connsiteY27" fmla="*/ 864204 h 912061"/>
              <a:gd name="connsiteX28" fmla="*/ 1126667 w 1322014"/>
              <a:gd name="connsiteY28" fmla="*/ 883283 h 912061"/>
              <a:gd name="connsiteX29" fmla="*/ 1117235 w 1322014"/>
              <a:gd name="connsiteY29" fmla="*/ 898413 h 912061"/>
              <a:gd name="connsiteX30" fmla="*/ 1101662 w 1322014"/>
              <a:gd name="connsiteY30" fmla="*/ 908440 h 912061"/>
              <a:gd name="connsiteX31" fmla="*/ 1080152 w 1322014"/>
              <a:gd name="connsiteY31" fmla="*/ 912061 h 912061"/>
              <a:gd name="connsiteX32" fmla="*/ 1058477 w 1322014"/>
              <a:gd name="connsiteY32" fmla="*/ 908440 h 912061"/>
              <a:gd name="connsiteX33" fmla="*/ 1042905 w 1322014"/>
              <a:gd name="connsiteY33" fmla="*/ 898413 h 912061"/>
              <a:gd name="connsiteX34" fmla="*/ 1033472 w 1322014"/>
              <a:gd name="connsiteY34" fmla="*/ 883283 h 912061"/>
              <a:gd name="connsiteX35" fmla="*/ 1030307 w 1322014"/>
              <a:gd name="connsiteY35" fmla="*/ 864204 h 912061"/>
              <a:gd name="connsiteX36" fmla="*/ 861199 w 1322014"/>
              <a:gd name="connsiteY36" fmla="*/ 792671 h 912061"/>
              <a:gd name="connsiteX37" fmla="*/ 882710 w 1322014"/>
              <a:gd name="connsiteY37" fmla="*/ 792671 h 912061"/>
              <a:gd name="connsiteX38" fmla="*/ 934048 w 1322014"/>
              <a:gd name="connsiteY38" fmla="*/ 909098 h 912061"/>
              <a:gd name="connsiteX39" fmla="*/ 904714 w 1322014"/>
              <a:gd name="connsiteY39" fmla="*/ 909098 h 912061"/>
              <a:gd name="connsiteX40" fmla="*/ 894547 w 1322014"/>
              <a:gd name="connsiteY40" fmla="*/ 884435 h 912061"/>
              <a:gd name="connsiteX41" fmla="*/ 848691 w 1322014"/>
              <a:gd name="connsiteY41" fmla="*/ 884435 h 912061"/>
              <a:gd name="connsiteX42" fmla="*/ 838854 w 1322014"/>
              <a:gd name="connsiteY42" fmla="*/ 909098 h 912061"/>
              <a:gd name="connsiteX43" fmla="*/ 810190 w 1322014"/>
              <a:gd name="connsiteY43" fmla="*/ 909098 h 912061"/>
              <a:gd name="connsiteX44" fmla="*/ 633918 w 1322014"/>
              <a:gd name="connsiteY44" fmla="*/ 792671 h 912061"/>
              <a:gd name="connsiteX45" fmla="*/ 714110 w 1322014"/>
              <a:gd name="connsiteY45" fmla="*/ 792671 h 912061"/>
              <a:gd name="connsiteX46" fmla="*/ 714110 w 1322014"/>
              <a:gd name="connsiteY46" fmla="*/ 816346 h 912061"/>
              <a:gd name="connsiteX47" fmla="*/ 659923 w 1322014"/>
              <a:gd name="connsiteY47" fmla="*/ 816346 h 912061"/>
              <a:gd name="connsiteX48" fmla="*/ 659923 w 1322014"/>
              <a:gd name="connsiteY48" fmla="*/ 838059 h 912061"/>
              <a:gd name="connsiteX49" fmla="*/ 711109 w 1322014"/>
              <a:gd name="connsiteY49" fmla="*/ 838059 h 912061"/>
              <a:gd name="connsiteX50" fmla="*/ 711109 w 1322014"/>
              <a:gd name="connsiteY50" fmla="*/ 861735 h 912061"/>
              <a:gd name="connsiteX51" fmla="*/ 659923 w 1322014"/>
              <a:gd name="connsiteY51" fmla="*/ 861735 h 912061"/>
              <a:gd name="connsiteX52" fmla="*/ 659923 w 1322014"/>
              <a:gd name="connsiteY52" fmla="*/ 885410 h 912061"/>
              <a:gd name="connsiteX53" fmla="*/ 717110 w 1322014"/>
              <a:gd name="connsiteY53" fmla="*/ 885410 h 912061"/>
              <a:gd name="connsiteX54" fmla="*/ 717110 w 1322014"/>
              <a:gd name="connsiteY54" fmla="*/ 909098 h 912061"/>
              <a:gd name="connsiteX55" fmla="*/ 633918 w 1322014"/>
              <a:gd name="connsiteY55" fmla="*/ 909098 h 912061"/>
              <a:gd name="connsiteX56" fmla="*/ 264378 w 1322014"/>
              <a:gd name="connsiteY56" fmla="*/ 792671 h 912061"/>
              <a:gd name="connsiteX57" fmla="*/ 344570 w 1322014"/>
              <a:gd name="connsiteY57" fmla="*/ 792671 h 912061"/>
              <a:gd name="connsiteX58" fmla="*/ 344570 w 1322014"/>
              <a:gd name="connsiteY58" fmla="*/ 816346 h 912061"/>
              <a:gd name="connsiteX59" fmla="*/ 290395 w 1322014"/>
              <a:gd name="connsiteY59" fmla="*/ 816346 h 912061"/>
              <a:gd name="connsiteX60" fmla="*/ 290395 w 1322014"/>
              <a:gd name="connsiteY60" fmla="*/ 838059 h 912061"/>
              <a:gd name="connsiteX61" fmla="*/ 341569 w 1322014"/>
              <a:gd name="connsiteY61" fmla="*/ 838059 h 912061"/>
              <a:gd name="connsiteX62" fmla="*/ 341569 w 1322014"/>
              <a:gd name="connsiteY62" fmla="*/ 861735 h 912061"/>
              <a:gd name="connsiteX63" fmla="*/ 290395 w 1322014"/>
              <a:gd name="connsiteY63" fmla="*/ 861735 h 912061"/>
              <a:gd name="connsiteX64" fmla="*/ 290395 w 1322014"/>
              <a:gd name="connsiteY64" fmla="*/ 885410 h 912061"/>
              <a:gd name="connsiteX65" fmla="*/ 347570 w 1322014"/>
              <a:gd name="connsiteY65" fmla="*/ 885410 h 912061"/>
              <a:gd name="connsiteX66" fmla="*/ 347570 w 1322014"/>
              <a:gd name="connsiteY66" fmla="*/ 909098 h 912061"/>
              <a:gd name="connsiteX67" fmla="*/ 264378 w 1322014"/>
              <a:gd name="connsiteY67" fmla="*/ 909098 h 912061"/>
              <a:gd name="connsiteX68" fmla="*/ 70941 w 1322014"/>
              <a:gd name="connsiteY68" fmla="*/ 792671 h 912061"/>
              <a:gd name="connsiteX69" fmla="*/ 116620 w 1322014"/>
              <a:gd name="connsiteY69" fmla="*/ 792671 h 912061"/>
              <a:gd name="connsiteX70" fmla="*/ 133712 w 1322014"/>
              <a:gd name="connsiteY70" fmla="*/ 794406 h 912061"/>
              <a:gd name="connsiteX71" fmla="*/ 147892 w 1322014"/>
              <a:gd name="connsiteY71" fmla="*/ 800154 h 912061"/>
              <a:gd name="connsiteX72" fmla="*/ 157552 w 1322014"/>
              <a:gd name="connsiteY72" fmla="*/ 811016 h 912061"/>
              <a:gd name="connsiteX73" fmla="*/ 161134 w 1322014"/>
              <a:gd name="connsiteY73" fmla="*/ 828032 h 912061"/>
              <a:gd name="connsiteX74" fmla="*/ 154640 w 1322014"/>
              <a:gd name="connsiteY74" fmla="*/ 848998 h 912061"/>
              <a:gd name="connsiteX75" fmla="*/ 135636 w 1322014"/>
              <a:gd name="connsiteY75" fmla="*/ 859937 h 912061"/>
              <a:gd name="connsiteX76" fmla="*/ 165642 w 1322014"/>
              <a:gd name="connsiteY76" fmla="*/ 909098 h 912061"/>
              <a:gd name="connsiteX77" fmla="*/ 134459 w 1322014"/>
              <a:gd name="connsiteY77" fmla="*/ 909098 h 912061"/>
              <a:gd name="connsiteX78" fmla="*/ 109783 w 1322014"/>
              <a:gd name="connsiteY78" fmla="*/ 862570 h 912061"/>
              <a:gd name="connsiteX79" fmla="*/ 96958 w 1322014"/>
              <a:gd name="connsiteY79" fmla="*/ 862570 h 912061"/>
              <a:gd name="connsiteX80" fmla="*/ 96958 w 1322014"/>
              <a:gd name="connsiteY80" fmla="*/ 909098 h 912061"/>
              <a:gd name="connsiteX81" fmla="*/ 70941 w 1322014"/>
              <a:gd name="connsiteY81" fmla="*/ 909098 h 912061"/>
              <a:gd name="connsiteX82" fmla="*/ 492832 w 1322014"/>
              <a:gd name="connsiteY82" fmla="*/ 789708 h 912061"/>
              <a:gd name="connsiteX83" fmla="*/ 512165 w 1322014"/>
              <a:gd name="connsiteY83" fmla="*/ 792493 h 912061"/>
              <a:gd name="connsiteX84" fmla="*/ 529003 w 1322014"/>
              <a:gd name="connsiteY84" fmla="*/ 801875 h 912061"/>
              <a:gd name="connsiteX85" fmla="*/ 511165 w 1322014"/>
              <a:gd name="connsiteY85" fmla="*/ 821119 h 912061"/>
              <a:gd name="connsiteX86" fmla="*/ 502581 w 1322014"/>
              <a:gd name="connsiteY86" fmla="*/ 815282 h 912061"/>
              <a:gd name="connsiteX87" fmla="*/ 492326 w 1322014"/>
              <a:gd name="connsiteY87" fmla="*/ 813383 h 912061"/>
              <a:gd name="connsiteX88" fmla="*/ 486502 w 1322014"/>
              <a:gd name="connsiteY88" fmla="*/ 814042 h 912061"/>
              <a:gd name="connsiteX89" fmla="*/ 480830 w 1322014"/>
              <a:gd name="connsiteY89" fmla="*/ 816093 h 912061"/>
              <a:gd name="connsiteX90" fmla="*/ 476487 w 1322014"/>
              <a:gd name="connsiteY90" fmla="*/ 819802 h 912061"/>
              <a:gd name="connsiteX91" fmla="*/ 474829 w 1322014"/>
              <a:gd name="connsiteY91" fmla="*/ 825386 h 912061"/>
              <a:gd name="connsiteX92" fmla="*/ 478830 w 1322014"/>
              <a:gd name="connsiteY92" fmla="*/ 833450 h 912061"/>
              <a:gd name="connsiteX93" fmla="*/ 488907 w 1322014"/>
              <a:gd name="connsiteY93" fmla="*/ 838223 h 912061"/>
              <a:gd name="connsiteX94" fmla="*/ 501986 w 1322014"/>
              <a:gd name="connsiteY94" fmla="*/ 842161 h 912061"/>
              <a:gd name="connsiteX95" fmla="*/ 515089 w 1322014"/>
              <a:gd name="connsiteY95" fmla="*/ 847757 h 912061"/>
              <a:gd name="connsiteX96" fmla="*/ 525180 w 1322014"/>
              <a:gd name="connsiteY96" fmla="*/ 857455 h 912061"/>
              <a:gd name="connsiteX97" fmla="*/ 529168 w 1322014"/>
              <a:gd name="connsiteY97" fmla="*/ 873736 h 912061"/>
              <a:gd name="connsiteX98" fmla="*/ 525496 w 1322014"/>
              <a:gd name="connsiteY98" fmla="*/ 890676 h 912061"/>
              <a:gd name="connsiteX99" fmla="*/ 515583 w 1322014"/>
              <a:gd name="connsiteY99" fmla="*/ 902678 h 912061"/>
              <a:gd name="connsiteX100" fmla="*/ 501087 w 1322014"/>
              <a:gd name="connsiteY100" fmla="*/ 909756 h 912061"/>
              <a:gd name="connsiteX101" fmla="*/ 483653 w 1322014"/>
              <a:gd name="connsiteY101" fmla="*/ 912060 h 912061"/>
              <a:gd name="connsiteX102" fmla="*/ 462320 w 1322014"/>
              <a:gd name="connsiteY102" fmla="*/ 908603 h 912061"/>
              <a:gd name="connsiteX103" fmla="*/ 443988 w 1322014"/>
              <a:gd name="connsiteY103" fmla="*/ 897424 h 912061"/>
              <a:gd name="connsiteX104" fmla="*/ 462485 w 1322014"/>
              <a:gd name="connsiteY104" fmla="*/ 877357 h 912061"/>
              <a:gd name="connsiteX105" fmla="*/ 472575 w 1322014"/>
              <a:gd name="connsiteY105" fmla="*/ 885498 h 912061"/>
              <a:gd name="connsiteX106" fmla="*/ 485160 w 1322014"/>
              <a:gd name="connsiteY106" fmla="*/ 888372 h 912061"/>
              <a:gd name="connsiteX107" fmla="*/ 491579 w 1322014"/>
              <a:gd name="connsiteY107" fmla="*/ 887638 h 912061"/>
              <a:gd name="connsiteX108" fmla="*/ 497415 w 1322014"/>
              <a:gd name="connsiteY108" fmla="*/ 885409 h 912061"/>
              <a:gd name="connsiteX109" fmla="*/ 501581 w 1322014"/>
              <a:gd name="connsiteY109" fmla="*/ 881636 h 912061"/>
              <a:gd name="connsiteX110" fmla="*/ 503151 w 1322014"/>
              <a:gd name="connsiteY110" fmla="*/ 876205 h 912061"/>
              <a:gd name="connsiteX111" fmla="*/ 499087 w 1322014"/>
              <a:gd name="connsiteY111" fmla="*/ 867900 h 912061"/>
              <a:gd name="connsiteX112" fmla="*/ 488819 w 1322014"/>
              <a:gd name="connsiteY112" fmla="*/ 862722 h 912061"/>
              <a:gd name="connsiteX113" fmla="*/ 475487 w 1322014"/>
              <a:gd name="connsiteY113" fmla="*/ 858442 h 912061"/>
              <a:gd name="connsiteX114" fmla="*/ 462156 w 1322014"/>
              <a:gd name="connsiteY114" fmla="*/ 852682 h 912061"/>
              <a:gd name="connsiteX115" fmla="*/ 451901 w 1322014"/>
              <a:gd name="connsiteY115" fmla="*/ 843148 h 912061"/>
              <a:gd name="connsiteX116" fmla="*/ 447811 w 1322014"/>
              <a:gd name="connsiteY116" fmla="*/ 827525 h 912061"/>
              <a:gd name="connsiteX117" fmla="*/ 451559 w 1322014"/>
              <a:gd name="connsiteY117" fmla="*/ 811079 h 912061"/>
              <a:gd name="connsiteX118" fmla="*/ 461573 w 1322014"/>
              <a:gd name="connsiteY118" fmla="*/ 799242 h 912061"/>
              <a:gd name="connsiteX119" fmla="*/ 475981 w 1322014"/>
              <a:gd name="connsiteY119" fmla="*/ 792088 h 912061"/>
              <a:gd name="connsiteX120" fmla="*/ 492832 w 1322014"/>
              <a:gd name="connsiteY120" fmla="*/ 789708 h 912061"/>
              <a:gd name="connsiteX121" fmla="*/ 338284 w 1322014"/>
              <a:gd name="connsiteY121" fmla="*/ 760288 h 912061"/>
              <a:gd name="connsiteX122" fmla="*/ 309432 w 1322014"/>
              <a:gd name="connsiteY122" fmla="*/ 783969 h 912061"/>
              <a:gd name="connsiteX123" fmla="*/ 287416 w 1322014"/>
              <a:gd name="connsiteY123" fmla="*/ 783970 h 912061"/>
              <a:gd name="connsiteX124" fmla="*/ 304257 w 1322014"/>
              <a:gd name="connsiteY124" fmla="*/ 760292 h 912061"/>
              <a:gd name="connsiteX125" fmla="*/ 293396 w 1322014"/>
              <a:gd name="connsiteY125" fmla="*/ 283470 h 912061"/>
              <a:gd name="connsiteX126" fmla="*/ 127733 w 1322014"/>
              <a:gd name="connsiteY126" fmla="*/ 347508 h 912061"/>
              <a:gd name="connsiteX127" fmla="*/ 219370 w 1322014"/>
              <a:gd name="connsiteY127" fmla="*/ 454831 h 912061"/>
              <a:gd name="connsiteX128" fmla="*/ 282495 w 1322014"/>
              <a:gd name="connsiteY128" fmla="*/ 517184 h 912061"/>
              <a:gd name="connsiteX129" fmla="*/ 201050 w 1322014"/>
              <a:gd name="connsiteY129" fmla="*/ 543949 h 912061"/>
              <a:gd name="connsiteX130" fmla="*/ 81053 w 1322014"/>
              <a:gd name="connsiteY130" fmla="*/ 514424 h 912061"/>
              <a:gd name="connsiteX131" fmla="*/ 59340 w 1322014"/>
              <a:gd name="connsiteY131" fmla="*/ 560813 h 912061"/>
              <a:gd name="connsiteX132" fmla="*/ 188820 w 1322014"/>
              <a:gd name="connsiteY132" fmla="*/ 590932 h 912061"/>
              <a:gd name="connsiteX133" fmla="*/ 358003 w 1322014"/>
              <a:gd name="connsiteY133" fmla="*/ 523147 h 912061"/>
              <a:gd name="connsiteX134" fmla="*/ 263454 w 1322014"/>
              <a:gd name="connsiteY134" fmla="*/ 410127 h 912061"/>
              <a:gd name="connsiteX135" fmla="*/ 199062 w 1322014"/>
              <a:gd name="connsiteY135" fmla="*/ 358953 h 912061"/>
              <a:gd name="connsiteX136" fmla="*/ 288712 w 1322014"/>
              <a:gd name="connsiteY136" fmla="*/ 326618 h 912061"/>
              <a:gd name="connsiteX137" fmla="*/ 338050 w 1322014"/>
              <a:gd name="connsiteY137" fmla="*/ 333163 h 912061"/>
              <a:gd name="connsiteX138" fmla="*/ 352078 w 1322014"/>
              <a:gd name="connsiteY138" fmla="*/ 289585 h 912061"/>
              <a:gd name="connsiteX139" fmla="*/ 293396 w 1322014"/>
              <a:gd name="connsiteY139" fmla="*/ 283470 h 912061"/>
              <a:gd name="connsiteX140" fmla="*/ 875212 w 1322014"/>
              <a:gd name="connsiteY140" fmla="*/ 282673 h 912061"/>
              <a:gd name="connsiteX141" fmla="*/ 693407 w 1322014"/>
              <a:gd name="connsiteY141" fmla="*/ 352749 h 912061"/>
              <a:gd name="connsiteX142" fmla="*/ 689912 w 1322014"/>
              <a:gd name="connsiteY142" fmla="*/ 354078 h 912061"/>
              <a:gd name="connsiteX143" fmla="*/ 688102 w 1322014"/>
              <a:gd name="connsiteY143" fmla="*/ 352749 h 912061"/>
              <a:gd name="connsiteX144" fmla="*/ 709220 w 1322014"/>
              <a:gd name="connsiteY144" fmla="*/ 287496 h 912061"/>
              <a:gd name="connsiteX145" fmla="*/ 647474 w 1322014"/>
              <a:gd name="connsiteY145" fmla="*/ 287496 h 912061"/>
              <a:gd name="connsiteX146" fmla="*/ 579981 w 1322014"/>
              <a:gd name="connsiteY146" fmla="*/ 496320 h 912061"/>
              <a:gd name="connsiteX147" fmla="*/ 460288 w 1322014"/>
              <a:gd name="connsiteY147" fmla="*/ 287496 h 912061"/>
              <a:gd name="connsiteX148" fmla="*/ 394098 w 1322014"/>
              <a:gd name="connsiteY148" fmla="*/ 287496 h 912061"/>
              <a:gd name="connsiteX149" fmla="*/ 344570 w 1322014"/>
              <a:gd name="connsiteY149" fmla="*/ 439550 h 912061"/>
              <a:gd name="connsiteX150" fmla="*/ 383830 w 1322014"/>
              <a:gd name="connsiteY150" fmla="*/ 489686 h 912061"/>
              <a:gd name="connsiteX151" fmla="*/ 386198 w 1322014"/>
              <a:gd name="connsiteY151" fmla="*/ 491066 h 912061"/>
              <a:gd name="connsiteX152" fmla="*/ 388300 w 1322014"/>
              <a:gd name="connsiteY152" fmla="*/ 489686 h 912061"/>
              <a:gd name="connsiteX153" fmla="*/ 431536 w 1322014"/>
              <a:gd name="connsiteY153" fmla="*/ 357560 h 912061"/>
              <a:gd name="connsiteX154" fmla="*/ 541492 w 1322014"/>
              <a:gd name="connsiteY154" fmla="*/ 585437 h 912061"/>
              <a:gd name="connsiteX155" fmla="*/ 612594 w 1322014"/>
              <a:gd name="connsiteY155" fmla="*/ 585437 h 912061"/>
              <a:gd name="connsiteX156" fmla="*/ 647689 w 1322014"/>
              <a:gd name="connsiteY156" fmla="*/ 477126 h 912061"/>
              <a:gd name="connsiteX157" fmla="*/ 649994 w 1322014"/>
              <a:gd name="connsiteY157" fmla="*/ 475810 h 912061"/>
              <a:gd name="connsiteX158" fmla="*/ 652133 w 1322014"/>
              <a:gd name="connsiteY158" fmla="*/ 477126 h 912061"/>
              <a:gd name="connsiteX159" fmla="*/ 828482 w 1322014"/>
              <a:gd name="connsiteY159" fmla="*/ 590805 h 912061"/>
              <a:gd name="connsiteX160" fmla="*/ 962178 w 1322014"/>
              <a:gd name="connsiteY160" fmla="*/ 567080 h 912061"/>
              <a:gd name="connsiteX161" fmla="*/ 998931 w 1322014"/>
              <a:gd name="connsiteY161" fmla="*/ 452755 h 912061"/>
              <a:gd name="connsiteX162" fmla="*/ 1140325 w 1322014"/>
              <a:gd name="connsiteY162" fmla="*/ 452755 h 912061"/>
              <a:gd name="connsiteX163" fmla="*/ 1154644 w 1322014"/>
              <a:gd name="connsiteY163" fmla="*/ 408430 h 912061"/>
              <a:gd name="connsiteX164" fmla="*/ 1013314 w 1322014"/>
              <a:gd name="connsiteY164" fmla="*/ 408430 h 912061"/>
              <a:gd name="connsiteX165" fmla="*/ 1037685 w 1322014"/>
              <a:gd name="connsiteY165" fmla="*/ 333404 h 912061"/>
              <a:gd name="connsiteX166" fmla="*/ 1206197 w 1322014"/>
              <a:gd name="connsiteY166" fmla="*/ 333404 h 912061"/>
              <a:gd name="connsiteX167" fmla="*/ 1220808 w 1322014"/>
              <a:gd name="connsiteY167" fmla="*/ 287446 h 912061"/>
              <a:gd name="connsiteX168" fmla="*/ 984207 w 1322014"/>
              <a:gd name="connsiteY168" fmla="*/ 287446 h 912061"/>
              <a:gd name="connsiteX169" fmla="*/ 903939 w 1322014"/>
              <a:gd name="connsiteY169" fmla="*/ 535099 h 912061"/>
              <a:gd name="connsiteX170" fmla="*/ 843839 w 1322014"/>
              <a:gd name="connsiteY170" fmla="*/ 541379 h 912061"/>
              <a:gd name="connsiteX171" fmla="*/ 736908 w 1322014"/>
              <a:gd name="connsiteY171" fmla="*/ 505575 h 912061"/>
              <a:gd name="connsiteX172" fmla="*/ 718323 w 1322014"/>
              <a:gd name="connsiteY172" fmla="*/ 436144 h 912061"/>
              <a:gd name="connsiteX173" fmla="*/ 875187 w 1322014"/>
              <a:gd name="connsiteY173" fmla="*/ 332087 h 912061"/>
              <a:gd name="connsiteX174" fmla="*/ 927526 w 1322014"/>
              <a:gd name="connsiteY174" fmla="*/ 335201 h 912061"/>
              <a:gd name="connsiteX175" fmla="*/ 944200 w 1322014"/>
              <a:gd name="connsiteY175" fmla="*/ 287053 h 912061"/>
              <a:gd name="connsiteX176" fmla="*/ 875212 w 1322014"/>
              <a:gd name="connsiteY176" fmla="*/ 282673 h 912061"/>
              <a:gd name="connsiteX177" fmla="*/ 113895 w 1322014"/>
              <a:gd name="connsiteY177" fmla="*/ 0 h 912061"/>
              <a:gd name="connsiteX178" fmla="*/ 1309811 w 1322014"/>
              <a:gd name="connsiteY178" fmla="*/ 272684 h 912061"/>
              <a:gd name="connsiteX179" fmla="*/ 1320079 w 1322014"/>
              <a:gd name="connsiteY179" fmla="*/ 300752 h 912061"/>
              <a:gd name="connsiteX180" fmla="*/ 1200829 w 1322014"/>
              <a:gd name="connsiteY180" fmla="*/ 669111 h 912061"/>
              <a:gd name="connsiteX181" fmla="*/ 1177243 w 1322014"/>
              <a:gd name="connsiteY181" fmla="*/ 683582 h 912061"/>
              <a:gd name="connsiteX182" fmla="*/ 20498 w 1322014"/>
              <a:gd name="connsiteY182" fmla="*/ 683582 h 912061"/>
              <a:gd name="connsiteX183" fmla="*/ 0 w 1322014"/>
              <a:gd name="connsiteY183" fmla="*/ 662414 h 912061"/>
              <a:gd name="connsiteX184" fmla="*/ 0 w 1322014"/>
              <a:gd name="connsiteY184" fmla="*/ 23233 h 912061"/>
              <a:gd name="connsiteX185" fmla="*/ 24245 w 1322014"/>
              <a:gd name="connsiteY185" fmla="*/ 1608 h 912061"/>
              <a:gd name="connsiteX186" fmla="*/ 113895 w 1322014"/>
              <a:gd name="connsiteY186" fmla="*/ 0 h 91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322014" h="912061">
                <a:moveTo>
                  <a:pt x="871189" y="826538"/>
                </a:moveTo>
                <a:lnTo>
                  <a:pt x="856857" y="862735"/>
                </a:lnTo>
                <a:lnTo>
                  <a:pt x="885710" y="862735"/>
                </a:lnTo>
                <a:close/>
                <a:moveTo>
                  <a:pt x="96958" y="814384"/>
                </a:moveTo>
                <a:lnTo>
                  <a:pt x="96958" y="840857"/>
                </a:lnTo>
                <a:lnTo>
                  <a:pt x="112290" y="840857"/>
                </a:lnTo>
                <a:cubicBezTo>
                  <a:pt x="114620" y="840857"/>
                  <a:pt x="117101" y="840781"/>
                  <a:pt x="119709" y="840617"/>
                </a:cubicBezTo>
                <a:cubicBezTo>
                  <a:pt x="122317" y="840452"/>
                  <a:pt x="124672" y="839958"/>
                  <a:pt x="126786" y="839135"/>
                </a:cubicBezTo>
                <a:cubicBezTo>
                  <a:pt x="128901" y="838312"/>
                  <a:pt x="130661" y="837021"/>
                  <a:pt x="132041" y="835261"/>
                </a:cubicBezTo>
                <a:cubicBezTo>
                  <a:pt x="133433" y="833514"/>
                  <a:pt x="134130" y="831045"/>
                  <a:pt x="134130" y="827867"/>
                </a:cubicBezTo>
                <a:cubicBezTo>
                  <a:pt x="134130" y="824905"/>
                  <a:pt x="133522" y="822550"/>
                  <a:pt x="132294" y="820790"/>
                </a:cubicBezTo>
                <a:cubicBezTo>
                  <a:pt x="131066" y="819043"/>
                  <a:pt x="129508" y="817701"/>
                  <a:pt x="127635" y="816764"/>
                </a:cubicBezTo>
                <a:cubicBezTo>
                  <a:pt x="125736" y="815840"/>
                  <a:pt x="123571" y="815207"/>
                  <a:pt x="121127" y="814878"/>
                </a:cubicBezTo>
                <a:cubicBezTo>
                  <a:pt x="118671" y="814549"/>
                  <a:pt x="116291" y="814384"/>
                  <a:pt x="113961" y="814384"/>
                </a:cubicBezTo>
                <a:close/>
                <a:moveTo>
                  <a:pt x="1030307" y="792672"/>
                </a:moveTo>
                <a:lnTo>
                  <a:pt x="1056312" y="792672"/>
                </a:lnTo>
                <a:lnTo>
                  <a:pt x="1056312" y="863216"/>
                </a:lnTo>
                <a:cubicBezTo>
                  <a:pt x="1056312" y="866837"/>
                  <a:pt x="1056894" y="870180"/>
                  <a:pt x="1058047" y="873244"/>
                </a:cubicBezTo>
                <a:cubicBezTo>
                  <a:pt x="1059224" y="876320"/>
                  <a:pt x="1060857" y="878979"/>
                  <a:pt x="1062984" y="881220"/>
                </a:cubicBezTo>
                <a:cubicBezTo>
                  <a:pt x="1065086" y="883473"/>
                  <a:pt x="1067618" y="885220"/>
                  <a:pt x="1070568" y="886487"/>
                </a:cubicBezTo>
                <a:cubicBezTo>
                  <a:pt x="1073492" y="887753"/>
                  <a:pt x="1076708" y="888373"/>
                  <a:pt x="1080152" y="888373"/>
                </a:cubicBezTo>
                <a:cubicBezTo>
                  <a:pt x="1083595" y="888373"/>
                  <a:pt x="1086773" y="887753"/>
                  <a:pt x="1089647" y="886487"/>
                </a:cubicBezTo>
                <a:cubicBezTo>
                  <a:pt x="1092546" y="885220"/>
                  <a:pt x="1095041" y="883473"/>
                  <a:pt x="1097155" y="881220"/>
                </a:cubicBezTo>
                <a:cubicBezTo>
                  <a:pt x="1099269" y="878979"/>
                  <a:pt x="1100902" y="876320"/>
                  <a:pt x="1102055" y="873244"/>
                </a:cubicBezTo>
                <a:cubicBezTo>
                  <a:pt x="1103245" y="870180"/>
                  <a:pt x="1103814" y="866837"/>
                  <a:pt x="1103814" y="863216"/>
                </a:cubicBezTo>
                <a:lnTo>
                  <a:pt x="1103814" y="792672"/>
                </a:lnTo>
                <a:lnTo>
                  <a:pt x="1129819" y="792672"/>
                </a:lnTo>
                <a:lnTo>
                  <a:pt x="1129819" y="864204"/>
                </a:lnTo>
                <a:cubicBezTo>
                  <a:pt x="1129819" y="871117"/>
                  <a:pt x="1128768" y="877472"/>
                  <a:pt x="1126667" y="883283"/>
                </a:cubicBezTo>
                <a:cubicBezTo>
                  <a:pt x="1124540" y="889095"/>
                  <a:pt x="1121413" y="894133"/>
                  <a:pt x="1117235" y="898413"/>
                </a:cubicBezTo>
                <a:cubicBezTo>
                  <a:pt x="1113069" y="902679"/>
                  <a:pt x="1107878" y="906034"/>
                  <a:pt x="1101662" y="908440"/>
                </a:cubicBezTo>
                <a:cubicBezTo>
                  <a:pt x="1095420" y="910845"/>
                  <a:pt x="1088255" y="912061"/>
                  <a:pt x="1080152" y="912061"/>
                </a:cubicBezTo>
                <a:cubicBezTo>
                  <a:pt x="1071922" y="912061"/>
                  <a:pt x="1064706" y="910845"/>
                  <a:pt x="1058477" y="908440"/>
                </a:cubicBezTo>
                <a:cubicBezTo>
                  <a:pt x="1052235" y="906034"/>
                  <a:pt x="1047057" y="902679"/>
                  <a:pt x="1042905" y="898413"/>
                </a:cubicBezTo>
                <a:cubicBezTo>
                  <a:pt x="1038727" y="894133"/>
                  <a:pt x="1035587" y="889095"/>
                  <a:pt x="1033472" y="883283"/>
                </a:cubicBezTo>
                <a:cubicBezTo>
                  <a:pt x="1031358" y="877472"/>
                  <a:pt x="1030307" y="871117"/>
                  <a:pt x="1030307" y="864204"/>
                </a:cubicBezTo>
                <a:close/>
                <a:moveTo>
                  <a:pt x="861199" y="792671"/>
                </a:moveTo>
                <a:lnTo>
                  <a:pt x="882710" y="792671"/>
                </a:lnTo>
                <a:lnTo>
                  <a:pt x="934048" y="909098"/>
                </a:lnTo>
                <a:lnTo>
                  <a:pt x="904714" y="909098"/>
                </a:lnTo>
                <a:lnTo>
                  <a:pt x="894547" y="884435"/>
                </a:lnTo>
                <a:lnTo>
                  <a:pt x="848691" y="884435"/>
                </a:lnTo>
                <a:lnTo>
                  <a:pt x="838854" y="909098"/>
                </a:lnTo>
                <a:lnTo>
                  <a:pt x="810190" y="909098"/>
                </a:lnTo>
                <a:close/>
                <a:moveTo>
                  <a:pt x="633918" y="792671"/>
                </a:moveTo>
                <a:lnTo>
                  <a:pt x="714110" y="792671"/>
                </a:lnTo>
                <a:lnTo>
                  <a:pt x="714110" y="816346"/>
                </a:lnTo>
                <a:lnTo>
                  <a:pt x="659923" y="816346"/>
                </a:lnTo>
                <a:lnTo>
                  <a:pt x="659923" y="838059"/>
                </a:lnTo>
                <a:lnTo>
                  <a:pt x="711109" y="838059"/>
                </a:lnTo>
                <a:lnTo>
                  <a:pt x="711109" y="861735"/>
                </a:lnTo>
                <a:lnTo>
                  <a:pt x="659923" y="861735"/>
                </a:lnTo>
                <a:lnTo>
                  <a:pt x="659923" y="885410"/>
                </a:lnTo>
                <a:lnTo>
                  <a:pt x="717110" y="885410"/>
                </a:lnTo>
                <a:lnTo>
                  <a:pt x="717110" y="909098"/>
                </a:lnTo>
                <a:lnTo>
                  <a:pt x="633918" y="909098"/>
                </a:lnTo>
                <a:close/>
                <a:moveTo>
                  <a:pt x="264378" y="792671"/>
                </a:moveTo>
                <a:lnTo>
                  <a:pt x="344570" y="792671"/>
                </a:lnTo>
                <a:lnTo>
                  <a:pt x="344570" y="816346"/>
                </a:lnTo>
                <a:lnTo>
                  <a:pt x="290395" y="816346"/>
                </a:lnTo>
                <a:lnTo>
                  <a:pt x="290395" y="838059"/>
                </a:lnTo>
                <a:lnTo>
                  <a:pt x="341569" y="838059"/>
                </a:lnTo>
                <a:lnTo>
                  <a:pt x="341569" y="861735"/>
                </a:lnTo>
                <a:lnTo>
                  <a:pt x="290395" y="861735"/>
                </a:lnTo>
                <a:lnTo>
                  <a:pt x="290395" y="885410"/>
                </a:lnTo>
                <a:lnTo>
                  <a:pt x="347570" y="885410"/>
                </a:lnTo>
                <a:lnTo>
                  <a:pt x="347570" y="909098"/>
                </a:lnTo>
                <a:lnTo>
                  <a:pt x="264378" y="909098"/>
                </a:lnTo>
                <a:close/>
                <a:moveTo>
                  <a:pt x="70941" y="792671"/>
                </a:moveTo>
                <a:lnTo>
                  <a:pt x="116620" y="792671"/>
                </a:lnTo>
                <a:cubicBezTo>
                  <a:pt x="122621" y="792671"/>
                  <a:pt x="128331" y="793254"/>
                  <a:pt x="133712" y="794406"/>
                </a:cubicBezTo>
                <a:cubicBezTo>
                  <a:pt x="139105" y="795545"/>
                  <a:pt x="143828" y="797469"/>
                  <a:pt x="147892" y="800154"/>
                </a:cubicBezTo>
                <a:cubicBezTo>
                  <a:pt x="151943" y="802838"/>
                  <a:pt x="155159" y="806458"/>
                  <a:pt x="157552" y="811016"/>
                </a:cubicBezTo>
                <a:cubicBezTo>
                  <a:pt x="159932" y="815561"/>
                  <a:pt x="161134" y="821233"/>
                  <a:pt x="161134" y="828032"/>
                </a:cubicBezTo>
                <a:cubicBezTo>
                  <a:pt x="161134" y="836249"/>
                  <a:pt x="158970" y="843237"/>
                  <a:pt x="154640" y="848998"/>
                </a:cubicBezTo>
                <a:cubicBezTo>
                  <a:pt x="150297" y="854759"/>
                  <a:pt x="143967" y="858405"/>
                  <a:pt x="135636" y="859937"/>
                </a:cubicBezTo>
                <a:lnTo>
                  <a:pt x="165642" y="909098"/>
                </a:lnTo>
                <a:lnTo>
                  <a:pt x="134459" y="909098"/>
                </a:lnTo>
                <a:lnTo>
                  <a:pt x="109783" y="862570"/>
                </a:lnTo>
                <a:lnTo>
                  <a:pt x="96958" y="862570"/>
                </a:lnTo>
                <a:lnTo>
                  <a:pt x="96958" y="909098"/>
                </a:lnTo>
                <a:lnTo>
                  <a:pt x="70941" y="909098"/>
                </a:lnTo>
                <a:close/>
                <a:moveTo>
                  <a:pt x="492832" y="789708"/>
                </a:moveTo>
                <a:cubicBezTo>
                  <a:pt x="499492" y="789708"/>
                  <a:pt x="505948" y="790632"/>
                  <a:pt x="512165" y="792493"/>
                </a:cubicBezTo>
                <a:cubicBezTo>
                  <a:pt x="518381" y="794367"/>
                  <a:pt x="524015" y="797494"/>
                  <a:pt x="529003" y="801875"/>
                </a:cubicBezTo>
                <a:lnTo>
                  <a:pt x="511165" y="821119"/>
                </a:lnTo>
                <a:cubicBezTo>
                  <a:pt x="509038" y="818486"/>
                  <a:pt x="506189" y="816536"/>
                  <a:pt x="502581" y="815282"/>
                </a:cubicBezTo>
                <a:cubicBezTo>
                  <a:pt x="498960" y="814016"/>
                  <a:pt x="495542" y="813383"/>
                  <a:pt x="492326" y="813383"/>
                </a:cubicBezTo>
                <a:cubicBezTo>
                  <a:pt x="490427" y="813383"/>
                  <a:pt x="488502" y="813611"/>
                  <a:pt x="486502" y="814042"/>
                </a:cubicBezTo>
                <a:cubicBezTo>
                  <a:pt x="484476" y="814485"/>
                  <a:pt x="482602" y="815169"/>
                  <a:pt x="480830" y="816093"/>
                </a:cubicBezTo>
                <a:cubicBezTo>
                  <a:pt x="479058" y="817030"/>
                  <a:pt x="477601" y="818258"/>
                  <a:pt x="476487" y="819802"/>
                </a:cubicBezTo>
                <a:cubicBezTo>
                  <a:pt x="475386" y="821334"/>
                  <a:pt x="474829" y="823195"/>
                  <a:pt x="474829" y="825386"/>
                </a:cubicBezTo>
                <a:cubicBezTo>
                  <a:pt x="474829" y="828905"/>
                  <a:pt x="476146" y="831589"/>
                  <a:pt x="478830" y="833450"/>
                </a:cubicBezTo>
                <a:cubicBezTo>
                  <a:pt x="481476" y="835311"/>
                  <a:pt x="484856" y="836907"/>
                  <a:pt x="488907" y="838223"/>
                </a:cubicBezTo>
                <a:cubicBezTo>
                  <a:pt x="492971" y="839527"/>
                  <a:pt x="497339" y="840844"/>
                  <a:pt x="501986" y="842161"/>
                </a:cubicBezTo>
                <a:cubicBezTo>
                  <a:pt x="506657" y="843478"/>
                  <a:pt x="511025" y="845339"/>
                  <a:pt x="515089" y="847757"/>
                </a:cubicBezTo>
                <a:cubicBezTo>
                  <a:pt x="519141" y="850162"/>
                  <a:pt x="522496" y="853403"/>
                  <a:pt x="525180" y="857455"/>
                </a:cubicBezTo>
                <a:cubicBezTo>
                  <a:pt x="527826" y="861519"/>
                  <a:pt x="529168" y="866938"/>
                  <a:pt x="529168" y="873736"/>
                </a:cubicBezTo>
                <a:cubicBezTo>
                  <a:pt x="529168" y="880206"/>
                  <a:pt x="527940" y="885852"/>
                  <a:pt x="525496" y="890676"/>
                </a:cubicBezTo>
                <a:cubicBezTo>
                  <a:pt x="523066" y="895500"/>
                  <a:pt x="519749" y="899500"/>
                  <a:pt x="515583" y="902678"/>
                </a:cubicBezTo>
                <a:cubicBezTo>
                  <a:pt x="511418" y="905856"/>
                  <a:pt x="506569" y="908224"/>
                  <a:pt x="501087" y="909756"/>
                </a:cubicBezTo>
                <a:cubicBezTo>
                  <a:pt x="495567" y="911288"/>
                  <a:pt x="489768" y="912060"/>
                  <a:pt x="483653" y="912060"/>
                </a:cubicBezTo>
                <a:cubicBezTo>
                  <a:pt x="475981" y="912060"/>
                  <a:pt x="468878" y="910908"/>
                  <a:pt x="462320" y="908603"/>
                </a:cubicBezTo>
                <a:cubicBezTo>
                  <a:pt x="455762" y="906299"/>
                  <a:pt x="449634" y="902577"/>
                  <a:pt x="443988" y="897424"/>
                </a:cubicBezTo>
                <a:lnTo>
                  <a:pt x="462485" y="877357"/>
                </a:lnTo>
                <a:cubicBezTo>
                  <a:pt x="465144" y="880864"/>
                  <a:pt x="468511" y="883574"/>
                  <a:pt x="472575" y="885498"/>
                </a:cubicBezTo>
                <a:cubicBezTo>
                  <a:pt x="476627" y="887410"/>
                  <a:pt x="480830" y="888372"/>
                  <a:pt x="485160" y="888372"/>
                </a:cubicBezTo>
                <a:cubicBezTo>
                  <a:pt x="487274" y="888372"/>
                  <a:pt x="489427" y="888131"/>
                  <a:pt x="491579" y="887638"/>
                </a:cubicBezTo>
                <a:cubicBezTo>
                  <a:pt x="493744" y="887144"/>
                  <a:pt x="495693" y="886397"/>
                  <a:pt x="497415" y="885409"/>
                </a:cubicBezTo>
                <a:cubicBezTo>
                  <a:pt x="499137" y="884422"/>
                  <a:pt x="500530" y="883168"/>
                  <a:pt x="501581" y="881636"/>
                </a:cubicBezTo>
                <a:cubicBezTo>
                  <a:pt x="502619" y="880092"/>
                  <a:pt x="503151" y="878294"/>
                  <a:pt x="503151" y="876205"/>
                </a:cubicBezTo>
                <a:cubicBezTo>
                  <a:pt x="503151" y="872698"/>
                  <a:pt x="501796" y="869925"/>
                  <a:pt x="499087" y="867900"/>
                </a:cubicBezTo>
                <a:cubicBezTo>
                  <a:pt x="496339" y="865874"/>
                  <a:pt x="492933" y="864140"/>
                  <a:pt x="488819" y="862722"/>
                </a:cubicBezTo>
                <a:cubicBezTo>
                  <a:pt x="484704" y="861304"/>
                  <a:pt x="480273" y="859873"/>
                  <a:pt x="475487" y="858442"/>
                </a:cubicBezTo>
                <a:cubicBezTo>
                  <a:pt x="470702" y="857024"/>
                  <a:pt x="466270" y="855100"/>
                  <a:pt x="462156" y="852682"/>
                </a:cubicBezTo>
                <a:cubicBezTo>
                  <a:pt x="458041" y="850276"/>
                  <a:pt x="454623" y="847098"/>
                  <a:pt x="451901" y="843148"/>
                </a:cubicBezTo>
                <a:cubicBezTo>
                  <a:pt x="449179" y="839211"/>
                  <a:pt x="447811" y="833995"/>
                  <a:pt x="447811" y="827525"/>
                </a:cubicBezTo>
                <a:cubicBezTo>
                  <a:pt x="447811" y="821284"/>
                  <a:pt x="449052" y="815802"/>
                  <a:pt x="451559" y="811079"/>
                </a:cubicBezTo>
                <a:cubicBezTo>
                  <a:pt x="454066" y="806369"/>
                  <a:pt x="457408" y="802419"/>
                  <a:pt x="461573" y="799242"/>
                </a:cubicBezTo>
                <a:cubicBezTo>
                  <a:pt x="465726" y="796064"/>
                  <a:pt x="470537" y="793684"/>
                  <a:pt x="475981" y="792088"/>
                </a:cubicBezTo>
                <a:cubicBezTo>
                  <a:pt x="481438" y="790506"/>
                  <a:pt x="487046" y="789708"/>
                  <a:pt x="492832" y="789708"/>
                </a:cubicBezTo>
                <a:close/>
                <a:moveTo>
                  <a:pt x="338284" y="760288"/>
                </a:moveTo>
                <a:lnTo>
                  <a:pt x="309432" y="783969"/>
                </a:lnTo>
                <a:lnTo>
                  <a:pt x="287416" y="783970"/>
                </a:lnTo>
                <a:lnTo>
                  <a:pt x="304257" y="760292"/>
                </a:lnTo>
                <a:close/>
                <a:moveTo>
                  <a:pt x="293396" y="283470"/>
                </a:moveTo>
                <a:cubicBezTo>
                  <a:pt x="215800" y="281673"/>
                  <a:pt x="145660" y="302803"/>
                  <a:pt x="127733" y="347508"/>
                </a:cubicBezTo>
                <a:cubicBezTo>
                  <a:pt x="106311" y="400467"/>
                  <a:pt x="166879" y="430308"/>
                  <a:pt x="219370" y="454831"/>
                </a:cubicBezTo>
                <a:cubicBezTo>
                  <a:pt x="261150" y="474328"/>
                  <a:pt x="294029" y="492838"/>
                  <a:pt x="282495" y="517184"/>
                </a:cubicBezTo>
                <a:cubicBezTo>
                  <a:pt x="273443" y="536011"/>
                  <a:pt x="243969" y="544911"/>
                  <a:pt x="201050" y="543949"/>
                </a:cubicBezTo>
                <a:cubicBezTo>
                  <a:pt x="163929" y="543113"/>
                  <a:pt x="117566" y="532542"/>
                  <a:pt x="81053" y="514424"/>
                </a:cubicBezTo>
                <a:lnTo>
                  <a:pt x="59340" y="560813"/>
                </a:lnTo>
                <a:cubicBezTo>
                  <a:pt x="86206" y="573068"/>
                  <a:pt x="141558" y="589793"/>
                  <a:pt x="188820" y="590932"/>
                </a:cubicBezTo>
                <a:cubicBezTo>
                  <a:pt x="277545" y="592844"/>
                  <a:pt x="335024" y="570916"/>
                  <a:pt x="358003" y="523147"/>
                </a:cubicBezTo>
                <a:cubicBezTo>
                  <a:pt x="385236" y="466808"/>
                  <a:pt x="317717" y="435942"/>
                  <a:pt x="263454" y="410127"/>
                </a:cubicBezTo>
                <a:cubicBezTo>
                  <a:pt x="220990" y="389882"/>
                  <a:pt x="192086" y="379298"/>
                  <a:pt x="199062" y="358953"/>
                </a:cubicBezTo>
                <a:cubicBezTo>
                  <a:pt x="207266" y="334872"/>
                  <a:pt x="250008" y="325769"/>
                  <a:pt x="288712" y="326618"/>
                </a:cubicBezTo>
                <a:cubicBezTo>
                  <a:pt x="308285" y="327099"/>
                  <a:pt x="322161" y="329568"/>
                  <a:pt x="338050" y="333163"/>
                </a:cubicBezTo>
                <a:lnTo>
                  <a:pt x="352078" y="289585"/>
                </a:lnTo>
                <a:cubicBezTo>
                  <a:pt x="331910" y="285914"/>
                  <a:pt x="317515" y="284053"/>
                  <a:pt x="293396" y="283470"/>
                </a:cubicBezTo>
                <a:close/>
                <a:moveTo>
                  <a:pt x="875212" y="282673"/>
                </a:moveTo>
                <a:cubicBezTo>
                  <a:pt x="800452" y="282673"/>
                  <a:pt x="735490" y="308057"/>
                  <a:pt x="693407" y="352749"/>
                </a:cubicBezTo>
                <a:cubicBezTo>
                  <a:pt x="692128" y="354129"/>
                  <a:pt x="690735" y="354078"/>
                  <a:pt x="689912" y="354078"/>
                </a:cubicBezTo>
                <a:cubicBezTo>
                  <a:pt x="688596" y="354078"/>
                  <a:pt x="687773" y="353838"/>
                  <a:pt x="688102" y="352749"/>
                </a:cubicBezTo>
                <a:lnTo>
                  <a:pt x="709220" y="287496"/>
                </a:lnTo>
                <a:lnTo>
                  <a:pt x="647474" y="287496"/>
                </a:lnTo>
                <a:lnTo>
                  <a:pt x="579981" y="496320"/>
                </a:lnTo>
                <a:cubicBezTo>
                  <a:pt x="558521" y="434739"/>
                  <a:pt x="514323" y="353610"/>
                  <a:pt x="460288" y="287496"/>
                </a:cubicBezTo>
                <a:lnTo>
                  <a:pt x="394098" y="287496"/>
                </a:lnTo>
                <a:lnTo>
                  <a:pt x="344570" y="439550"/>
                </a:lnTo>
                <a:cubicBezTo>
                  <a:pt x="369461" y="457642"/>
                  <a:pt x="377323" y="470923"/>
                  <a:pt x="383830" y="489686"/>
                </a:cubicBezTo>
                <a:cubicBezTo>
                  <a:pt x="384261" y="490749"/>
                  <a:pt x="385021" y="491066"/>
                  <a:pt x="386198" y="491066"/>
                </a:cubicBezTo>
                <a:cubicBezTo>
                  <a:pt x="387426" y="491066"/>
                  <a:pt x="387958" y="490698"/>
                  <a:pt x="388300" y="489686"/>
                </a:cubicBezTo>
                <a:cubicBezTo>
                  <a:pt x="388806" y="488179"/>
                  <a:pt x="431536" y="357560"/>
                  <a:pt x="431536" y="357560"/>
                </a:cubicBezTo>
                <a:cubicBezTo>
                  <a:pt x="475126" y="419027"/>
                  <a:pt x="518349" y="499915"/>
                  <a:pt x="541492" y="585437"/>
                </a:cubicBezTo>
                <a:lnTo>
                  <a:pt x="612594" y="585437"/>
                </a:lnTo>
                <a:lnTo>
                  <a:pt x="647689" y="477126"/>
                </a:lnTo>
                <a:cubicBezTo>
                  <a:pt x="648057" y="476063"/>
                  <a:pt x="648867" y="475810"/>
                  <a:pt x="649994" y="475810"/>
                </a:cubicBezTo>
                <a:cubicBezTo>
                  <a:pt x="651146" y="475810"/>
                  <a:pt x="652045" y="476164"/>
                  <a:pt x="652133" y="477126"/>
                </a:cubicBezTo>
                <a:cubicBezTo>
                  <a:pt x="662882" y="545088"/>
                  <a:pt x="731388" y="590805"/>
                  <a:pt x="828482" y="590805"/>
                </a:cubicBezTo>
                <a:cubicBezTo>
                  <a:pt x="891380" y="590805"/>
                  <a:pt x="948061" y="574549"/>
                  <a:pt x="962178" y="567080"/>
                </a:cubicBezTo>
                <a:lnTo>
                  <a:pt x="998931" y="452755"/>
                </a:lnTo>
                <a:lnTo>
                  <a:pt x="1140325" y="452755"/>
                </a:lnTo>
                <a:lnTo>
                  <a:pt x="1154644" y="408430"/>
                </a:lnTo>
                <a:lnTo>
                  <a:pt x="1013314" y="408430"/>
                </a:lnTo>
                <a:lnTo>
                  <a:pt x="1037685" y="333404"/>
                </a:lnTo>
                <a:lnTo>
                  <a:pt x="1206197" y="333404"/>
                </a:lnTo>
                <a:lnTo>
                  <a:pt x="1220808" y="287446"/>
                </a:lnTo>
                <a:lnTo>
                  <a:pt x="984207" y="287446"/>
                </a:lnTo>
                <a:lnTo>
                  <a:pt x="903939" y="535099"/>
                </a:lnTo>
                <a:cubicBezTo>
                  <a:pt x="886885" y="539353"/>
                  <a:pt x="865818" y="541379"/>
                  <a:pt x="843839" y="541379"/>
                </a:cubicBezTo>
                <a:cubicBezTo>
                  <a:pt x="796388" y="541379"/>
                  <a:pt x="758431" y="530313"/>
                  <a:pt x="736908" y="505575"/>
                </a:cubicBezTo>
                <a:cubicBezTo>
                  <a:pt x="720791" y="486938"/>
                  <a:pt x="714385" y="462959"/>
                  <a:pt x="718323" y="436144"/>
                </a:cubicBezTo>
                <a:cubicBezTo>
                  <a:pt x="727856" y="372348"/>
                  <a:pt x="790880" y="332087"/>
                  <a:pt x="875187" y="332087"/>
                </a:cubicBezTo>
                <a:cubicBezTo>
                  <a:pt x="892886" y="332087"/>
                  <a:pt x="911156" y="333125"/>
                  <a:pt x="927526" y="335201"/>
                </a:cubicBezTo>
                <a:lnTo>
                  <a:pt x="944200" y="287053"/>
                </a:lnTo>
                <a:cubicBezTo>
                  <a:pt x="923892" y="284027"/>
                  <a:pt x="899293" y="282673"/>
                  <a:pt x="875212" y="282673"/>
                </a:cubicBezTo>
                <a:close/>
                <a:moveTo>
                  <a:pt x="113895" y="0"/>
                </a:moveTo>
                <a:cubicBezTo>
                  <a:pt x="369701" y="0"/>
                  <a:pt x="933020" y="34614"/>
                  <a:pt x="1309811" y="272684"/>
                </a:cubicBezTo>
                <a:cubicBezTo>
                  <a:pt x="1321649" y="280115"/>
                  <a:pt x="1324422" y="287015"/>
                  <a:pt x="1320079" y="300752"/>
                </a:cubicBezTo>
                <a:cubicBezTo>
                  <a:pt x="1318041" y="307260"/>
                  <a:pt x="1200829" y="669111"/>
                  <a:pt x="1200829" y="669111"/>
                </a:cubicBezTo>
                <a:cubicBezTo>
                  <a:pt x="1195942" y="682670"/>
                  <a:pt x="1187612" y="683582"/>
                  <a:pt x="1177243" y="683582"/>
                </a:cubicBezTo>
                <a:lnTo>
                  <a:pt x="20498" y="683582"/>
                </a:lnTo>
                <a:cubicBezTo>
                  <a:pt x="8065" y="683582"/>
                  <a:pt x="0" y="673530"/>
                  <a:pt x="0" y="662414"/>
                </a:cubicBezTo>
                <a:lnTo>
                  <a:pt x="0" y="23233"/>
                </a:lnTo>
                <a:cubicBezTo>
                  <a:pt x="0" y="8952"/>
                  <a:pt x="9534" y="2254"/>
                  <a:pt x="24245" y="1608"/>
                </a:cubicBezTo>
                <a:cubicBezTo>
                  <a:pt x="46844" y="672"/>
                  <a:pt x="77154" y="0"/>
                  <a:pt x="11389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913F22B5-4BE1-7347-8B77-D99277CFECF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8804" y="2864797"/>
            <a:ext cx="3237881" cy="1466171"/>
          </a:xfrm>
          <a:prstGeom prst="rect">
            <a:avLst/>
          </a:prstGeom>
        </p:spPr>
        <p:txBody>
          <a:bodyPr anchor="t"/>
          <a:lstStyle>
            <a:lvl1pPr>
              <a:lnSpc>
                <a:spcPct val="80000"/>
              </a:lnSpc>
              <a:spcAft>
                <a:spcPts val="525"/>
              </a:spcAft>
              <a:defRPr lang="fr-FR" sz="3375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6350" indent="0">
              <a:tabLst/>
              <a:defRPr lang="fr-FR" sz="1875" kern="1200" dirty="0" smtClean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  <a:lvl3pPr>
              <a:spcBef>
                <a:spcPts val="600"/>
              </a:spcBef>
              <a:spcAft>
                <a:spcPts val="0"/>
              </a:spcAft>
              <a:defRPr>
                <a:solidFill>
                  <a:srgbClr val="264FC4"/>
                </a:solidFill>
              </a:defRPr>
            </a:lvl3pPr>
          </a:lstStyle>
          <a:p>
            <a:pPr lvl="0"/>
            <a:r>
              <a:rPr lang="fr-FR"/>
              <a:t>Titre de la présentation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</p:spTree>
    <p:extLst>
      <p:ext uri="{BB962C8B-B14F-4D97-AF65-F5344CB8AC3E}">
        <p14:creationId xmlns:p14="http://schemas.microsoft.com/office/powerpoint/2010/main" val="223694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Pages de titres longs 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07BBB1B6-6682-3CAB-092C-9BEFE170032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7579835" cy="5146152"/>
          </a:xfrm>
          <a:custGeom>
            <a:avLst/>
            <a:gdLst>
              <a:gd name="connsiteX0" fmla="*/ 0 w 20202365"/>
              <a:gd name="connsiteY0" fmla="*/ 0 h 13723071"/>
              <a:gd name="connsiteX1" fmla="*/ 2205717 w 20202365"/>
              <a:gd name="connsiteY1" fmla="*/ 0 h 13723071"/>
              <a:gd name="connsiteX2" fmla="*/ 20202365 w 20202365"/>
              <a:gd name="connsiteY2" fmla="*/ 6554490 h 13723071"/>
              <a:gd name="connsiteX3" fmla="*/ 20202365 w 20202365"/>
              <a:gd name="connsiteY3" fmla="*/ 7933064 h 13723071"/>
              <a:gd name="connsiteX4" fmla="*/ 313312 w 20202365"/>
              <a:gd name="connsiteY4" fmla="*/ 13723071 h 13723071"/>
              <a:gd name="connsiteX5" fmla="*/ 0 w 20202365"/>
              <a:gd name="connsiteY5" fmla="*/ 13723071 h 13723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02365" h="13723071">
                <a:moveTo>
                  <a:pt x="0" y="0"/>
                </a:moveTo>
                <a:lnTo>
                  <a:pt x="2205717" y="0"/>
                </a:lnTo>
                <a:lnTo>
                  <a:pt x="20202365" y="6554490"/>
                </a:lnTo>
                <a:lnTo>
                  <a:pt x="20202365" y="7933064"/>
                </a:lnTo>
                <a:lnTo>
                  <a:pt x="313312" y="13723071"/>
                </a:lnTo>
                <a:lnTo>
                  <a:pt x="0" y="13723071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image7</a:t>
            </a:r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B44FE936-971F-25CF-DC79-7844DDEF34B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7949776" y="4826078"/>
            <a:ext cx="715343" cy="86562"/>
          </a:xfr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0BCBC5C2-7B9D-E847-899C-4320897E0A32}" type="datetime4">
              <a:rPr lang="fr-FR" smtClean="0"/>
              <a:t>27 février 2026</a:t>
            </a:fld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FEFA83F-0875-EDCC-AC57-D9FD923BD4EC}"/>
              </a:ext>
            </a:extLst>
          </p:cNvPr>
          <p:cNvGrpSpPr>
            <a:grpSpLocks noChangeAspect="1"/>
          </p:cNvGrpSpPr>
          <p:nvPr/>
        </p:nvGrpSpPr>
        <p:grpSpPr>
          <a:xfrm>
            <a:off x="7690058" y="2460412"/>
            <a:ext cx="973857" cy="675985"/>
            <a:chOff x="22274141" y="12769411"/>
            <a:chExt cx="820338" cy="569719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69B57D6D-A6D9-D3E4-F2B3-C1D89C65DA1E}"/>
                </a:ext>
              </a:extLst>
            </p:cNvPr>
            <p:cNvSpPr/>
            <p:nvPr/>
          </p:nvSpPr>
          <p:spPr>
            <a:xfrm flipV="1">
              <a:off x="22274141" y="12769411"/>
              <a:ext cx="820338" cy="429299"/>
            </a:xfrm>
            <a:custGeom>
              <a:avLst/>
              <a:gdLst>
                <a:gd name="connsiteX0" fmla="*/ 15193 w 820338"/>
                <a:gd name="connsiteY0" fmla="*/ 428714 h 429299"/>
                <a:gd name="connsiteX1" fmla="*/ 446 w 820338"/>
                <a:gd name="connsiteY1" fmla="*/ 415606 h 429299"/>
                <a:gd name="connsiteX2" fmla="*/ 446 w 820338"/>
                <a:gd name="connsiteY2" fmla="*/ 13343 h 429299"/>
                <a:gd name="connsiteX3" fmla="*/ 13555 w 820338"/>
                <a:gd name="connsiteY3" fmla="*/ 234 h 429299"/>
                <a:gd name="connsiteX4" fmla="*/ 731238 w 820338"/>
                <a:gd name="connsiteY4" fmla="*/ 234 h 429299"/>
                <a:gd name="connsiteX5" fmla="*/ 745166 w 820338"/>
                <a:gd name="connsiteY5" fmla="*/ 9246 h 429299"/>
                <a:gd name="connsiteX6" fmla="*/ 819720 w 820338"/>
                <a:gd name="connsiteY6" fmla="*/ 241101 h 429299"/>
                <a:gd name="connsiteX7" fmla="*/ 813165 w 820338"/>
                <a:gd name="connsiteY7" fmla="*/ 258305 h 429299"/>
                <a:gd name="connsiteX8" fmla="*/ 70904 w 820338"/>
                <a:gd name="connsiteY8" fmla="*/ 429533 h 429299"/>
                <a:gd name="connsiteX9" fmla="*/ 15193 w 820338"/>
                <a:gd name="connsiteY9" fmla="*/ 428714 h 42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0338" h="429299">
                  <a:moveTo>
                    <a:pt x="15193" y="428714"/>
                  </a:moveTo>
                  <a:cubicBezTo>
                    <a:pt x="6181" y="428714"/>
                    <a:pt x="446" y="424618"/>
                    <a:pt x="446" y="415606"/>
                  </a:cubicBezTo>
                  <a:lnTo>
                    <a:pt x="446" y="13343"/>
                  </a:lnTo>
                  <a:cubicBezTo>
                    <a:pt x="446" y="5969"/>
                    <a:pt x="5362" y="234"/>
                    <a:pt x="13555" y="234"/>
                  </a:cubicBezTo>
                  <a:lnTo>
                    <a:pt x="731238" y="234"/>
                  </a:lnTo>
                  <a:cubicBezTo>
                    <a:pt x="736973" y="234"/>
                    <a:pt x="742708" y="234"/>
                    <a:pt x="745166" y="9246"/>
                  </a:cubicBezTo>
                  <a:cubicBezTo>
                    <a:pt x="745166" y="9246"/>
                    <a:pt x="818081" y="237004"/>
                    <a:pt x="819720" y="241101"/>
                  </a:cubicBezTo>
                  <a:cubicBezTo>
                    <a:pt x="822177" y="249293"/>
                    <a:pt x="820539" y="253390"/>
                    <a:pt x="813165" y="258305"/>
                  </a:cubicBezTo>
                  <a:cubicBezTo>
                    <a:pt x="579672" y="408232"/>
                    <a:pt x="229843" y="429533"/>
                    <a:pt x="70904" y="429533"/>
                  </a:cubicBezTo>
                  <a:cubicBezTo>
                    <a:pt x="47964" y="429533"/>
                    <a:pt x="29121" y="429533"/>
                    <a:pt x="15193" y="428714"/>
                  </a:cubicBezTo>
                  <a:close/>
                </a:path>
              </a:pathLst>
            </a:custGeom>
            <a:gradFill>
              <a:gsLst>
                <a:gs pos="0">
                  <a:srgbClr val="802266"/>
                </a:gs>
                <a:gs pos="25000">
                  <a:srgbClr val="AC1173"/>
                </a:gs>
                <a:gs pos="81000">
                  <a:srgbClr val="D90E0E"/>
                </a:gs>
                <a:gs pos="100000">
                  <a:srgbClr val="D90E0E"/>
                </a:gs>
              </a:gsLst>
              <a:lin ang="0" scaled="1"/>
            </a:gradFill>
            <a:ln w="817381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C8005BA3-6671-2178-E02D-EA0F84E20E19}"/>
                </a:ext>
              </a:extLst>
            </p:cNvPr>
            <p:cNvSpPr/>
            <p:nvPr/>
          </p:nvSpPr>
          <p:spPr>
            <a:xfrm>
              <a:off x="22310995" y="12947304"/>
              <a:ext cx="189185" cy="193551"/>
            </a:xfrm>
            <a:custGeom>
              <a:avLst/>
              <a:gdLst>
                <a:gd name="connsiteX0" fmla="*/ 126801 w 189185"/>
                <a:gd name="connsiteY0" fmla="*/ 80049 h 193551"/>
                <a:gd name="connsiteX1" fmla="*/ 86847 w 189185"/>
                <a:gd name="connsiteY1" fmla="*/ 47861 h 193551"/>
                <a:gd name="connsiteX2" fmla="*/ 142475 w 189185"/>
                <a:gd name="connsiteY2" fmla="*/ 27515 h 193551"/>
                <a:gd name="connsiteX3" fmla="*/ 173086 w 189185"/>
                <a:gd name="connsiteY3" fmla="*/ 31636 h 193551"/>
                <a:gd name="connsiteX4" fmla="*/ 181790 w 189185"/>
                <a:gd name="connsiteY4" fmla="*/ 4224 h 193551"/>
                <a:gd name="connsiteX5" fmla="*/ 145384 w 189185"/>
                <a:gd name="connsiteY5" fmla="*/ 373 h 193551"/>
                <a:gd name="connsiteX6" fmla="*/ 42586 w 189185"/>
                <a:gd name="connsiteY6" fmla="*/ 40658 h 193551"/>
                <a:gd name="connsiteX7" fmla="*/ 99438 w 189185"/>
                <a:gd name="connsiteY7" fmla="*/ 108168 h 193551"/>
                <a:gd name="connsiteX8" fmla="*/ 138614 w 189185"/>
                <a:gd name="connsiteY8" fmla="*/ 147395 h 193551"/>
                <a:gd name="connsiteX9" fmla="*/ 88078 w 189185"/>
                <a:gd name="connsiteY9" fmla="*/ 164230 h 193551"/>
                <a:gd name="connsiteX10" fmla="*/ 13620 w 189185"/>
                <a:gd name="connsiteY10" fmla="*/ 145657 h 193551"/>
                <a:gd name="connsiteX11" fmla="*/ 156 w 189185"/>
                <a:gd name="connsiteY11" fmla="*/ 174841 h 193551"/>
                <a:gd name="connsiteX12" fmla="*/ 80483 w 189185"/>
                <a:gd name="connsiteY12" fmla="*/ 193786 h 193551"/>
                <a:gd name="connsiteX13" fmla="*/ 185475 w 189185"/>
                <a:gd name="connsiteY13" fmla="*/ 151146 h 193551"/>
                <a:gd name="connsiteX14" fmla="*/ 126801 w 189185"/>
                <a:gd name="connsiteY14" fmla="*/ 80049 h 19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9185" h="193551">
                  <a:moveTo>
                    <a:pt x="126801" y="80049"/>
                  </a:moveTo>
                  <a:cubicBezTo>
                    <a:pt x="100449" y="67313"/>
                    <a:pt x="82523" y="60661"/>
                    <a:pt x="86847" y="47861"/>
                  </a:cubicBezTo>
                  <a:cubicBezTo>
                    <a:pt x="91939" y="32708"/>
                    <a:pt x="118459" y="26984"/>
                    <a:pt x="142475" y="27515"/>
                  </a:cubicBezTo>
                  <a:cubicBezTo>
                    <a:pt x="154614" y="27819"/>
                    <a:pt x="163220" y="29376"/>
                    <a:pt x="173086" y="31636"/>
                  </a:cubicBezTo>
                  <a:lnTo>
                    <a:pt x="181790" y="4224"/>
                  </a:lnTo>
                  <a:cubicBezTo>
                    <a:pt x="169274" y="1913"/>
                    <a:pt x="160343" y="745"/>
                    <a:pt x="145384" y="373"/>
                  </a:cubicBezTo>
                  <a:cubicBezTo>
                    <a:pt x="97230" y="-758"/>
                    <a:pt x="53713" y="12539"/>
                    <a:pt x="42586" y="40658"/>
                  </a:cubicBezTo>
                  <a:cubicBezTo>
                    <a:pt x="29291" y="73970"/>
                    <a:pt x="66878" y="92748"/>
                    <a:pt x="99438" y="108168"/>
                  </a:cubicBezTo>
                  <a:cubicBezTo>
                    <a:pt x="125369" y="120436"/>
                    <a:pt x="145773" y="132083"/>
                    <a:pt x="138614" y="147395"/>
                  </a:cubicBezTo>
                  <a:cubicBezTo>
                    <a:pt x="132995" y="159235"/>
                    <a:pt x="114706" y="164834"/>
                    <a:pt x="88078" y="164230"/>
                  </a:cubicBezTo>
                  <a:cubicBezTo>
                    <a:pt x="65044" y="163708"/>
                    <a:pt x="36281" y="157054"/>
                    <a:pt x="13620" y="145657"/>
                  </a:cubicBezTo>
                  <a:lnTo>
                    <a:pt x="156" y="174841"/>
                  </a:lnTo>
                  <a:cubicBezTo>
                    <a:pt x="16812" y="182548"/>
                    <a:pt x="51160" y="193068"/>
                    <a:pt x="80483" y="193786"/>
                  </a:cubicBezTo>
                  <a:cubicBezTo>
                    <a:pt x="135546" y="194990"/>
                    <a:pt x="171206" y="181197"/>
                    <a:pt x="185475" y="151146"/>
                  </a:cubicBezTo>
                  <a:cubicBezTo>
                    <a:pt x="202363" y="115704"/>
                    <a:pt x="160465" y="96289"/>
                    <a:pt x="126801" y="80049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CA692576-C654-CED0-08EF-AA700B0950F2}"/>
                </a:ext>
              </a:extLst>
            </p:cNvPr>
            <p:cNvSpPr/>
            <p:nvPr/>
          </p:nvSpPr>
          <p:spPr>
            <a:xfrm>
              <a:off x="22487955" y="12946871"/>
              <a:ext cx="543702" cy="193836"/>
            </a:xfrm>
            <a:custGeom>
              <a:avLst/>
              <a:gdLst>
                <a:gd name="connsiteX0" fmla="*/ 24786 w 543702"/>
                <a:gd name="connsiteY0" fmla="*/ 130510 h 193836"/>
                <a:gd name="connsiteX1" fmla="*/ 26265 w 543702"/>
                <a:gd name="connsiteY1" fmla="*/ 131371 h 193836"/>
                <a:gd name="connsiteX2" fmla="*/ 27570 w 543702"/>
                <a:gd name="connsiteY2" fmla="*/ 130510 h 193836"/>
                <a:gd name="connsiteX3" fmla="*/ 54389 w 543702"/>
                <a:gd name="connsiteY3" fmla="*/ 47391 h 193836"/>
                <a:gd name="connsiteX4" fmla="*/ 122624 w 543702"/>
                <a:gd name="connsiteY4" fmla="*/ 190743 h 193836"/>
                <a:gd name="connsiteX5" fmla="*/ 166730 w 543702"/>
                <a:gd name="connsiteY5" fmla="*/ 190743 h 193836"/>
                <a:gd name="connsiteX6" fmla="*/ 188518 w 543702"/>
                <a:gd name="connsiteY6" fmla="*/ 122604 h 193836"/>
                <a:gd name="connsiteX7" fmla="*/ 189941 w 543702"/>
                <a:gd name="connsiteY7" fmla="*/ 121776 h 193836"/>
                <a:gd name="connsiteX8" fmla="*/ 191272 w 543702"/>
                <a:gd name="connsiteY8" fmla="*/ 122604 h 193836"/>
                <a:gd name="connsiteX9" fmla="*/ 300695 w 543702"/>
                <a:gd name="connsiteY9" fmla="*/ 194122 h 193836"/>
                <a:gd name="connsiteX10" fmla="*/ 383645 w 543702"/>
                <a:gd name="connsiteY10" fmla="*/ 179190 h 193836"/>
                <a:gd name="connsiteX11" fmla="*/ 406456 w 543702"/>
                <a:gd name="connsiteY11" fmla="*/ 107273 h 193836"/>
                <a:gd name="connsiteX12" fmla="*/ 494196 w 543702"/>
                <a:gd name="connsiteY12" fmla="*/ 107273 h 193836"/>
                <a:gd name="connsiteX13" fmla="*/ 503086 w 543702"/>
                <a:gd name="connsiteY13" fmla="*/ 79396 h 193836"/>
                <a:gd name="connsiteX14" fmla="*/ 415382 w 543702"/>
                <a:gd name="connsiteY14" fmla="*/ 79396 h 193836"/>
                <a:gd name="connsiteX15" fmla="*/ 430501 w 543702"/>
                <a:gd name="connsiteY15" fmla="*/ 32192 h 193836"/>
                <a:gd name="connsiteX16" fmla="*/ 535074 w 543702"/>
                <a:gd name="connsiteY16" fmla="*/ 32192 h 193836"/>
                <a:gd name="connsiteX17" fmla="*/ 544130 w 543702"/>
                <a:gd name="connsiteY17" fmla="*/ 3282 h 193836"/>
                <a:gd name="connsiteX18" fmla="*/ 397326 w 543702"/>
                <a:gd name="connsiteY18" fmla="*/ 3282 h 193836"/>
                <a:gd name="connsiteX19" fmla="*/ 347512 w 543702"/>
                <a:gd name="connsiteY19" fmla="*/ 159077 h 193836"/>
                <a:gd name="connsiteX20" fmla="*/ 310222 w 543702"/>
                <a:gd name="connsiteY20" fmla="*/ 163028 h 193836"/>
                <a:gd name="connsiteX21" fmla="*/ 243880 w 543702"/>
                <a:gd name="connsiteY21" fmla="*/ 140499 h 193836"/>
                <a:gd name="connsiteX22" fmla="*/ 232348 w 543702"/>
                <a:gd name="connsiteY22" fmla="*/ 96830 h 193836"/>
                <a:gd name="connsiteX23" fmla="*/ 329674 w 543702"/>
                <a:gd name="connsiteY23" fmla="*/ 31370 h 193836"/>
                <a:gd name="connsiteX24" fmla="*/ 362158 w 543702"/>
                <a:gd name="connsiteY24" fmla="*/ 33328 h 193836"/>
                <a:gd name="connsiteX25" fmla="*/ 372488 w 543702"/>
                <a:gd name="connsiteY25" fmla="*/ 3040 h 193836"/>
                <a:gd name="connsiteX26" fmla="*/ 329693 w 543702"/>
                <a:gd name="connsiteY26" fmla="*/ 286 h 193836"/>
                <a:gd name="connsiteX27" fmla="*/ 216882 w 543702"/>
                <a:gd name="connsiteY27" fmla="*/ 44365 h 193836"/>
                <a:gd name="connsiteX28" fmla="*/ 214713 w 543702"/>
                <a:gd name="connsiteY28" fmla="*/ 45208 h 193836"/>
                <a:gd name="connsiteX29" fmla="*/ 213579 w 543702"/>
                <a:gd name="connsiteY29" fmla="*/ 44365 h 193836"/>
                <a:gd name="connsiteX30" fmla="*/ 226687 w 543702"/>
                <a:gd name="connsiteY30" fmla="*/ 3322 h 193836"/>
                <a:gd name="connsiteX31" fmla="*/ 188381 w 543702"/>
                <a:gd name="connsiteY31" fmla="*/ 3322 h 193836"/>
                <a:gd name="connsiteX32" fmla="*/ 146497 w 543702"/>
                <a:gd name="connsiteY32" fmla="*/ 134679 h 193836"/>
                <a:gd name="connsiteX33" fmla="*/ 72225 w 543702"/>
                <a:gd name="connsiteY33" fmla="*/ 3322 h 193836"/>
                <a:gd name="connsiteX34" fmla="*/ 31152 w 543702"/>
                <a:gd name="connsiteY34" fmla="*/ 3322 h 193836"/>
                <a:gd name="connsiteX35" fmla="*/ 428 w 543702"/>
                <a:gd name="connsiteY35" fmla="*/ 98970 h 193836"/>
                <a:gd name="connsiteX36" fmla="*/ 24786 w 543702"/>
                <a:gd name="connsiteY36" fmla="*/ 130510 h 19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43702" h="193836">
                  <a:moveTo>
                    <a:pt x="24786" y="130510"/>
                  </a:moveTo>
                  <a:cubicBezTo>
                    <a:pt x="25053" y="131180"/>
                    <a:pt x="25533" y="131371"/>
                    <a:pt x="26265" y="131371"/>
                  </a:cubicBezTo>
                  <a:cubicBezTo>
                    <a:pt x="27026" y="131371"/>
                    <a:pt x="27355" y="131146"/>
                    <a:pt x="27570" y="130510"/>
                  </a:cubicBezTo>
                  <a:cubicBezTo>
                    <a:pt x="27883" y="129560"/>
                    <a:pt x="54389" y="47391"/>
                    <a:pt x="54389" y="47391"/>
                  </a:cubicBezTo>
                  <a:cubicBezTo>
                    <a:pt x="81438" y="86058"/>
                    <a:pt x="108257" y="136941"/>
                    <a:pt x="122624" y="190743"/>
                  </a:cubicBezTo>
                  <a:lnTo>
                    <a:pt x="166730" y="190743"/>
                  </a:lnTo>
                  <a:lnTo>
                    <a:pt x="188518" y="122604"/>
                  </a:lnTo>
                  <a:cubicBezTo>
                    <a:pt x="188741" y="121936"/>
                    <a:pt x="189238" y="121776"/>
                    <a:pt x="189941" y="121776"/>
                  </a:cubicBezTo>
                  <a:cubicBezTo>
                    <a:pt x="190651" y="121776"/>
                    <a:pt x="191214" y="122002"/>
                    <a:pt x="191272" y="122604"/>
                  </a:cubicBezTo>
                  <a:cubicBezTo>
                    <a:pt x="197937" y="165357"/>
                    <a:pt x="240454" y="194122"/>
                    <a:pt x="300695" y="194122"/>
                  </a:cubicBezTo>
                  <a:cubicBezTo>
                    <a:pt x="339717" y="194122"/>
                    <a:pt x="374887" y="183893"/>
                    <a:pt x="383645" y="179190"/>
                  </a:cubicBezTo>
                  <a:lnTo>
                    <a:pt x="406456" y="107273"/>
                  </a:lnTo>
                  <a:lnTo>
                    <a:pt x="494196" y="107273"/>
                  </a:lnTo>
                  <a:lnTo>
                    <a:pt x="503086" y="79396"/>
                  </a:lnTo>
                  <a:lnTo>
                    <a:pt x="415382" y="79396"/>
                  </a:lnTo>
                  <a:lnTo>
                    <a:pt x="430501" y="32192"/>
                  </a:lnTo>
                  <a:lnTo>
                    <a:pt x="535074" y="32192"/>
                  </a:lnTo>
                  <a:lnTo>
                    <a:pt x="544130" y="3282"/>
                  </a:lnTo>
                  <a:lnTo>
                    <a:pt x="397326" y="3282"/>
                  </a:lnTo>
                  <a:lnTo>
                    <a:pt x="347512" y="159077"/>
                  </a:lnTo>
                  <a:cubicBezTo>
                    <a:pt x="336926" y="161748"/>
                    <a:pt x="323854" y="163028"/>
                    <a:pt x="310222" y="163028"/>
                  </a:cubicBezTo>
                  <a:cubicBezTo>
                    <a:pt x="280783" y="163028"/>
                    <a:pt x="257228" y="156063"/>
                    <a:pt x="243880" y="140499"/>
                  </a:cubicBezTo>
                  <a:cubicBezTo>
                    <a:pt x="233881" y="128781"/>
                    <a:pt x="229895" y="113695"/>
                    <a:pt x="232348" y="96830"/>
                  </a:cubicBezTo>
                  <a:cubicBezTo>
                    <a:pt x="238253" y="56690"/>
                    <a:pt x="277363" y="31370"/>
                    <a:pt x="329674" y="31370"/>
                  </a:cubicBezTo>
                  <a:cubicBezTo>
                    <a:pt x="340652" y="31370"/>
                    <a:pt x="351993" y="32018"/>
                    <a:pt x="362158" y="33328"/>
                  </a:cubicBezTo>
                  <a:lnTo>
                    <a:pt x="372488" y="3040"/>
                  </a:lnTo>
                  <a:cubicBezTo>
                    <a:pt x="359898" y="1140"/>
                    <a:pt x="344633" y="286"/>
                    <a:pt x="329693" y="286"/>
                  </a:cubicBezTo>
                  <a:cubicBezTo>
                    <a:pt x="283307" y="286"/>
                    <a:pt x="242993" y="16254"/>
                    <a:pt x="216882" y="44365"/>
                  </a:cubicBezTo>
                  <a:cubicBezTo>
                    <a:pt x="216091" y="45234"/>
                    <a:pt x="215212" y="45208"/>
                    <a:pt x="214713" y="45208"/>
                  </a:cubicBezTo>
                  <a:cubicBezTo>
                    <a:pt x="213892" y="45208"/>
                    <a:pt x="213378" y="45051"/>
                    <a:pt x="213579" y="44365"/>
                  </a:cubicBezTo>
                  <a:lnTo>
                    <a:pt x="226687" y="3322"/>
                  </a:lnTo>
                  <a:lnTo>
                    <a:pt x="188381" y="3322"/>
                  </a:lnTo>
                  <a:lnTo>
                    <a:pt x="146497" y="134679"/>
                  </a:lnTo>
                  <a:cubicBezTo>
                    <a:pt x="133188" y="95942"/>
                    <a:pt x="105765" y="44904"/>
                    <a:pt x="72225" y="3322"/>
                  </a:cubicBezTo>
                  <a:lnTo>
                    <a:pt x="31152" y="3322"/>
                  </a:lnTo>
                  <a:lnTo>
                    <a:pt x="428" y="98970"/>
                  </a:lnTo>
                  <a:cubicBezTo>
                    <a:pt x="15882" y="110355"/>
                    <a:pt x="20756" y="118706"/>
                    <a:pt x="24786" y="130510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F77AAE91-099B-D7EE-156D-0A7BA2BF83B8}"/>
                </a:ext>
              </a:extLst>
            </p:cNvPr>
            <p:cNvSpPr/>
            <p:nvPr/>
          </p:nvSpPr>
          <p:spPr>
            <a:xfrm>
              <a:off x="22318179" y="13265161"/>
              <a:ext cx="58673" cy="72133"/>
            </a:xfrm>
            <a:custGeom>
              <a:avLst/>
              <a:gdLst>
                <a:gd name="connsiteX0" fmla="*/ 51787 w 58673"/>
                <a:gd name="connsiteY0" fmla="*/ 35137 h 72133"/>
                <a:gd name="connsiteX1" fmla="*/ 55811 w 58673"/>
                <a:gd name="connsiteY1" fmla="*/ 22148 h 72133"/>
                <a:gd name="connsiteX2" fmla="*/ 53591 w 58673"/>
                <a:gd name="connsiteY2" fmla="*/ 11605 h 72133"/>
                <a:gd name="connsiteX3" fmla="*/ 47606 w 58673"/>
                <a:gd name="connsiteY3" fmla="*/ 4875 h 72133"/>
                <a:gd name="connsiteX4" fmla="*/ 38820 w 58673"/>
                <a:gd name="connsiteY4" fmla="*/ 1314 h 72133"/>
                <a:gd name="connsiteX5" fmla="*/ 28231 w 58673"/>
                <a:gd name="connsiteY5" fmla="*/ 239 h 72133"/>
                <a:gd name="connsiteX6" fmla="*/ -70 w 58673"/>
                <a:gd name="connsiteY6" fmla="*/ 239 h 72133"/>
                <a:gd name="connsiteX7" fmla="*/ -70 w 58673"/>
                <a:gd name="connsiteY7" fmla="*/ 72373 h 72133"/>
                <a:gd name="connsiteX8" fmla="*/ 16049 w 58673"/>
                <a:gd name="connsiteY8" fmla="*/ 72373 h 72133"/>
                <a:gd name="connsiteX9" fmla="*/ 16049 w 58673"/>
                <a:gd name="connsiteY9" fmla="*/ 43546 h 72133"/>
                <a:gd name="connsiteX10" fmla="*/ 23995 w 58673"/>
                <a:gd name="connsiteY10" fmla="*/ 43546 h 72133"/>
                <a:gd name="connsiteX11" fmla="*/ 39283 w 58673"/>
                <a:gd name="connsiteY11" fmla="*/ 72373 h 72133"/>
                <a:gd name="connsiteX12" fmla="*/ 58603 w 58673"/>
                <a:gd name="connsiteY12" fmla="*/ 72373 h 72133"/>
                <a:gd name="connsiteX13" fmla="*/ 40013 w 58673"/>
                <a:gd name="connsiteY13" fmla="*/ 41915 h 72133"/>
                <a:gd name="connsiteX14" fmla="*/ 51787 w 58673"/>
                <a:gd name="connsiteY14" fmla="*/ 35137 h 72133"/>
                <a:gd name="connsiteX15" fmla="*/ 37785 w 58673"/>
                <a:gd name="connsiteY15" fmla="*/ 26626 h 72133"/>
                <a:gd name="connsiteX16" fmla="*/ 34530 w 58673"/>
                <a:gd name="connsiteY16" fmla="*/ 29027 h 72133"/>
                <a:gd name="connsiteX17" fmla="*/ 30145 w 58673"/>
                <a:gd name="connsiteY17" fmla="*/ 29945 h 72133"/>
                <a:gd name="connsiteX18" fmla="*/ 25548 w 58673"/>
                <a:gd name="connsiteY18" fmla="*/ 30094 h 72133"/>
                <a:gd name="connsiteX19" fmla="*/ 16049 w 58673"/>
                <a:gd name="connsiteY19" fmla="*/ 30094 h 72133"/>
                <a:gd name="connsiteX20" fmla="*/ 16049 w 58673"/>
                <a:gd name="connsiteY20" fmla="*/ 13692 h 72133"/>
                <a:gd name="connsiteX21" fmla="*/ 26584 w 58673"/>
                <a:gd name="connsiteY21" fmla="*/ 13692 h 72133"/>
                <a:gd name="connsiteX22" fmla="*/ 31023 w 58673"/>
                <a:gd name="connsiteY22" fmla="*/ 13998 h 72133"/>
                <a:gd name="connsiteX23" fmla="*/ 35055 w 58673"/>
                <a:gd name="connsiteY23" fmla="*/ 15166 h 72133"/>
                <a:gd name="connsiteX24" fmla="*/ 37942 w 58673"/>
                <a:gd name="connsiteY24" fmla="*/ 17661 h 72133"/>
                <a:gd name="connsiteX25" fmla="*/ 39079 w 58673"/>
                <a:gd name="connsiteY25" fmla="*/ 22046 h 72133"/>
                <a:gd name="connsiteX26" fmla="*/ 37785 w 58673"/>
                <a:gd name="connsiteY26" fmla="*/ 26626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73" h="72133">
                  <a:moveTo>
                    <a:pt x="51787" y="35137"/>
                  </a:moveTo>
                  <a:cubicBezTo>
                    <a:pt x="54469" y="31568"/>
                    <a:pt x="55811" y="27238"/>
                    <a:pt x="55811" y="22148"/>
                  </a:cubicBezTo>
                  <a:cubicBezTo>
                    <a:pt x="55811" y="17935"/>
                    <a:pt x="55065" y="14421"/>
                    <a:pt x="53591" y="11605"/>
                  </a:cubicBezTo>
                  <a:cubicBezTo>
                    <a:pt x="52108" y="8781"/>
                    <a:pt x="50116" y="6538"/>
                    <a:pt x="47606" y="4875"/>
                  </a:cubicBezTo>
                  <a:cubicBezTo>
                    <a:pt x="45088" y="3212"/>
                    <a:pt x="42162" y="2020"/>
                    <a:pt x="38820" y="1314"/>
                  </a:cubicBezTo>
                  <a:cubicBezTo>
                    <a:pt x="35487" y="600"/>
                    <a:pt x="31949" y="239"/>
                    <a:pt x="28231" y="239"/>
                  </a:cubicBezTo>
                  <a:lnTo>
                    <a:pt x="-70" y="239"/>
                  </a:lnTo>
                  <a:lnTo>
                    <a:pt x="-70" y="72373"/>
                  </a:lnTo>
                  <a:lnTo>
                    <a:pt x="16049" y="72373"/>
                  </a:lnTo>
                  <a:lnTo>
                    <a:pt x="16049" y="43546"/>
                  </a:lnTo>
                  <a:lnTo>
                    <a:pt x="23995" y="43546"/>
                  </a:lnTo>
                  <a:lnTo>
                    <a:pt x="39283" y="72373"/>
                  </a:lnTo>
                  <a:lnTo>
                    <a:pt x="58603" y="72373"/>
                  </a:lnTo>
                  <a:lnTo>
                    <a:pt x="40013" y="41915"/>
                  </a:lnTo>
                  <a:cubicBezTo>
                    <a:pt x="45174" y="40965"/>
                    <a:pt x="49096" y="38706"/>
                    <a:pt x="51787" y="35137"/>
                  </a:cubicBezTo>
                  <a:moveTo>
                    <a:pt x="37785" y="26626"/>
                  </a:moveTo>
                  <a:cubicBezTo>
                    <a:pt x="36930" y="27717"/>
                    <a:pt x="35840" y="28517"/>
                    <a:pt x="34530" y="29027"/>
                  </a:cubicBezTo>
                  <a:cubicBezTo>
                    <a:pt x="33220" y="29537"/>
                    <a:pt x="31761" y="29843"/>
                    <a:pt x="30145" y="29945"/>
                  </a:cubicBezTo>
                  <a:cubicBezTo>
                    <a:pt x="28529" y="30047"/>
                    <a:pt x="26992" y="30094"/>
                    <a:pt x="25548" y="30094"/>
                  </a:cubicBezTo>
                  <a:lnTo>
                    <a:pt x="16049" y="30094"/>
                  </a:lnTo>
                  <a:lnTo>
                    <a:pt x="16049" y="13692"/>
                  </a:lnTo>
                  <a:lnTo>
                    <a:pt x="26584" y="13692"/>
                  </a:lnTo>
                  <a:cubicBezTo>
                    <a:pt x="28027" y="13692"/>
                    <a:pt x="29502" y="13794"/>
                    <a:pt x="31023" y="13998"/>
                  </a:cubicBezTo>
                  <a:cubicBezTo>
                    <a:pt x="32537" y="14202"/>
                    <a:pt x="33879" y="14594"/>
                    <a:pt x="35055" y="15166"/>
                  </a:cubicBezTo>
                  <a:cubicBezTo>
                    <a:pt x="36216" y="15747"/>
                    <a:pt x="37181" y="16578"/>
                    <a:pt x="37942" y="17661"/>
                  </a:cubicBezTo>
                  <a:cubicBezTo>
                    <a:pt x="38703" y="18751"/>
                    <a:pt x="39079" y="20210"/>
                    <a:pt x="39079" y="22046"/>
                  </a:cubicBezTo>
                  <a:cubicBezTo>
                    <a:pt x="39079" y="24014"/>
                    <a:pt x="38648" y="25544"/>
                    <a:pt x="37785" y="26626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EC9CD199-E492-0A7B-6C88-8E4F8842D213}"/>
                </a:ext>
              </a:extLst>
            </p:cNvPr>
            <p:cNvSpPr/>
            <p:nvPr/>
          </p:nvSpPr>
          <p:spPr>
            <a:xfrm rot="7525294" flipV="1">
              <a:off x="22452790" y="13243930"/>
              <a:ext cx="30223" cy="17178"/>
            </a:xfrm>
            <a:custGeom>
              <a:avLst/>
              <a:gdLst>
                <a:gd name="connsiteX0" fmla="*/ 12199 w 30223"/>
                <a:gd name="connsiteY0" fmla="*/ 207 h 17178"/>
                <a:gd name="connsiteX1" fmla="*/ 30201 w 30223"/>
                <a:gd name="connsiteY1" fmla="*/ 207 h 17178"/>
                <a:gd name="connsiteX2" fmla="*/ 22295 w 30223"/>
                <a:gd name="connsiteY2" fmla="*/ 11322 h 17178"/>
                <a:gd name="connsiteX3" fmla="*/ -22 w 30223"/>
                <a:gd name="connsiteY3" fmla="*/ 17386 h 17178"/>
                <a:gd name="connsiteX4" fmla="*/ 12199 w 30223"/>
                <a:gd name="connsiteY4" fmla="*/ 207 h 1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23" h="17178">
                  <a:moveTo>
                    <a:pt x="12199" y="207"/>
                  </a:moveTo>
                  <a:lnTo>
                    <a:pt x="30201" y="207"/>
                  </a:lnTo>
                  <a:lnTo>
                    <a:pt x="22295" y="11322"/>
                  </a:lnTo>
                  <a:lnTo>
                    <a:pt x="-22" y="17386"/>
                  </a:lnTo>
                  <a:lnTo>
                    <a:pt x="12199" y="20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8A3985BA-A3DB-E19A-0419-7AFF42225BDC}"/>
                </a:ext>
              </a:extLst>
            </p:cNvPr>
            <p:cNvSpPr/>
            <p:nvPr/>
          </p:nvSpPr>
          <p:spPr>
            <a:xfrm>
              <a:off x="22437997" y="13265161"/>
              <a:ext cx="51543" cy="72133"/>
            </a:xfrm>
            <a:custGeom>
              <a:avLst/>
              <a:gdLst>
                <a:gd name="connsiteX0" fmla="*/ 16096 w 51543"/>
                <a:gd name="connsiteY0" fmla="*/ 43028 h 72133"/>
                <a:gd name="connsiteX1" fmla="*/ 47802 w 51543"/>
                <a:gd name="connsiteY1" fmla="*/ 43028 h 72133"/>
                <a:gd name="connsiteX2" fmla="*/ 47802 w 51543"/>
                <a:gd name="connsiteY2" fmla="*/ 28360 h 72133"/>
                <a:gd name="connsiteX3" fmla="*/ 16096 w 51543"/>
                <a:gd name="connsiteY3" fmla="*/ 28360 h 72133"/>
                <a:gd name="connsiteX4" fmla="*/ 16096 w 51543"/>
                <a:gd name="connsiteY4" fmla="*/ 14908 h 72133"/>
                <a:gd name="connsiteX5" fmla="*/ 49661 w 51543"/>
                <a:gd name="connsiteY5" fmla="*/ 14908 h 72133"/>
                <a:gd name="connsiteX6" fmla="*/ 49661 w 51543"/>
                <a:gd name="connsiteY6" fmla="*/ 239 h 72133"/>
                <a:gd name="connsiteX7" fmla="*/ -23 w 51543"/>
                <a:gd name="connsiteY7" fmla="*/ 239 h 72133"/>
                <a:gd name="connsiteX8" fmla="*/ -23 w 51543"/>
                <a:gd name="connsiteY8" fmla="*/ 72373 h 72133"/>
                <a:gd name="connsiteX9" fmla="*/ 51520 w 51543"/>
                <a:gd name="connsiteY9" fmla="*/ 72373 h 72133"/>
                <a:gd name="connsiteX10" fmla="*/ 51520 w 51543"/>
                <a:gd name="connsiteY10" fmla="*/ 57697 h 72133"/>
                <a:gd name="connsiteX11" fmla="*/ 16096 w 51543"/>
                <a:gd name="connsiteY11" fmla="*/ 57697 h 72133"/>
                <a:gd name="connsiteX12" fmla="*/ 16096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096" y="43028"/>
                  </a:moveTo>
                  <a:lnTo>
                    <a:pt x="47802" y="43028"/>
                  </a:lnTo>
                  <a:lnTo>
                    <a:pt x="47802" y="28360"/>
                  </a:lnTo>
                  <a:lnTo>
                    <a:pt x="16096" y="28360"/>
                  </a:lnTo>
                  <a:lnTo>
                    <a:pt x="16096" y="14908"/>
                  </a:lnTo>
                  <a:lnTo>
                    <a:pt x="49661" y="14908"/>
                  </a:lnTo>
                  <a:lnTo>
                    <a:pt x="49661" y="239"/>
                  </a:lnTo>
                  <a:lnTo>
                    <a:pt x="-23" y="239"/>
                  </a:lnTo>
                  <a:lnTo>
                    <a:pt x="-23" y="72373"/>
                  </a:lnTo>
                  <a:lnTo>
                    <a:pt x="51520" y="72373"/>
                  </a:lnTo>
                  <a:lnTo>
                    <a:pt x="51520" y="57697"/>
                  </a:lnTo>
                  <a:lnTo>
                    <a:pt x="16096" y="57697"/>
                  </a:lnTo>
                  <a:lnTo>
                    <a:pt x="16096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71251ECD-67BE-8C5D-3760-9CBE4931E86E}"/>
                </a:ext>
              </a:extLst>
            </p:cNvPr>
            <p:cNvSpPr/>
            <p:nvPr/>
          </p:nvSpPr>
          <p:spPr>
            <a:xfrm>
              <a:off x="22549249" y="13263325"/>
              <a:ext cx="52774" cy="75804"/>
            </a:xfrm>
            <a:custGeom>
              <a:avLst/>
              <a:gdLst>
                <a:gd name="connsiteX0" fmla="*/ 44074 w 52774"/>
                <a:gd name="connsiteY0" fmla="*/ 36204 h 75804"/>
                <a:gd name="connsiteX1" fmla="*/ 35955 w 52774"/>
                <a:gd name="connsiteY1" fmla="*/ 32737 h 75804"/>
                <a:gd name="connsiteX2" fmla="*/ 27852 w 52774"/>
                <a:gd name="connsiteY2" fmla="*/ 30297 h 75804"/>
                <a:gd name="connsiteX3" fmla="*/ 21609 w 52774"/>
                <a:gd name="connsiteY3" fmla="*/ 27340 h 75804"/>
                <a:gd name="connsiteX4" fmla="*/ 19130 w 52774"/>
                <a:gd name="connsiteY4" fmla="*/ 22344 h 75804"/>
                <a:gd name="connsiteX5" fmla="*/ 20157 w 52774"/>
                <a:gd name="connsiteY5" fmla="*/ 18884 h 75804"/>
                <a:gd name="connsiteX6" fmla="*/ 22848 w 52774"/>
                <a:gd name="connsiteY6" fmla="*/ 16586 h 75804"/>
                <a:gd name="connsiteX7" fmla="*/ 26362 w 52774"/>
                <a:gd name="connsiteY7" fmla="*/ 15315 h 75804"/>
                <a:gd name="connsiteX8" fmla="*/ 29970 w 52774"/>
                <a:gd name="connsiteY8" fmla="*/ 14908 h 75804"/>
                <a:gd name="connsiteX9" fmla="*/ 36324 w 52774"/>
                <a:gd name="connsiteY9" fmla="*/ 16084 h 75804"/>
                <a:gd name="connsiteX10" fmla="*/ 41642 w 52774"/>
                <a:gd name="connsiteY10" fmla="*/ 19700 h 75804"/>
                <a:gd name="connsiteX11" fmla="*/ 52694 w 52774"/>
                <a:gd name="connsiteY11" fmla="*/ 7777 h 75804"/>
                <a:gd name="connsiteX12" fmla="*/ 42262 w 52774"/>
                <a:gd name="connsiteY12" fmla="*/ 1965 h 75804"/>
                <a:gd name="connsiteX13" fmla="*/ 30284 w 52774"/>
                <a:gd name="connsiteY13" fmla="*/ 239 h 75804"/>
                <a:gd name="connsiteX14" fmla="*/ 19844 w 52774"/>
                <a:gd name="connsiteY14" fmla="*/ 1714 h 75804"/>
                <a:gd name="connsiteX15" fmla="*/ 10917 w 52774"/>
                <a:gd name="connsiteY15" fmla="*/ 6146 h 75804"/>
                <a:gd name="connsiteX16" fmla="*/ 4713 w 52774"/>
                <a:gd name="connsiteY16" fmla="*/ 13480 h 75804"/>
                <a:gd name="connsiteX17" fmla="*/ 2391 w 52774"/>
                <a:gd name="connsiteY17" fmla="*/ 23669 h 75804"/>
                <a:gd name="connsiteX18" fmla="*/ 4924 w 52774"/>
                <a:gd name="connsiteY18" fmla="*/ 33349 h 75804"/>
                <a:gd name="connsiteX19" fmla="*/ 11278 w 52774"/>
                <a:gd name="connsiteY19" fmla="*/ 39255 h 75804"/>
                <a:gd name="connsiteX20" fmla="*/ 19538 w 52774"/>
                <a:gd name="connsiteY20" fmla="*/ 42824 h 75804"/>
                <a:gd name="connsiteX21" fmla="*/ 27797 w 52774"/>
                <a:gd name="connsiteY21" fmla="*/ 45476 h 75804"/>
                <a:gd name="connsiteX22" fmla="*/ 34159 w 52774"/>
                <a:gd name="connsiteY22" fmla="*/ 48684 h 75804"/>
                <a:gd name="connsiteX23" fmla="*/ 36677 w 52774"/>
                <a:gd name="connsiteY23" fmla="*/ 53830 h 75804"/>
                <a:gd name="connsiteX24" fmla="*/ 35704 w 52774"/>
                <a:gd name="connsiteY24" fmla="*/ 57195 h 75804"/>
                <a:gd name="connsiteX25" fmla="*/ 33124 w 52774"/>
                <a:gd name="connsiteY25" fmla="*/ 59532 h 75804"/>
                <a:gd name="connsiteX26" fmla="*/ 29507 w 52774"/>
                <a:gd name="connsiteY26" fmla="*/ 60913 h 75804"/>
                <a:gd name="connsiteX27" fmla="*/ 25531 w 52774"/>
                <a:gd name="connsiteY27" fmla="*/ 61368 h 75804"/>
                <a:gd name="connsiteX28" fmla="*/ 17734 w 52774"/>
                <a:gd name="connsiteY28" fmla="*/ 59587 h 75804"/>
                <a:gd name="connsiteX29" fmla="*/ 11482 w 52774"/>
                <a:gd name="connsiteY29" fmla="*/ 54543 h 75804"/>
                <a:gd name="connsiteX30" fmla="*/ 22 w 52774"/>
                <a:gd name="connsiteY30" fmla="*/ 66976 h 75804"/>
                <a:gd name="connsiteX31" fmla="*/ 11380 w 52774"/>
                <a:gd name="connsiteY31" fmla="*/ 73903 h 75804"/>
                <a:gd name="connsiteX32" fmla="*/ 24597 w 52774"/>
                <a:gd name="connsiteY32" fmla="*/ 76044 h 75804"/>
                <a:gd name="connsiteX33" fmla="*/ 35398 w 52774"/>
                <a:gd name="connsiteY33" fmla="*/ 74616 h 75804"/>
                <a:gd name="connsiteX34" fmla="*/ 44380 w 52774"/>
                <a:gd name="connsiteY34" fmla="*/ 70232 h 75804"/>
                <a:gd name="connsiteX35" fmla="*/ 50522 w 52774"/>
                <a:gd name="connsiteY35" fmla="*/ 62795 h 75804"/>
                <a:gd name="connsiteX36" fmla="*/ 52796 w 52774"/>
                <a:gd name="connsiteY36" fmla="*/ 52300 h 75804"/>
                <a:gd name="connsiteX37" fmla="*/ 50326 w 52774"/>
                <a:gd name="connsiteY37" fmla="*/ 42213 h 75804"/>
                <a:gd name="connsiteX38" fmla="*/ 44074 w 52774"/>
                <a:gd name="connsiteY38" fmla="*/ 36204 h 7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2774" h="75804">
                  <a:moveTo>
                    <a:pt x="44074" y="36204"/>
                  </a:moveTo>
                  <a:cubicBezTo>
                    <a:pt x="41556" y="34706"/>
                    <a:pt x="38850" y="33553"/>
                    <a:pt x="35955" y="32737"/>
                  </a:cubicBezTo>
                  <a:cubicBezTo>
                    <a:pt x="33077" y="31921"/>
                    <a:pt x="30370" y="31105"/>
                    <a:pt x="27852" y="30297"/>
                  </a:cubicBezTo>
                  <a:cubicBezTo>
                    <a:pt x="25342" y="29482"/>
                    <a:pt x="23248" y="28493"/>
                    <a:pt x="21609" y="27340"/>
                  </a:cubicBezTo>
                  <a:cubicBezTo>
                    <a:pt x="19946" y="26187"/>
                    <a:pt x="19130" y="24524"/>
                    <a:pt x="19130" y="22344"/>
                  </a:cubicBezTo>
                  <a:cubicBezTo>
                    <a:pt x="19130" y="20987"/>
                    <a:pt x="19475" y="19834"/>
                    <a:pt x="20157" y="18884"/>
                  </a:cubicBezTo>
                  <a:cubicBezTo>
                    <a:pt x="20848" y="17927"/>
                    <a:pt x="21750" y="17167"/>
                    <a:pt x="22848" y="16586"/>
                  </a:cubicBezTo>
                  <a:cubicBezTo>
                    <a:pt x="23946" y="16014"/>
                    <a:pt x="25107" y="15590"/>
                    <a:pt x="26362" y="15315"/>
                  </a:cubicBezTo>
                  <a:cubicBezTo>
                    <a:pt x="27601" y="15049"/>
                    <a:pt x="28794" y="14908"/>
                    <a:pt x="29970" y="14908"/>
                  </a:cubicBezTo>
                  <a:cubicBezTo>
                    <a:pt x="31963" y="14908"/>
                    <a:pt x="34081" y="15300"/>
                    <a:pt x="36324" y="16084"/>
                  </a:cubicBezTo>
                  <a:cubicBezTo>
                    <a:pt x="38559" y="16861"/>
                    <a:pt x="40324" y="18069"/>
                    <a:pt x="41642" y="19700"/>
                  </a:cubicBezTo>
                  <a:lnTo>
                    <a:pt x="52694" y="7777"/>
                  </a:lnTo>
                  <a:cubicBezTo>
                    <a:pt x="49604" y="5063"/>
                    <a:pt x="46113" y="3126"/>
                    <a:pt x="42262" y="1965"/>
                  </a:cubicBezTo>
                  <a:cubicBezTo>
                    <a:pt x="38410" y="812"/>
                    <a:pt x="34410" y="239"/>
                    <a:pt x="30284" y="239"/>
                  </a:cubicBezTo>
                  <a:cubicBezTo>
                    <a:pt x="26699" y="239"/>
                    <a:pt x="23224" y="733"/>
                    <a:pt x="19844" y="1714"/>
                  </a:cubicBezTo>
                  <a:cubicBezTo>
                    <a:pt x="16471" y="2702"/>
                    <a:pt x="13490" y="4177"/>
                    <a:pt x="10917" y="6146"/>
                  </a:cubicBezTo>
                  <a:cubicBezTo>
                    <a:pt x="8336" y="8115"/>
                    <a:pt x="6266" y="10562"/>
                    <a:pt x="4713" y="13480"/>
                  </a:cubicBezTo>
                  <a:cubicBezTo>
                    <a:pt x="3159" y="16406"/>
                    <a:pt x="2391" y="19802"/>
                    <a:pt x="2391" y="23669"/>
                  </a:cubicBezTo>
                  <a:cubicBezTo>
                    <a:pt x="2391" y="27678"/>
                    <a:pt x="3238" y="30909"/>
                    <a:pt x="4924" y="33349"/>
                  </a:cubicBezTo>
                  <a:cubicBezTo>
                    <a:pt x="6611" y="35796"/>
                    <a:pt x="8729" y="37765"/>
                    <a:pt x="11278" y="39255"/>
                  </a:cubicBezTo>
                  <a:cubicBezTo>
                    <a:pt x="13827" y="40754"/>
                    <a:pt x="16573" y="41946"/>
                    <a:pt x="19538" y="42824"/>
                  </a:cubicBezTo>
                  <a:cubicBezTo>
                    <a:pt x="22503" y="43711"/>
                    <a:pt x="25248" y="44597"/>
                    <a:pt x="27797" y="45476"/>
                  </a:cubicBezTo>
                  <a:cubicBezTo>
                    <a:pt x="30347" y="46354"/>
                    <a:pt x="32457" y="47429"/>
                    <a:pt x="34159" y="48684"/>
                  </a:cubicBezTo>
                  <a:cubicBezTo>
                    <a:pt x="35838" y="49939"/>
                    <a:pt x="36677" y="51657"/>
                    <a:pt x="36677" y="53830"/>
                  </a:cubicBezTo>
                  <a:cubicBezTo>
                    <a:pt x="36677" y="55124"/>
                    <a:pt x="36347" y="56238"/>
                    <a:pt x="35704" y="57195"/>
                  </a:cubicBezTo>
                  <a:cubicBezTo>
                    <a:pt x="35053" y="58144"/>
                    <a:pt x="34190" y="58920"/>
                    <a:pt x="33124" y="59532"/>
                  </a:cubicBezTo>
                  <a:cubicBezTo>
                    <a:pt x="32057" y="60144"/>
                    <a:pt x="30849" y="60607"/>
                    <a:pt x="29507" y="60913"/>
                  </a:cubicBezTo>
                  <a:cubicBezTo>
                    <a:pt x="28174" y="61219"/>
                    <a:pt x="26841" y="61368"/>
                    <a:pt x="25531" y="61368"/>
                  </a:cubicBezTo>
                  <a:cubicBezTo>
                    <a:pt x="22848" y="61368"/>
                    <a:pt x="20244" y="60772"/>
                    <a:pt x="17734" y="59587"/>
                  </a:cubicBezTo>
                  <a:cubicBezTo>
                    <a:pt x="15216" y="58395"/>
                    <a:pt x="13129" y="56716"/>
                    <a:pt x="11482" y="54543"/>
                  </a:cubicBezTo>
                  <a:lnTo>
                    <a:pt x="22" y="66976"/>
                  </a:lnTo>
                  <a:cubicBezTo>
                    <a:pt x="3520" y="70169"/>
                    <a:pt x="7317" y="72475"/>
                    <a:pt x="11380" y="73903"/>
                  </a:cubicBezTo>
                  <a:cubicBezTo>
                    <a:pt x="15443" y="75330"/>
                    <a:pt x="19844" y="76044"/>
                    <a:pt x="24597" y="76044"/>
                  </a:cubicBezTo>
                  <a:cubicBezTo>
                    <a:pt x="28386" y="76044"/>
                    <a:pt x="31978" y="75565"/>
                    <a:pt x="35398" y="74616"/>
                  </a:cubicBezTo>
                  <a:cubicBezTo>
                    <a:pt x="38795" y="73667"/>
                    <a:pt x="41799" y="72200"/>
                    <a:pt x="44380" y="70232"/>
                  </a:cubicBezTo>
                  <a:cubicBezTo>
                    <a:pt x="46961" y="68263"/>
                    <a:pt x="49016" y="65784"/>
                    <a:pt x="50522" y="62795"/>
                  </a:cubicBezTo>
                  <a:cubicBezTo>
                    <a:pt x="52036" y="59807"/>
                    <a:pt x="52796" y="56308"/>
                    <a:pt x="52796" y="52300"/>
                  </a:cubicBezTo>
                  <a:cubicBezTo>
                    <a:pt x="52796" y="48088"/>
                    <a:pt x="51965" y="44731"/>
                    <a:pt x="50326" y="42213"/>
                  </a:cubicBezTo>
                  <a:cubicBezTo>
                    <a:pt x="48663" y="39703"/>
                    <a:pt x="46584" y="37694"/>
                    <a:pt x="44074" y="36204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F37C24AA-6D70-89D7-F1A1-97CD93BC64D3}"/>
                </a:ext>
              </a:extLst>
            </p:cNvPr>
            <p:cNvSpPr/>
            <p:nvPr/>
          </p:nvSpPr>
          <p:spPr>
            <a:xfrm>
              <a:off x="22666894" y="13265161"/>
              <a:ext cx="51543" cy="72133"/>
            </a:xfrm>
            <a:custGeom>
              <a:avLst/>
              <a:gdLst>
                <a:gd name="connsiteX0" fmla="*/ 16181 w 51543"/>
                <a:gd name="connsiteY0" fmla="*/ 43028 h 72133"/>
                <a:gd name="connsiteX1" fmla="*/ 47894 w 51543"/>
                <a:gd name="connsiteY1" fmla="*/ 43028 h 72133"/>
                <a:gd name="connsiteX2" fmla="*/ 47894 w 51543"/>
                <a:gd name="connsiteY2" fmla="*/ 28360 h 72133"/>
                <a:gd name="connsiteX3" fmla="*/ 16181 w 51543"/>
                <a:gd name="connsiteY3" fmla="*/ 28360 h 72133"/>
                <a:gd name="connsiteX4" fmla="*/ 16181 w 51543"/>
                <a:gd name="connsiteY4" fmla="*/ 14908 h 72133"/>
                <a:gd name="connsiteX5" fmla="*/ 49753 w 51543"/>
                <a:gd name="connsiteY5" fmla="*/ 14908 h 72133"/>
                <a:gd name="connsiteX6" fmla="*/ 49753 w 51543"/>
                <a:gd name="connsiteY6" fmla="*/ 239 h 72133"/>
                <a:gd name="connsiteX7" fmla="*/ 69 w 51543"/>
                <a:gd name="connsiteY7" fmla="*/ 239 h 72133"/>
                <a:gd name="connsiteX8" fmla="*/ 69 w 51543"/>
                <a:gd name="connsiteY8" fmla="*/ 72373 h 72133"/>
                <a:gd name="connsiteX9" fmla="*/ 51612 w 51543"/>
                <a:gd name="connsiteY9" fmla="*/ 72373 h 72133"/>
                <a:gd name="connsiteX10" fmla="*/ 51612 w 51543"/>
                <a:gd name="connsiteY10" fmla="*/ 57697 h 72133"/>
                <a:gd name="connsiteX11" fmla="*/ 16181 w 51543"/>
                <a:gd name="connsiteY11" fmla="*/ 57697 h 72133"/>
                <a:gd name="connsiteX12" fmla="*/ 16181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181" y="43028"/>
                  </a:moveTo>
                  <a:lnTo>
                    <a:pt x="47894" y="43028"/>
                  </a:lnTo>
                  <a:lnTo>
                    <a:pt x="47894" y="28360"/>
                  </a:lnTo>
                  <a:lnTo>
                    <a:pt x="16181" y="28360"/>
                  </a:lnTo>
                  <a:lnTo>
                    <a:pt x="16181" y="14908"/>
                  </a:lnTo>
                  <a:lnTo>
                    <a:pt x="49753" y="14908"/>
                  </a:lnTo>
                  <a:lnTo>
                    <a:pt x="49753" y="239"/>
                  </a:lnTo>
                  <a:lnTo>
                    <a:pt x="69" y="239"/>
                  </a:lnTo>
                  <a:lnTo>
                    <a:pt x="69" y="72373"/>
                  </a:lnTo>
                  <a:lnTo>
                    <a:pt x="51612" y="72373"/>
                  </a:lnTo>
                  <a:lnTo>
                    <a:pt x="51612" y="57697"/>
                  </a:lnTo>
                  <a:lnTo>
                    <a:pt x="16181" y="57697"/>
                  </a:lnTo>
                  <a:lnTo>
                    <a:pt x="16181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A7CD5A3E-CD98-EA90-FB83-5F57C9896789}"/>
                </a:ext>
              </a:extLst>
            </p:cNvPr>
            <p:cNvSpPr/>
            <p:nvPr/>
          </p:nvSpPr>
          <p:spPr>
            <a:xfrm>
              <a:off x="22776075" y="13265161"/>
              <a:ext cx="76738" cy="72133"/>
            </a:xfrm>
            <a:custGeom>
              <a:avLst/>
              <a:gdLst>
                <a:gd name="connsiteX0" fmla="*/ 31722 w 76738"/>
                <a:gd name="connsiteY0" fmla="*/ 239 h 72133"/>
                <a:gd name="connsiteX1" fmla="*/ 118 w 76738"/>
                <a:gd name="connsiteY1" fmla="*/ 72373 h 72133"/>
                <a:gd name="connsiteX2" fmla="*/ 17877 w 76738"/>
                <a:gd name="connsiteY2" fmla="*/ 72373 h 72133"/>
                <a:gd name="connsiteX3" fmla="*/ 23972 w 76738"/>
                <a:gd name="connsiteY3" fmla="*/ 57093 h 72133"/>
                <a:gd name="connsiteX4" fmla="*/ 52383 w 76738"/>
                <a:gd name="connsiteY4" fmla="*/ 57093 h 72133"/>
                <a:gd name="connsiteX5" fmla="*/ 58682 w 76738"/>
                <a:gd name="connsiteY5" fmla="*/ 72373 h 72133"/>
                <a:gd name="connsiteX6" fmla="*/ 76856 w 76738"/>
                <a:gd name="connsiteY6" fmla="*/ 72373 h 72133"/>
                <a:gd name="connsiteX7" fmla="*/ 45049 w 76738"/>
                <a:gd name="connsiteY7" fmla="*/ 239 h 72133"/>
                <a:gd name="connsiteX8" fmla="*/ 31722 w 76738"/>
                <a:gd name="connsiteY8" fmla="*/ 239 h 72133"/>
                <a:gd name="connsiteX9" fmla="*/ 29031 w 76738"/>
                <a:gd name="connsiteY9" fmla="*/ 43648 h 72133"/>
                <a:gd name="connsiteX10" fmla="*/ 37911 w 76738"/>
                <a:gd name="connsiteY10" fmla="*/ 21222 h 72133"/>
                <a:gd name="connsiteX11" fmla="*/ 46908 w 76738"/>
                <a:gd name="connsiteY11" fmla="*/ 43648 h 72133"/>
                <a:gd name="connsiteX12" fmla="*/ 29031 w 76738"/>
                <a:gd name="connsiteY12" fmla="*/ 4364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738" h="72133">
                  <a:moveTo>
                    <a:pt x="31722" y="239"/>
                  </a:moveTo>
                  <a:lnTo>
                    <a:pt x="118" y="72373"/>
                  </a:lnTo>
                  <a:lnTo>
                    <a:pt x="17877" y="72373"/>
                  </a:lnTo>
                  <a:lnTo>
                    <a:pt x="23972" y="57093"/>
                  </a:lnTo>
                  <a:lnTo>
                    <a:pt x="52383" y="57093"/>
                  </a:lnTo>
                  <a:lnTo>
                    <a:pt x="58682" y="72373"/>
                  </a:lnTo>
                  <a:lnTo>
                    <a:pt x="76856" y="72373"/>
                  </a:lnTo>
                  <a:lnTo>
                    <a:pt x="45049" y="239"/>
                  </a:lnTo>
                  <a:lnTo>
                    <a:pt x="31722" y="239"/>
                  </a:lnTo>
                  <a:close/>
                  <a:moveTo>
                    <a:pt x="29031" y="43648"/>
                  </a:moveTo>
                  <a:lnTo>
                    <a:pt x="37911" y="21222"/>
                  </a:lnTo>
                  <a:lnTo>
                    <a:pt x="46908" y="43648"/>
                  </a:lnTo>
                  <a:lnTo>
                    <a:pt x="29031" y="4364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39E4A1B-0FF3-E73E-BDD2-B49A51608FAA}"/>
                </a:ext>
              </a:extLst>
            </p:cNvPr>
            <p:cNvSpPr/>
            <p:nvPr/>
          </p:nvSpPr>
          <p:spPr>
            <a:xfrm>
              <a:off x="22912420" y="13265161"/>
              <a:ext cx="61654" cy="73969"/>
            </a:xfrm>
            <a:custGeom>
              <a:avLst/>
              <a:gdLst>
                <a:gd name="connsiteX0" fmla="*/ 45713 w 61654"/>
                <a:gd name="connsiteY0" fmla="*/ 43947 h 73969"/>
                <a:gd name="connsiteX1" fmla="*/ 44622 w 61654"/>
                <a:gd name="connsiteY1" fmla="*/ 50159 h 73969"/>
                <a:gd name="connsiteX2" fmla="*/ 41587 w 61654"/>
                <a:gd name="connsiteY2" fmla="*/ 55101 h 73969"/>
                <a:gd name="connsiteX3" fmla="*/ 36935 w 61654"/>
                <a:gd name="connsiteY3" fmla="*/ 58364 h 73969"/>
                <a:gd name="connsiteX4" fmla="*/ 31052 w 61654"/>
                <a:gd name="connsiteY4" fmla="*/ 59533 h 73969"/>
                <a:gd name="connsiteX5" fmla="*/ 25114 w 61654"/>
                <a:gd name="connsiteY5" fmla="*/ 58364 h 73969"/>
                <a:gd name="connsiteX6" fmla="*/ 20416 w 61654"/>
                <a:gd name="connsiteY6" fmla="*/ 55101 h 73969"/>
                <a:gd name="connsiteX7" fmla="*/ 17356 w 61654"/>
                <a:gd name="connsiteY7" fmla="*/ 50159 h 73969"/>
                <a:gd name="connsiteX8" fmla="*/ 16282 w 61654"/>
                <a:gd name="connsiteY8" fmla="*/ 43947 h 73969"/>
                <a:gd name="connsiteX9" fmla="*/ 16282 w 61654"/>
                <a:gd name="connsiteY9" fmla="*/ 240 h 73969"/>
                <a:gd name="connsiteX10" fmla="*/ 170 w 61654"/>
                <a:gd name="connsiteY10" fmla="*/ 240 h 73969"/>
                <a:gd name="connsiteX11" fmla="*/ 170 w 61654"/>
                <a:gd name="connsiteY11" fmla="*/ 44559 h 73969"/>
                <a:gd name="connsiteX12" fmla="*/ 2131 w 61654"/>
                <a:gd name="connsiteY12" fmla="*/ 56380 h 73969"/>
                <a:gd name="connsiteX13" fmla="*/ 7975 w 61654"/>
                <a:gd name="connsiteY13" fmla="*/ 65753 h 73969"/>
                <a:gd name="connsiteX14" fmla="*/ 17623 w 61654"/>
                <a:gd name="connsiteY14" fmla="*/ 71966 h 73969"/>
                <a:gd name="connsiteX15" fmla="*/ 31052 w 61654"/>
                <a:gd name="connsiteY15" fmla="*/ 74209 h 73969"/>
                <a:gd name="connsiteX16" fmla="*/ 44379 w 61654"/>
                <a:gd name="connsiteY16" fmla="*/ 71966 h 73969"/>
                <a:gd name="connsiteX17" fmla="*/ 54027 w 61654"/>
                <a:gd name="connsiteY17" fmla="*/ 65753 h 73969"/>
                <a:gd name="connsiteX18" fmla="*/ 59871 w 61654"/>
                <a:gd name="connsiteY18" fmla="*/ 56380 h 73969"/>
                <a:gd name="connsiteX19" fmla="*/ 61824 w 61654"/>
                <a:gd name="connsiteY19" fmla="*/ 44559 h 73969"/>
                <a:gd name="connsiteX20" fmla="*/ 61824 w 61654"/>
                <a:gd name="connsiteY20" fmla="*/ 240 h 73969"/>
                <a:gd name="connsiteX21" fmla="*/ 45713 w 61654"/>
                <a:gd name="connsiteY21" fmla="*/ 240 h 73969"/>
                <a:gd name="connsiteX22" fmla="*/ 45713 w 61654"/>
                <a:gd name="connsiteY22" fmla="*/ 43947 h 73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1654" h="73969">
                  <a:moveTo>
                    <a:pt x="45713" y="43947"/>
                  </a:moveTo>
                  <a:cubicBezTo>
                    <a:pt x="45713" y="46190"/>
                    <a:pt x="45360" y="48261"/>
                    <a:pt x="44622" y="50159"/>
                  </a:cubicBezTo>
                  <a:cubicBezTo>
                    <a:pt x="43909" y="52065"/>
                    <a:pt x="42897" y="53713"/>
                    <a:pt x="41587" y="55101"/>
                  </a:cubicBezTo>
                  <a:cubicBezTo>
                    <a:pt x="40277" y="56497"/>
                    <a:pt x="38731" y="57580"/>
                    <a:pt x="36935" y="58364"/>
                  </a:cubicBezTo>
                  <a:cubicBezTo>
                    <a:pt x="35155" y="59148"/>
                    <a:pt x="33186" y="59533"/>
                    <a:pt x="31052" y="59533"/>
                  </a:cubicBezTo>
                  <a:cubicBezTo>
                    <a:pt x="28919" y="59533"/>
                    <a:pt x="26926" y="59148"/>
                    <a:pt x="25114" y="58364"/>
                  </a:cubicBezTo>
                  <a:cubicBezTo>
                    <a:pt x="23287" y="57580"/>
                    <a:pt x="21718" y="56497"/>
                    <a:pt x="20416" y="55101"/>
                  </a:cubicBezTo>
                  <a:cubicBezTo>
                    <a:pt x="19098" y="53713"/>
                    <a:pt x="18086" y="52065"/>
                    <a:pt x="17356" y="50159"/>
                  </a:cubicBezTo>
                  <a:cubicBezTo>
                    <a:pt x="16643" y="48261"/>
                    <a:pt x="16282" y="46190"/>
                    <a:pt x="16282" y="43947"/>
                  </a:cubicBezTo>
                  <a:lnTo>
                    <a:pt x="16282" y="240"/>
                  </a:lnTo>
                  <a:lnTo>
                    <a:pt x="170" y="240"/>
                  </a:lnTo>
                  <a:lnTo>
                    <a:pt x="170" y="44559"/>
                  </a:lnTo>
                  <a:cubicBezTo>
                    <a:pt x="170" y="48841"/>
                    <a:pt x="821" y="52779"/>
                    <a:pt x="2131" y="56380"/>
                  </a:cubicBezTo>
                  <a:cubicBezTo>
                    <a:pt x="3441" y="59980"/>
                    <a:pt x="5386" y="63102"/>
                    <a:pt x="7975" y="65753"/>
                  </a:cubicBezTo>
                  <a:cubicBezTo>
                    <a:pt x="10548" y="68397"/>
                    <a:pt x="13756" y="70475"/>
                    <a:pt x="17623" y="71966"/>
                  </a:cubicBezTo>
                  <a:cubicBezTo>
                    <a:pt x="21482" y="73456"/>
                    <a:pt x="25954" y="74209"/>
                    <a:pt x="31052" y="74209"/>
                  </a:cubicBezTo>
                  <a:cubicBezTo>
                    <a:pt x="36072" y="74209"/>
                    <a:pt x="40512" y="73456"/>
                    <a:pt x="44379" y="71966"/>
                  </a:cubicBezTo>
                  <a:cubicBezTo>
                    <a:pt x="48231" y="70475"/>
                    <a:pt x="51447" y="68397"/>
                    <a:pt x="54027" y="65753"/>
                  </a:cubicBezTo>
                  <a:cubicBezTo>
                    <a:pt x="56616" y="63102"/>
                    <a:pt x="58553" y="59980"/>
                    <a:pt x="59871" y="56380"/>
                  </a:cubicBezTo>
                  <a:cubicBezTo>
                    <a:pt x="61173" y="52779"/>
                    <a:pt x="61824" y="48841"/>
                    <a:pt x="61824" y="44559"/>
                  </a:cubicBezTo>
                  <a:lnTo>
                    <a:pt x="61824" y="240"/>
                  </a:lnTo>
                  <a:lnTo>
                    <a:pt x="45713" y="240"/>
                  </a:lnTo>
                  <a:lnTo>
                    <a:pt x="45713" y="4394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972ADD7-55DE-5664-7308-EF3D0EE05F31}"/>
              </a:ext>
            </a:extLst>
          </p:cNvPr>
          <p:cNvGrpSpPr>
            <a:grpSpLocks noChangeAspect="1"/>
          </p:cNvGrpSpPr>
          <p:nvPr/>
        </p:nvGrpSpPr>
        <p:grpSpPr>
          <a:xfrm>
            <a:off x="7690058" y="2460412"/>
            <a:ext cx="973857" cy="675985"/>
            <a:chOff x="22274141" y="12769411"/>
            <a:chExt cx="820338" cy="569719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19120E53-30FE-4BF3-41A5-59423D17029C}"/>
                </a:ext>
              </a:extLst>
            </p:cNvPr>
            <p:cNvSpPr/>
            <p:nvPr/>
          </p:nvSpPr>
          <p:spPr>
            <a:xfrm flipV="1">
              <a:off x="22274141" y="12769411"/>
              <a:ext cx="820338" cy="429299"/>
            </a:xfrm>
            <a:custGeom>
              <a:avLst/>
              <a:gdLst>
                <a:gd name="connsiteX0" fmla="*/ 15193 w 820338"/>
                <a:gd name="connsiteY0" fmla="*/ 428714 h 429299"/>
                <a:gd name="connsiteX1" fmla="*/ 446 w 820338"/>
                <a:gd name="connsiteY1" fmla="*/ 415606 h 429299"/>
                <a:gd name="connsiteX2" fmla="*/ 446 w 820338"/>
                <a:gd name="connsiteY2" fmla="*/ 13343 h 429299"/>
                <a:gd name="connsiteX3" fmla="*/ 13555 w 820338"/>
                <a:gd name="connsiteY3" fmla="*/ 234 h 429299"/>
                <a:gd name="connsiteX4" fmla="*/ 731238 w 820338"/>
                <a:gd name="connsiteY4" fmla="*/ 234 h 429299"/>
                <a:gd name="connsiteX5" fmla="*/ 745166 w 820338"/>
                <a:gd name="connsiteY5" fmla="*/ 9246 h 429299"/>
                <a:gd name="connsiteX6" fmla="*/ 819720 w 820338"/>
                <a:gd name="connsiteY6" fmla="*/ 241101 h 429299"/>
                <a:gd name="connsiteX7" fmla="*/ 813165 w 820338"/>
                <a:gd name="connsiteY7" fmla="*/ 258305 h 429299"/>
                <a:gd name="connsiteX8" fmla="*/ 70904 w 820338"/>
                <a:gd name="connsiteY8" fmla="*/ 429533 h 429299"/>
                <a:gd name="connsiteX9" fmla="*/ 15193 w 820338"/>
                <a:gd name="connsiteY9" fmla="*/ 428714 h 42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0338" h="429299">
                  <a:moveTo>
                    <a:pt x="15193" y="428714"/>
                  </a:moveTo>
                  <a:cubicBezTo>
                    <a:pt x="6181" y="428714"/>
                    <a:pt x="446" y="424618"/>
                    <a:pt x="446" y="415606"/>
                  </a:cubicBezTo>
                  <a:lnTo>
                    <a:pt x="446" y="13343"/>
                  </a:lnTo>
                  <a:cubicBezTo>
                    <a:pt x="446" y="5969"/>
                    <a:pt x="5362" y="234"/>
                    <a:pt x="13555" y="234"/>
                  </a:cubicBezTo>
                  <a:lnTo>
                    <a:pt x="731238" y="234"/>
                  </a:lnTo>
                  <a:cubicBezTo>
                    <a:pt x="736973" y="234"/>
                    <a:pt x="742708" y="234"/>
                    <a:pt x="745166" y="9246"/>
                  </a:cubicBezTo>
                  <a:cubicBezTo>
                    <a:pt x="745166" y="9246"/>
                    <a:pt x="818081" y="237004"/>
                    <a:pt x="819720" y="241101"/>
                  </a:cubicBezTo>
                  <a:cubicBezTo>
                    <a:pt x="822177" y="249293"/>
                    <a:pt x="820539" y="253390"/>
                    <a:pt x="813165" y="258305"/>
                  </a:cubicBezTo>
                  <a:cubicBezTo>
                    <a:pt x="579672" y="408232"/>
                    <a:pt x="229843" y="429533"/>
                    <a:pt x="70904" y="429533"/>
                  </a:cubicBezTo>
                  <a:cubicBezTo>
                    <a:pt x="47964" y="429533"/>
                    <a:pt x="29121" y="429533"/>
                    <a:pt x="15193" y="428714"/>
                  </a:cubicBezTo>
                  <a:close/>
                </a:path>
              </a:pathLst>
            </a:custGeom>
            <a:gradFill>
              <a:gsLst>
                <a:gs pos="0">
                  <a:srgbClr val="802266"/>
                </a:gs>
                <a:gs pos="25000">
                  <a:srgbClr val="AC1173"/>
                </a:gs>
                <a:gs pos="81000">
                  <a:srgbClr val="D90E0E"/>
                </a:gs>
                <a:gs pos="100000">
                  <a:srgbClr val="D90E0E"/>
                </a:gs>
              </a:gsLst>
              <a:lin ang="0" scaled="1"/>
            </a:gradFill>
            <a:ln w="817381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588F0B8C-B136-496B-C874-1358EBB8E567}"/>
                </a:ext>
              </a:extLst>
            </p:cNvPr>
            <p:cNvSpPr/>
            <p:nvPr/>
          </p:nvSpPr>
          <p:spPr>
            <a:xfrm>
              <a:off x="22310995" y="12947304"/>
              <a:ext cx="189185" cy="193551"/>
            </a:xfrm>
            <a:custGeom>
              <a:avLst/>
              <a:gdLst>
                <a:gd name="connsiteX0" fmla="*/ 126801 w 189185"/>
                <a:gd name="connsiteY0" fmla="*/ 80049 h 193551"/>
                <a:gd name="connsiteX1" fmla="*/ 86847 w 189185"/>
                <a:gd name="connsiteY1" fmla="*/ 47861 h 193551"/>
                <a:gd name="connsiteX2" fmla="*/ 142475 w 189185"/>
                <a:gd name="connsiteY2" fmla="*/ 27515 h 193551"/>
                <a:gd name="connsiteX3" fmla="*/ 173086 w 189185"/>
                <a:gd name="connsiteY3" fmla="*/ 31636 h 193551"/>
                <a:gd name="connsiteX4" fmla="*/ 181790 w 189185"/>
                <a:gd name="connsiteY4" fmla="*/ 4224 h 193551"/>
                <a:gd name="connsiteX5" fmla="*/ 145384 w 189185"/>
                <a:gd name="connsiteY5" fmla="*/ 373 h 193551"/>
                <a:gd name="connsiteX6" fmla="*/ 42586 w 189185"/>
                <a:gd name="connsiteY6" fmla="*/ 40658 h 193551"/>
                <a:gd name="connsiteX7" fmla="*/ 99438 w 189185"/>
                <a:gd name="connsiteY7" fmla="*/ 108168 h 193551"/>
                <a:gd name="connsiteX8" fmla="*/ 138614 w 189185"/>
                <a:gd name="connsiteY8" fmla="*/ 147395 h 193551"/>
                <a:gd name="connsiteX9" fmla="*/ 88078 w 189185"/>
                <a:gd name="connsiteY9" fmla="*/ 164230 h 193551"/>
                <a:gd name="connsiteX10" fmla="*/ 13620 w 189185"/>
                <a:gd name="connsiteY10" fmla="*/ 145657 h 193551"/>
                <a:gd name="connsiteX11" fmla="*/ 156 w 189185"/>
                <a:gd name="connsiteY11" fmla="*/ 174841 h 193551"/>
                <a:gd name="connsiteX12" fmla="*/ 80483 w 189185"/>
                <a:gd name="connsiteY12" fmla="*/ 193786 h 193551"/>
                <a:gd name="connsiteX13" fmla="*/ 185475 w 189185"/>
                <a:gd name="connsiteY13" fmla="*/ 151146 h 193551"/>
                <a:gd name="connsiteX14" fmla="*/ 126801 w 189185"/>
                <a:gd name="connsiteY14" fmla="*/ 80049 h 19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9185" h="193551">
                  <a:moveTo>
                    <a:pt x="126801" y="80049"/>
                  </a:moveTo>
                  <a:cubicBezTo>
                    <a:pt x="100449" y="67313"/>
                    <a:pt x="82523" y="60661"/>
                    <a:pt x="86847" y="47861"/>
                  </a:cubicBezTo>
                  <a:cubicBezTo>
                    <a:pt x="91939" y="32708"/>
                    <a:pt x="118459" y="26984"/>
                    <a:pt x="142475" y="27515"/>
                  </a:cubicBezTo>
                  <a:cubicBezTo>
                    <a:pt x="154614" y="27819"/>
                    <a:pt x="163220" y="29376"/>
                    <a:pt x="173086" y="31636"/>
                  </a:cubicBezTo>
                  <a:lnTo>
                    <a:pt x="181790" y="4224"/>
                  </a:lnTo>
                  <a:cubicBezTo>
                    <a:pt x="169274" y="1913"/>
                    <a:pt x="160343" y="745"/>
                    <a:pt x="145384" y="373"/>
                  </a:cubicBezTo>
                  <a:cubicBezTo>
                    <a:pt x="97230" y="-758"/>
                    <a:pt x="53713" y="12539"/>
                    <a:pt x="42586" y="40658"/>
                  </a:cubicBezTo>
                  <a:cubicBezTo>
                    <a:pt x="29291" y="73970"/>
                    <a:pt x="66878" y="92748"/>
                    <a:pt x="99438" y="108168"/>
                  </a:cubicBezTo>
                  <a:cubicBezTo>
                    <a:pt x="125369" y="120436"/>
                    <a:pt x="145773" y="132083"/>
                    <a:pt x="138614" y="147395"/>
                  </a:cubicBezTo>
                  <a:cubicBezTo>
                    <a:pt x="132995" y="159235"/>
                    <a:pt x="114706" y="164834"/>
                    <a:pt x="88078" y="164230"/>
                  </a:cubicBezTo>
                  <a:cubicBezTo>
                    <a:pt x="65044" y="163708"/>
                    <a:pt x="36281" y="157054"/>
                    <a:pt x="13620" y="145657"/>
                  </a:cubicBezTo>
                  <a:lnTo>
                    <a:pt x="156" y="174841"/>
                  </a:lnTo>
                  <a:cubicBezTo>
                    <a:pt x="16812" y="182548"/>
                    <a:pt x="51160" y="193068"/>
                    <a:pt x="80483" y="193786"/>
                  </a:cubicBezTo>
                  <a:cubicBezTo>
                    <a:pt x="135546" y="194990"/>
                    <a:pt x="171206" y="181197"/>
                    <a:pt x="185475" y="151146"/>
                  </a:cubicBezTo>
                  <a:cubicBezTo>
                    <a:pt x="202363" y="115704"/>
                    <a:pt x="160465" y="96289"/>
                    <a:pt x="126801" y="80049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4579B0A0-B5A5-1A75-1F49-1E2042656EA2}"/>
                </a:ext>
              </a:extLst>
            </p:cNvPr>
            <p:cNvSpPr/>
            <p:nvPr/>
          </p:nvSpPr>
          <p:spPr>
            <a:xfrm>
              <a:off x="22487955" y="12946871"/>
              <a:ext cx="543702" cy="193836"/>
            </a:xfrm>
            <a:custGeom>
              <a:avLst/>
              <a:gdLst>
                <a:gd name="connsiteX0" fmla="*/ 24786 w 543702"/>
                <a:gd name="connsiteY0" fmla="*/ 130510 h 193836"/>
                <a:gd name="connsiteX1" fmla="*/ 26265 w 543702"/>
                <a:gd name="connsiteY1" fmla="*/ 131371 h 193836"/>
                <a:gd name="connsiteX2" fmla="*/ 27570 w 543702"/>
                <a:gd name="connsiteY2" fmla="*/ 130510 h 193836"/>
                <a:gd name="connsiteX3" fmla="*/ 54389 w 543702"/>
                <a:gd name="connsiteY3" fmla="*/ 47391 h 193836"/>
                <a:gd name="connsiteX4" fmla="*/ 122624 w 543702"/>
                <a:gd name="connsiteY4" fmla="*/ 190743 h 193836"/>
                <a:gd name="connsiteX5" fmla="*/ 166730 w 543702"/>
                <a:gd name="connsiteY5" fmla="*/ 190743 h 193836"/>
                <a:gd name="connsiteX6" fmla="*/ 188518 w 543702"/>
                <a:gd name="connsiteY6" fmla="*/ 122604 h 193836"/>
                <a:gd name="connsiteX7" fmla="*/ 189941 w 543702"/>
                <a:gd name="connsiteY7" fmla="*/ 121776 h 193836"/>
                <a:gd name="connsiteX8" fmla="*/ 191272 w 543702"/>
                <a:gd name="connsiteY8" fmla="*/ 122604 h 193836"/>
                <a:gd name="connsiteX9" fmla="*/ 300695 w 543702"/>
                <a:gd name="connsiteY9" fmla="*/ 194122 h 193836"/>
                <a:gd name="connsiteX10" fmla="*/ 383645 w 543702"/>
                <a:gd name="connsiteY10" fmla="*/ 179190 h 193836"/>
                <a:gd name="connsiteX11" fmla="*/ 406456 w 543702"/>
                <a:gd name="connsiteY11" fmla="*/ 107273 h 193836"/>
                <a:gd name="connsiteX12" fmla="*/ 494196 w 543702"/>
                <a:gd name="connsiteY12" fmla="*/ 107273 h 193836"/>
                <a:gd name="connsiteX13" fmla="*/ 503086 w 543702"/>
                <a:gd name="connsiteY13" fmla="*/ 79396 h 193836"/>
                <a:gd name="connsiteX14" fmla="*/ 415382 w 543702"/>
                <a:gd name="connsiteY14" fmla="*/ 79396 h 193836"/>
                <a:gd name="connsiteX15" fmla="*/ 430501 w 543702"/>
                <a:gd name="connsiteY15" fmla="*/ 32192 h 193836"/>
                <a:gd name="connsiteX16" fmla="*/ 535074 w 543702"/>
                <a:gd name="connsiteY16" fmla="*/ 32192 h 193836"/>
                <a:gd name="connsiteX17" fmla="*/ 544130 w 543702"/>
                <a:gd name="connsiteY17" fmla="*/ 3282 h 193836"/>
                <a:gd name="connsiteX18" fmla="*/ 397326 w 543702"/>
                <a:gd name="connsiteY18" fmla="*/ 3282 h 193836"/>
                <a:gd name="connsiteX19" fmla="*/ 347512 w 543702"/>
                <a:gd name="connsiteY19" fmla="*/ 159077 h 193836"/>
                <a:gd name="connsiteX20" fmla="*/ 310222 w 543702"/>
                <a:gd name="connsiteY20" fmla="*/ 163028 h 193836"/>
                <a:gd name="connsiteX21" fmla="*/ 243880 w 543702"/>
                <a:gd name="connsiteY21" fmla="*/ 140499 h 193836"/>
                <a:gd name="connsiteX22" fmla="*/ 232348 w 543702"/>
                <a:gd name="connsiteY22" fmla="*/ 96830 h 193836"/>
                <a:gd name="connsiteX23" fmla="*/ 329674 w 543702"/>
                <a:gd name="connsiteY23" fmla="*/ 31370 h 193836"/>
                <a:gd name="connsiteX24" fmla="*/ 362158 w 543702"/>
                <a:gd name="connsiteY24" fmla="*/ 33328 h 193836"/>
                <a:gd name="connsiteX25" fmla="*/ 372488 w 543702"/>
                <a:gd name="connsiteY25" fmla="*/ 3040 h 193836"/>
                <a:gd name="connsiteX26" fmla="*/ 329693 w 543702"/>
                <a:gd name="connsiteY26" fmla="*/ 286 h 193836"/>
                <a:gd name="connsiteX27" fmla="*/ 216882 w 543702"/>
                <a:gd name="connsiteY27" fmla="*/ 44365 h 193836"/>
                <a:gd name="connsiteX28" fmla="*/ 214713 w 543702"/>
                <a:gd name="connsiteY28" fmla="*/ 45208 h 193836"/>
                <a:gd name="connsiteX29" fmla="*/ 213579 w 543702"/>
                <a:gd name="connsiteY29" fmla="*/ 44365 h 193836"/>
                <a:gd name="connsiteX30" fmla="*/ 226687 w 543702"/>
                <a:gd name="connsiteY30" fmla="*/ 3322 h 193836"/>
                <a:gd name="connsiteX31" fmla="*/ 188381 w 543702"/>
                <a:gd name="connsiteY31" fmla="*/ 3322 h 193836"/>
                <a:gd name="connsiteX32" fmla="*/ 146497 w 543702"/>
                <a:gd name="connsiteY32" fmla="*/ 134679 h 193836"/>
                <a:gd name="connsiteX33" fmla="*/ 72225 w 543702"/>
                <a:gd name="connsiteY33" fmla="*/ 3322 h 193836"/>
                <a:gd name="connsiteX34" fmla="*/ 31152 w 543702"/>
                <a:gd name="connsiteY34" fmla="*/ 3322 h 193836"/>
                <a:gd name="connsiteX35" fmla="*/ 428 w 543702"/>
                <a:gd name="connsiteY35" fmla="*/ 98970 h 193836"/>
                <a:gd name="connsiteX36" fmla="*/ 24786 w 543702"/>
                <a:gd name="connsiteY36" fmla="*/ 130510 h 19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43702" h="193836">
                  <a:moveTo>
                    <a:pt x="24786" y="130510"/>
                  </a:moveTo>
                  <a:cubicBezTo>
                    <a:pt x="25053" y="131180"/>
                    <a:pt x="25533" y="131371"/>
                    <a:pt x="26265" y="131371"/>
                  </a:cubicBezTo>
                  <a:cubicBezTo>
                    <a:pt x="27026" y="131371"/>
                    <a:pt x="27355" y="131146"/>
                    <a:pt x="27570" y="130510"/>
                  </a:cubicBezTo>
                  <a:cubicBezTo>
                    <a:pt x="27883" y="129560"/>
                    <a:pt x="54389" y="47391"/>
                    <a:pt x="54389" y="47391"/>
                  </a:cubicBezTo>
                  <a:cubicBezTo>
                    <a:pt x="81438" y="86058"/>
                    <a:pt x="108257" y="136941"/>
                    <a:pt x="122624" y="190743"/>
                  </a:cubicBezTo>
                  <a:lnTo>
                    <a:pt x="166730" y="190743"/>
                  </a:lnTo>
                  <a:lnTo>
                    <a:pt x="188518" y="122604"/>
                  </a:lnTo>
                  <a:cubicBezTo>
                    <a:pt x="188741" y="121936"/>
                    <a:pt x="189238" y="121776"/>
                    <a:pt x="189941" y="121776"/>
                  </a:cubicBezTo>
                  <a:cubicBezTo>
                    <a:pt x="190651" y="121776"/>
                    <a:pt x="191214" y="122002"/>
                    <a:pt x="191272" y="122604"/>
                  </a:cubicBezTo>
                  <a:cubicBezTo>
                    <a:pt x="197937" y="165357"/>
                    <a:pt x="240454" y="194122"/>
                    <a:pt x="300695" y="194122"/>
                  </a:cubicBezTo>
                  <a:cubicBezTo>
                    <a:pt x="339717" y="194122"/>
                    <a:pt x="374887" y="183893"/>
                    <a:pt x="383645" y="179190"/>
                  </a:cubicBezTo>
                  <a:lnTo>
                    <a:pt x="406456" y="107273"/>
                  </a:lnTo>
                  <a:lnTo>
                    <a:pt x="494196" y="107273"/>
                  </a:lnTo>
                  <a:lnTo>
                    <a:pt x="503086" y="79396"/>
                  </a:lnTo>
                  <a:lnTo>
                    <a:pt x="415382" y="79396"/>
                  </a:lnTo>
                  <a:lnTo>
                    <a:pt x="430501" y="32192"/>
                  </a:lnTo>
                  <a:lnTo>
                    <a:pt x="535074" y="32192"/>
                  </a:lnTo>
                  <a:lnTo>
                    <a:pt x="544130" y="3282"/>
                  </a:lnTo>
                  <a:lnTo>
                    <a:pt x="397326" y="3282"/>
                  </a:lnTo>
                  <a:lnTo>
                    <a:pt x="347512" y="159077"/>
                  </a:lnTo>
                  <a:cubicBezTo>
                    <a:pt x="336926" y="161748"/>
                    <a:pt x="323854" y="163028"/>
                    <a:pt x="310222" y="163028"/>
                  </a:cubicBezTo>
                  <a:cubicBezTo>
                    <a:pt x="280783" y="163028"/>
                    <a:pt x="257228" y="156063"/>
                    <a:pt x="243880" y="140499"/>
                  </a:cubicBezTo>
                  <a:cubicBezTo>
                    <a:pt x="233881" y="128781"/>
                    <a:pt x="229895" y="113695"/>
                    <a:pt x="232348" y="96830"/>
                  </a:cubicBezTo>
                  <a:cubicBezTo>
                    <a:pt x="238253" y="56690"/>
                    <a:pt x="277363" y="31370"/>
                    <a:pt x="329674" y="31370"/>
                  </a:cubicBezTo>
                  <a:cubicBezTo>
                    <a:pt x="340652" y="31370"/>
                    <a:pt x="351993" y="32018"/>
                    <a:pt x="362158" y="33328"/>
                  </a:cubicBezTo>
                  <a:lnTo>
                    <a:pt x="372488" y="3040"/>
                  </a:lnTo>
                  <a:cubicBezTo>
                    <a:pt x="359898" y="1140"/>
                    <a:pt x="344633" y="286"/>
                    <a:pt x="329693" y="286"/>
                  </a:cubicBezTo>
                  <a:cubicBezTo>
                    <a:pt x="283307" y="286"/>
                    <a:pt x="242993" y="16254"/>
                    <a:pt x="216882" y="44365"/>
                  </a:cubicBezTo>
                  <a:cubicBezTo>
                    <a:pt x="216091" y="45234"/>
                    <a:pt x="215212" y="45208"/>
                    <a:pt x="214713" y="45208"/>
                  </a:cubicBezTo>
                  <a:cubicBezTo>
                    <a:pt x="213892" y="45208"/>
                    <a:pt x="213378" y="45051"/>
                    <a:pt x="213579" y="44365"/>
                  </a:cubicBezTo>
                  <a:lnTo>
                    <a:pt x="226687" y="3322"/>
                  </a:lnTo>
                  <a:lnTo>
                    <a:pt x="188381" y="3322"/>
                  </a:lnTo>
                  <a:lnTo>
                    <a:pt x="146497" y="134679"/>
                  </a:lnTo>
                  <a:cubicBezTo>
                    <a:pt x="133188" y="95942"/>
                    <a:pt x="105765" y="44904"/>
                    <a:pt x="72225" y="3322"/>
                  </a:cubicBezTo>
                  <a:lnTo>
                    <a:pt x="31152" y="3322"/>
                  </a:lnTo>
                  <a:lnTo>
                    <a:pt x="428" y="98970"/>
                  </a:lnTo>
                  <a:cubicBezTo>
                    <a:pt x="15882" y="110355"/>
                    <a:pt x="20756" y="118706"/>
                    <a:pt x="24786" y="130510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B14B4BFF-FDD4-3AB6-60EB-D9221633E026}"/>
                </a:ext>
              </a:extLst>
            </p:cNvPr>
            <p:cNvSpPr/>
            <p:nvPr/>
          </p:nvSpPr>
          <p:spPr>
            <a:xfrm>
              <a:off x="22318179" y="13265161"/>
              <a:ext cx="58673" cy="72133"/>
            </a:xfrm>
            <a:custGeom>
              <a:avLst/>
              <a:gdLst>
                <a:gd name="connsiteX0" fmla="*/ 51787 w 58673"/>
                <a:gd name="connsiteY0" fmla="*/ 35137 h 72133"/>
                <a:gd name="connsiteX1" fmla="*/ 55811 w 58673"/>
                <a:gd name="connsiteY1" fmla="*/ 22148 h 72133"/>
                <a:gd name="connsiteX2" fmla="*/ 53591 w 58673"/>
                <a:gd name="connsiteY2" fmla="*/ 11605 h 72133"/>
                <a:gd name="connsiteX3" fmla="*/ 47606 w 58673"/>
                <a:gd name="connsiteY3" fmla="*/ 4875 h 72133"/>
                <a:gd name="connsiteX4" fmla="*/ 38820 w 58673"/>
                <a:gd name="connsiteY4" fmla="*/ 1314 h 72133"/>
                <a:gd name="connsiteX5" fmla="*/ 28231 w 58673"/>
                <a:gd name="connsiteY5" fmla="*/ 239 h 72133"/>
                <a:gd name="connsiteX6" fmla="*/ -70 w 58673"/>
                <a:gd name="connsiteY6" fmla="*/ 239 h 72133"/>
                <a:gd name="connsiteX7" fmla="*/ -70 w 58673"/>
                <a:gd name="connsiteY7" fmla="*/ 72373 h 72133"/>
                <a:gd name="connsiteX8" fmla="*/ 16049 w 58673"/>
                <a:gd name="connsiteY8" fmla="*/ 72373 h 72133"/>
                <a:gd name="connsiteX9" fmla="*/ 16049 w 58673"/>
                <a:gd name="connsiteY9" fmla="*/ 43546 h 72133"/>
                <a:gd name="connsiteX10" fmla="*/ 23995 w 58673"/>
                <a:gd name="connsiteY10" fmla="*/ 43546 h 72133"/>
                <a:gd name="connsiteX11" fmla="*/ 39283 w 58673"/>
                <a:gd name="connsiteY11" fmla="*/ 72373 h 72133"/>
                <a:gd name="connsiteX12" fmla="*/ 58603 w 58673"/>
                <a:gd name="connsiteY12" fmla="*/ 72373 h 72133"/>
                <a:gd name="connsiteX13" fmla="*/ 40013 w 58673"/>
                <a:gd name="connsiteY13" fmla="*/ 41915 h 72133"/>
                <a:gd name="connsiteX14" fmla="*/ 51787 w 58673"/>
                <a:gd name="connsiteY14" fmla="*/ 35137 h 72133"/>
                <a:gd name="connsiteX15" fmla="*/ 37785 w 58673"/>
                <a:gd name="connsiteY15" fmla="*/ 26626 h 72133"/>
                <a:gd name="connsiteX16" fmla="*/ 34530 w 58673"/>
                <a:gd name="connsiteY16" fmla="*/ 29027 h 72133"/>
                <a:gd name="connsiteX17" fmla="*/ 30145 w 58673"/>
                <a:gd name="connsiteY17" fmla="*/ 29945 h 72133"/>
                <a:gd name="connsiteX18" fmla="*/ 25548 w 58673"/>
                <a:gd name="connsiteY18" fmla="*/ 30094 h 72133"/>
                <a:gd name="connsiteX19" fmla="*/ 16049 w 58673"/>
                <a:gd name="connsiteY19" fmla="*/ 30094 h 72133"/>
                <a:gd name="connsiteX20" fmla="*/ 16049 w 58673"/>
                <a:gd name="connsiteY20" fmla="*/ 13692 h 72133"/>
                <a:gd name="connsiteX21" fmla="*/ 26584 w 58673"/>
                <a:gd name="connsiteY21" fmla="*/ 13692 h 72133"/>
                <a:gd name="connsiteX22" fmla="*/ 31023 w 58673"/>
                <a:gd name="connsiteY22" fmla="*/ 13998 h 72133"/>
                <a:gd name="connsiteX23" fmla="*/ 35055 w 58673"/>
                <a:gd name="connsiteY23" fmla="*/ 15166 h 72133"/>
                <a:gd name="connsiteX24" fmla="*/ 37942 w 58673"/>
                <a:gd name="connsiteY24" fmla="*/ 17661 h 72133"/>
                <a:gd name="connsiteX25" fmla="*/ 39079 w 58673"/>
                <a:gd name="connsiteY25" fmla="*/ 22046 h 72133"/>
                <a:gd name="connsiteX26" fmla="*/ 37785 w 58673"/>
                <a:gd name="connsiteY26" fmla="*/ 26626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73" h="72133">
                  <a:moveTo>
                    <a:pt x="51787" y="35137"/>
                  </a:moveTo>
                  <a:cubicBezTo>
                    <a:pt x="54469" y="31568"/>
                    <a:pt x="55811" y="27238"/>
                    <a:pt x="55811" y="22148"/>
                  </a:cubicBezTo>
                  <a:cubicBezTo>
                    <a:pt x="55811" y="17935"/>
                    <a:pt x="55065" y="14421"/>
                    <a:pt x="53591" y="11605"/>
                  </a:cubicBezTo>
                  <a:cubicBezTo>
                    <a:pt x="52108" y="8781"/>
                    <a:pt x="50116" y="6538"/>
                    <a:pt x="47606" y="4875"/>
                  </a:cubicBezTo>
                  <a:cubicBezTo>
                    <a:pt x="45088" y="3212"/>
                    <a:pt x="42162" y="2020"/>
                    <a:pt x="38820" y="1314"/>
                  </a:cubicBezTo>
                  <a:cubicBezTo>
                    <a:pt x="35487" y="600"/>
                    <a:pt x="31949" y="239"/>
                    <a:pt x="28231" y="239"/>
                  </a:cubicBezTo>
                  <a:lnTo>
                    <a:pt x="-70" y="239"/>
                  </a:lnTo>
                  <a:lnTo>
                    <a:pt x="-70" y="72373"/>
                  </a:lnTo>
                  <a:lnTo>
                    <a:pt x="16049" y="72373"/>
                  </a:lnTo>
                  <a:lnTo>
                    <a:pt x="16049" y="43546"/>
                  </a:lnTo>
                  <a:lnTo>
                    <a:pt x="23995" y="43546"/>
                  </a:lnTo>
                  <a:lnTo>
                    <a:pt x="39283" y="72373"/>
                  </a:lnTo>
                  <a:lnTo>
                    <a:pt x="58603" y="72373"/>
                  </a:lnTo>
                  <a:lnTo>
                    <a:pt x="40013" y="41915"/>
                  </a:lnTo>
                  <a:cubicBezTo>
                    <a:pt x="45174" y="40965"/>
                    <a:pt x="49096" y="38706"/>
                    <a:pt x="51787" y="35137"/>
                  </a:cubicBezTo>
                  <a:moveTo>
                    <a:pt x="37785" y="26626"/>
                  </a:moveTo>
                  <a:cubicBezTo>
                    <a:pt x="36930" y="27717"/>
                    <a:pt x="35840" y="28517"/>
                    <a:pt x="34530" y="29027"/>
                  </a:cubicBezTo>
                  <a:cubicBezTo>
                    <a:pt x="33220" y="29537"/>
                    <a:pt x="31761" y="29843"/>
                    <a:pt x="30145" y="29945"/>
                  </a:cubicBezTo>
                  <a:cubicBezTo>
                    <a:pt x="28529" y="30047"/>
                    <a:pt x="26992" y="30094"/>
                    <a:pt x="25548" y="30094"/>
                  </a:cubicBezTo>
                  <a:lnTo>
                    <a:pt x="16049" y="30094"/>
                  </a:lnTo>
                  <a:lnTo>
                    <a:pt x="16049" y="13692"/>
                  </a:lnTo>
                  <a:lnTo>
                    <a:pt x="26584" y="13692"/>
                  </a:lnTo>
                  <a:cubicBezTo>
                    <a:pt x="28027" y="13692"/>
                    <a:pt x="29502" y="13794"/>
                    <a:pt x="31023" y="13998"/>
                  </a:cubicBezTo>
                  <a:cubicBezTo>
                    <a:pt x="32537" y="14202"/>
                    <a:pt x="33879" y="14594"/>
                    <a:pt x="35055" y="15166"/>
                  </a:cubicBezTo>
                  <a:cubicBezTo>
                    <a:pt x="36216" y="15747"/>
                    <a:pt x="37181" y="16578"/>
                    <a:pt x="37942" y="17661"/>
                  </a:cubicBezTo>
                  <a:cubicBezTo>
                    <a:pt x="38703" y="18751"/>
                    <a:pt x="39079" y="20210"/>
                    <a:pt x="39079" y="22046"/>
                  </a:cubicBezTo>
                  <a:cubicBezTo>
                    <a:pt x="39079" y="24014"/>
                    <a:pt x="38648" y="25544"/>
                    <a:pt x="37785" y="26626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72DF93DF-96C5-05C1-9049-FF7FF2AFF63C}"/>
                </a:ext>
              </a:extLst>
            </p:cNvPr>
            <p:cNvSpPr/>
            <p:nvPr/>
          </p:nvSpPr>
          <p:spPr>
            <a:xfrm rot="7525294" flipV="1">
              <a:off x="22452790" y="13243930"/>
              <a:ext cx="30223" cy="17178"/>
            </a:xfrm>
            <a:custGeom>
              <a:avLst/>
              <a:gdLst>
                <a:gd name="connsiteX0" fmla="*/ 12199 w 30223"/>
                <a:gd name="connsiteY0" fmla="*/ 207 h 17178"/>
                <a:gd name="connsiteX1" fmla="*/ 30201 w 30223"/>
                <a:gd name="connsiteY1" fmla="*/ 207 h 17178"/>
                <a:gd name="connsiteX2" fmla="*/ 22295 w 30223"/>
                <a:gd name="connsiteY2" fmla="*/ 11322 h 17178"/>
                <a:gd name="connsiteX3" fmla="*/ -22 w 30223"/>
                <a:gd name="connsiteY3" fmla="*/ 17386 h 17178"/>
                <a:gd name="connsiteX4" fmla="*/ 12199 w 30223"/>
                <a:gd name="connsiteY4" fmla="*/ 207 h 1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23" h="17178">
                  <a:moveTo>
                    <a:pt x="12199" y="207"/>
                  </a:moveTo>
                  <a:lnTo>
                    <a:pt x="30201" y="207"/>
                  </a:lnTo>
                  <a:lnTo>
                    <a:pt x="22295" y="11322"/>
                  </a:lnTo>
                  <a:lnTo>
                    <a:pt x="-22" y="17386"/>
                  </a:lnTo>
                  <a:lnTo>
                    <a:pt x="12199" y="20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FF5F516-A9A6-3E8E-60DF-4300B2127510}"/>
                </a:ext>
              </a:extLst>
            </p:cNvPr>
            <p:cNvSpPr/>
            <p:nvPr/>
          </p:nvSpPr>
          <p:spPr>
            <a:xfrm>
              <a:off x="22437997" y="13265161"/>
              <a:ext cx="51543" cy="72133"/>
            </a:xfrm>
            <a:custGeom>
              <a:avLst/>
              <a:gdLst>
                <a:gd name="connsiteX0" fmla="*/ 16096 w 51543"/>
                <a:gd name="connsiteY0" fmla="*/ 43028 h 72133"/>
                <a:gd name="connsiteX1" fmla="*/ 47802 w 51543"/>
                <a:gd name="connsiteY1" fmla="*/ 43028 h 72133"/>
                <a:gd name="connsiteX2" fmla="*/ 47802 w 51543"/>
                <a:gd name="connsiteY2" fmla="*/ 28360 h 72133"/>
                <a:gd name="connsiteX3" fmla="*/ 16096 w 51543"/>
                <a:gd name="connsiteY3" fmla="*/ 28360 h 72133"/>
                <a:gd name="connsiteX4" fmla="*/ 16096 w 51543"/>
                <a:gd name="connsiteY4" fmla="*/ 14908 h 72133"/>
                <a:gd name="connsiteX5" fmla="*/ 49661 w 51543"/>
                <a:gd name="connsiteY5" fmla="*/ 14908 h 72133"/>
                <a:gd name="connsiteX6" fmla="*/ 49661 w 51543"/>
                <a:gd name="connsiteY6" fmla="*/ 239 h 72133"/>
                <a:gd name="connsiteX7" fmla="*/ -23 w 51543"/>
                <a:gd name="connsiteY7" fmla="*/ 239 h 72133"/>
                <a:gd name="connsiteX8" fmla="*/ -23 w 51543"/>
                <a:gd name="connsiteY8" fmla="*/ 72373 h 72133"/>
                <a:gd name="connsiteX9" fmla="*/ 51520 w 51543"/>
                <a:gd name="connsiteY9" fmla="*/ 72373 h 72133"/>
                <a:gd name="connsiteX10" fmla="*/ 51520 w 51543"/>
                <a:gd name="connsiteY10" fmla="*/ 57697 h 72133"/>
                <a:gd name="connsiteX11" fmla="*/ 16096 w 51543"/>
                <a:gd name="connsiteY11" fmla="*/ 57697 h 72133"/>
                <a:gd name="connsiteX12" fmla="*/ 16096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096" y="43028"/>
                  </a:moveTo>
                  <a:lnTo>
                    <a:pt x="47802" y="43028"/>
                  </a:lnTo>
                  <a:lnTo>
                    <a:pt x="47802" y="28360"/>
                  </a:lnTo>
                  <a:lnTo>
                    <a:pt x="16096" y="28360"/>
                  </a:lnTo>
                  <a:lnTo>
                    <a:pt x="16096" y="14908"/>
                  </a:lnTo>
                  <a:lnTo>
                    <a:pt x="49661" y="14908"/>
                  </a:lnTo>
                  <a:lnTo>
                    <a:pt x="49661" y="239"/>
                  </a:lnTo>
                  <a:lnTo>
                    <a:pt x="-23" y="239"/>
                  </a:lnTo>
                  <a:lnTo>
                    <a:pt x="-23" y="72373"/>
                  </a:lnTo>
                  <a:lnTo>
                    <a:pt x="51520" y="72373"/>
                  </a:lnTo>
                  <a:lnTo>
                    <a:pt x="51520" y="57697"/>
                  </a:lnTo>
                  <a:lnTo>
                    <a:pt x="16096" y="57697"/>
                  </a:lnTo>
                  <a:lnTo>
                    <a:pt x="16096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D288B8D0-4F69-2065-3D42-30D0D4ACFD66}"/>
                </a:ext>
              </a:extLst>
            </p:cNvPr>
            <p:cNvSpPr/>
            <p:nvPr/>
          </p:nvSpPr>
          <p:spPr>
            <a:xfrm>
              <a:off x="22549249" y="13263325"/>
              <a:ext cx="52774" cy="75804"/>
            </a:xfrm>
            <a:custGeom>
              <a:avLst/>
              <a:gdLst>
                <a:gd name="connsiteX0" fmla="*/ 44074 w 52774"/>
                <a:gd name="connsiteY0" fmla="*/ 36204 h 75804"/>
                <a:gd name="connsiteX1" fmla="*/ 35955 w 52774"/>
                <a:gd name="connsiteY1" fmla="*/ 32737 h 75804"/>
                <a:gd name="connsiteX2" fmla="*/ 27852 w 52774"/>
                <a:gd name="connsiteY2" fmla="*/ 30297 h 75804"/>
                <a:gd name="connsiteX3" fmla="*/ 21609 w 52774"/>
                <a:gd name="connsiteY3" fmla="*/ 27340 h 75804"/>
                <a:gd name="connsiteX4" fmla="*/ 19130 w 52774"/>
                <a:gd name="connsiteY4" fmla="*/ 22344 h 75804"/>
                <a:gd name="connsiteX5" fmla="*/ 20157 w 52774"/>
                <a:gd name="connsiteY5" fmla="*/ 18884 h 75804"/>
                <a:gd name="connsiteX6" fmla="*/ 22848 w 52774"/>
                <a:gd name="connsiteY6" fmla="*/ 16586 h 75804"/>
                <a:gd name="connsiteX7" fmla="*/ 26362 w 52774"/>
                <a:gd name="connsiteY7" fmla="*/ 15315 h 75804"/>
                <a:gd name="connsiteX8" fmla="*/ 29970 w 52774"/>
                <a:gd name="connsiteY8" fmla="*/ 14908 h 75804"/>
                <a:gd name="connsiteX9" fmla="*/ 36324 w 52774"/>
                <a:gd name="connsiteY9" fmla="*/ 16084 h 75804"/>
                <a:gd name="connsiteX10" fmla="*/ 41642 w 52774"/>
                <a:gd name="connsiteY10" fmla="*/ 19700 h 75804"/>
                <a:gd name="connsiteX11" fmla="*/ 52694 w 52774"/>
                <a:gd name="connsiteY11" fmla="*/ 7777 h 75804"/>
                <a:gd name="connsiteX12" fmla="*/ 42262 w 52774"/>
                <a:gd name="connsiteY12" fmla="*/ 1965 h 75804"/>
                <a:gd name="connsiteX13" fmla="*/ 30284 w 52774"/>
                <a:gd name="connsiteY13" fmla="*/ 239 h 75804"/>
                <a:gd name="connsiteX14" fmla="*/ 19844 w 52774"/>
                <a:gd name="connsiteY14" fmla="*/ 1714 h 75804"/>
                <a:gd name="connsiteX15" fmla="*/ 10917 w 52774"/>
                <a:gd name="connsiteY15" fmla="*/ 6146 h 75804"/>
                <a:gd name="connsiteX16" fmla="*/ 4713 w 52774"/>
                <a:gd name="connsiteY16" fmla="*/ 13480 h 75804"/>
                <a:gd name="connsiteX17" fmla="*/ 2391 w 52774"/>
                <a:gd name="connsiteY17" fmla="*/ 23669 h 75804"/>
                <a:gd name="connsiteX18" fmla="*/ 4924 w 52774"/>
                <a:gd name="connsiteY18" fmla="*/ 33349 h 75804"/>
                <a:gd name="connsiteX19" fmla="*/ 11278 w 52774"/>
                <a:gd name="connsiteY19" fmla="*/ 39255 h 75804"/>
                <a:gd name="connsiteX20" fmla="*/ 19538 w 52774"/>
                <a:gd name="connsiteY20" fmla="*/ 42824 h 75804"/>
                <a:gd name="connsiteX21" fmla="*/ 27797 w 52774"/>
                <a:gd name="connsiteY21" fmla="*/ 45476 h 75804"/>
                <a:gd name="connsiteX22" fmla="*/ 34159 w 52774"/>
                <a:gd name="connsiteY22" fmla="*/ 48684 h 75804"/>
                <a:gd name="connsiteX23" fmla="*/ 36677 w 52774"/>
                <a:gd name="connsiteY23" fmla="*/ 53830 h 75804"/>
                <a:gd name="connsiteX24" fmla="*/ 35704 w 52774"/>
                <a:gd name="connsiteY24" fmla="*/ 57195 h 75804"/>
                <a:gd name="connsiteX25" fmla="*/ 33124 w 52774"/>
                <a:gd name="connsiteY25" fmla="*/ 59532 h 75804"/>
                <a:gd name="connsiteX26" fmla="*/ 29507 w 52774"/>
                <a:gd name="connsiteY26" fmla="*/ 60913 h 75804"/>
                <a:gd name="connsiteX27" fmla="*/ 25531 w 52774"/>
                <a:gd name="connsiteY27" fmla="*/ 61368 h 75804"/>
                <a:gd name="connsiteX28" fmla="*/ 17734 w 52774"/>
                <a:gd name="connsiteY28" fmla="*/ 59587 h 75804"/>
                <a:gd name="connsiteX29" fmla="*/ 11482 w 52774"/>
                <a:gd name="connsiteY29" fmla="*/ 54543 h 75804"/>
                <a:gd name="connsiteX30" fmla="*/ 22 w 52774"/>
                <a:gd name="connsiteY30" fmla="*/ 66976 h 75804"/>
                <a:gd name="connsiteX31" fmla="*/ 11380 w 52774"/>
                <a:gd name="connsiteY31" fmla="*/ 73903 h 75804"/>
                <a:gd name="connsiteX32" fmla="*/ 24597 w 52774"/>
                <a:gd name="connsiteY32" fmla="*/ 76044 h 75804"/>
                <a:gd name="connsiteX33" fmla="*/ 35398 w 52774"/>
                <a:gd name="connsiteY33" fmla="*/ 74616 h 75804"/>
                <a:gd name="connsiteX34" fmla="*/ 44380 w 52774"/>
                <a:gd name="connsiteY34" fmla="*/ 70232 h 75804"/>
                <a:gd name="connsiteX35" fmla="*/ 50522 w 52774"/>
                <a:gd name="connsiteY35" fmla="*/ 62795 h 75804"/>
                <a:gd name="connsiteX36" fmla="*/ 52796 w 52774"/>
                <a:gd name="connsiteY36" fmla="*/ 52300 h 75804"/>
                <a:gd name="connsiteX37" fmla="*/ 50326 w 52774"/>
                <a:gd name="connsiteY37" fmla="*/ 42213 h 75804"/>
                <a:gd name="connsiteX38" fmla="*/ 44074 w 52774"/>
                <a:gd name="connsiteY38" fmla="*/ 36204 h 7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2774" h="75804">
                  <a:moveTo>
                    <a:pt x="44074" y="36204"/>
                  </a:moveTo>
                  <a:cubicBezTo>
                    <a:pt x="41556" y="34706"/>
                    <a:pt x="38850" y="33553"/>
                    <a:pt x="35955" y="32737"/>
                  </a:cubicBezTo>
                  <a:cubicBezTo>
                    <a:pt x="33077" y="31921"/>
                    <a:pt x="30370" y="31105"/>
                    <a:pt x="27852" y="30297"/>
                  </a:cubicBezTo>
                  <a:cubicBezTo>
                    <a:pt x="25342" y="29482"/>
                    <a:pt x="23248" y="28493"/>
                    <a:pt x="21609" y="27340"/>
                  </a:cubicBezTo>
                  <a:cubicBezTo>
                    <a:pt x="19946" y="26187"/>
                    <a:pt x="19130" y="24524"/>
                    <a:pt x="19130" y="22344"/>
                  </a:cubicBezTo>
                  <a:cubicBezTo>
                    <a:pt x="19130" y="20987"/>
                    <a:pt x="19475" y="19834"/>
                    <a:pt x="20157" y="18884"/>
                  </a:cubicBezTo>
                  <a:cubicBezTo>
                    <a:pt x="20848" y="17927"/>
                    <a:pt x="21750" y="17167"/>
                    <a:pt x="22848" y="16586"/>
                  </a:cubicBezTo>
                  <a:cubicBezTo>
                    <a:pt x="23946" y="16014"/>
                    <a:pt x="25107" y="15590"/>
                    <a:pt x="26362" y="15315"/>
                  </a:cubicBezTo>
                  <a:cubicBezTo>
                    <a:pt x="27601" y="15049"/>
                    <a:pt x="28794" y="14908"/>
                    <a:pt x="29970" y="14908"/>
                  </a:cubicBezTo>
                  <a:cubicBezTo>
                    <a:pt x="31963" y="14908"/>
                    <a:pt x="34081" y="15300"/>
                    <a:pt x="36324" y="16084"/>
                  </a:cubicBezTo>
                  <a:cubicBezTo>
                    <a:pt x="38559" y="16861"/>
                    <a:pt x="40324" y="18069"/>
                    <a:pt x="41642" y="19700"/>
                  </a:cubicBezTo>
                  <a:lnTo>
                    <a:pt x="52694" y="7777"/>
                  </a:lnTo>
                  <a:cubicBezTo>
                    <a:pt x="49604" y="5063"/>
                    <a:pt x="46113" y="3126"/>
                    <a:pt x="42262" y="1965"/>
                  </a:cubicBezTo>
                  <a:cubicBezTo>
                    <a:pt x="38410" y="812"/>
                    <a:pt x="34410" y="239"/>
                    <a:pt x="30284" y="239"/>
                  </a:cubicBezTo>
                  <a:cubicBezTo>
                    <a:pt x="26699" y="239"/>
                    <a:pt x="23224" y="733"/>
                    <a:pt x="19844" y="1714"/>
                  </a:cubicBezTo>
                  <a:cubicBezTo>
                    <a:pt x="16471" y="2702"/>
                    <a:pt x="13490" y="4177"/>
                    <a:pt x="10917" y="6146"/>
                  </a:cubicBezTo>
                  <a:cubicBezTo>
                    <a:pt x="8336" y="8115"/>
                    <a:pt x="6266" y="10562"/>
                    <a:pt x="4713" y="13480"/>
                  </a:cubicBezTo>
                  <a:cubicBezTo>
                    <a:pt x="3159" y="16406"/>
                    <a:pt x="2391" y="19802"/>
                    <a:pt x="2391" y="23669"/>
                  </a:cubicBezTo>
                  <a:cubicBezTo>
                    <a:pt x="2391" y="27678"/>
                    <a:pt x="3238" y="30909"/>
                    <a:pt x="4924" y="33349"/>
                  </a:cubicBezTo>
                  <a:cubicBezTo>
                    <a:pt x="6611" y="35796"/>
                    <a:pt x="8729" y="37765"/>
                    <a:pt x="11278" y="39255"/>
                  </a:cubicBezTo>
                  <a:cubicBezTo>
                    <a:pt x="13827" y="40754"/>
                    <a:pt x="16573" y="41946"/>
                    <a:pt x="19538" y="42824"/>
                  </a:cubicBezTo>
                  <a:cubicBezTo>
                    <a:pt x="22503" y="43711"/>
                    <a:pt x="25248" y="44597"/>
                    <a:pt x="27797" y="45476"/>
                  </a:cubicBezTo>
                  <a:cubicBezTo>
                    <a:pt x="30347" y="46354"/>
                    <a:pt x="32457" y="47429"/>
                    <a:pt x="34159" y="48684"/>
                  </a:cubicBezTo>
                  <a:cubicBezTo>
                    <a:pt x="35838" y="49939"/>
                    <a:pt x="36677" y="51657"/>
                    <a:pt x="36677" y="53830"/>
                  </a:cubicBezTo>
                  <a:cubicBezTo>
                    <a:pt x="36677" y="55124"/>
                    <a:pt x="36347" y="56238"/>
                    <a:pt x="35704" y="57195"/>
                  </a:cubicBezTo>
                  <a:cubicBezTo>
                    <a:pt x="35053" y="58144"/>
                    <a:pt x="34190" y="58920"/>
                    <a:pt x="33124" y="59532"/>
                  </a:cubicBezTo>
                  <a:cubicBezTo>
                    <a:pt x="32057" y="60144"/>
                    <a:pt x="30849" y="60607"/>
                    <a:pt x="29507" y="60913"/>
                  </a:cubicBezTo>
                  <a:cubicBezTo>
                    <a:pt x="28174" y="61219"/>
                    <a:pt x="26841" y="61368"/>
                    <a:pt x="25531" y="61368"/>
                  </a:cubicBezTo>
                  <a:cubicBezTo>
                    <a:pt x="22848" y="61368"/>
                    <a:pt x="20244" y="60772"/>
                    <a:pt x="17734" y="59587"/>
                  </a:cubicBezTo>
                  <a:cubicBezTo>
                    <a:pt x="15216" y="58395"/>
                    <a:pt x="13129" y="56716"/>
                    <a:pt x="11482" y="54543"/>
                  </a:cubicBezTo>
                  <a:lnTo>
                    <a:pt x="22" y="66976"/>
                  </a:lnTo>
                  <a:cubicBezTo>
                    <a:pt x="3520" y="70169"/>
                    <a:pt x="7317" y="72475"/>
                    <a:pt x="11380" y="73903"/>
                  </a:cubicBezTo>
                  <a:cubicBezTo>
                    <a:pt x="15443" y="75330"/>
                    <a:pt x="19844" y="76044"/>
                    <a:pt x="24597" y="76044"/>
                  </a:cubicBezTo>
                  <a:cubicBezTo>
                    <a:pt x="28386" y="76044"/>
                    <a:pt x="31978" y="75565"/>
                    <a:pt x="35398" y="74616"/>
                  </a:cubicBezTo>
                  <a:cubicBezTo>
                    <a:pt x="38795" y="73667"/>
                    <a:pt x="41799" y="72200"/>
                    <a:pt x="44380" y="70232"/>
                  </a:cubicBezTo>
                  <a:cubicBezTo>
                    <a:pt x="46961" y="68263"/>
                    <a:pt x="49016" y="65784"/>
                    <a:pt x="50522" y="62795"/>
                  </a:cubicBezTo>
                  <a:cubicBezTo>
                    <a:pt x="52036" y="59807"/>
                    <a:pt x="52796" y="56308"/>
                    <a:pt x="52796" y="52300"/>
                  </a:cubicBezTo>
                  <a:cubicBezTo>
                    <a:pt x="52796" y="48088"/>
                    <a:pt x="51965" y="44731"/>
                    <a:pt x="50326" y="42213"/>
                  </a:cubicBezTo>
                  <a:cubicBezTo>
                    <a:pt x="48663" y="39703"/>
                    <a:pt x="46584" y="37694"/>
                    <a:pt x="44074" y="36204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12FB59F1-3E6B-77CE-1200-6F773DAFD68E}"/>
                </a:ext>
              </a:extLst>
            </p:cNvPr>
            <p:cNvSpPr/>
            <p:nvPr/>
          </p:nvSpPr>
          <p:spPr>
            <a:xfrm>
              <a:off x="22666894" y="13265161"/>
              <a:ext cx="51543" cy="72133"/>
            </a:xfrm>
            <a:custGeom>
              <a:avLst/>
              <a:gdLst>
                <a:gd name="connsiteX0" fmla="*/ 16181 w 51543"/>
                <a:gd name="connsiteY0" fmla="*/ 43028 h 72133"/>
                <a:gd name="connsiteX1" fmla="*/ 47894 w 51543"/>
                <a:gd name="connsiteY1" fmla="*/ 43028 h 72133"/>
                <a:gd name="connsiteX2" fmla="*/ 47894 w 51543"/>
                <a:gd name="connsiteY2" fmla="*/ 28360 h 72133"/>
                <a:gd name="connsiteX3" fmla="*/ 16181 w 51543"/>
                <a:gd name="connsiteY3" fmla="*/ 28360 h 72133"/>
                <a:gd name="connsiteX4" fmla="*/ 16181 w 51543"/>
                <a:gd name="connsiteY4" fmla="*/ 14908 h 72133"/>
                <a:gd name="connsiteX5" fmla="*/ 49753 w 51543"/>
                <a:gd name="connsiteY5" fmla="*/ 14908 h 72133"/>
                <a:gd name="connsiteX6" fmla="*/ 49753 w 51543"/>
                <a:gd name="connsiteY6" fmla="*/ 239 h 72133"/>
                <a:gd name="connsiteX7" fmla="*/ 69 w 51543"/>
                <a:gd name="connsiteY7" fmla="*/ 239 h 72133"/>
                <a:gd name="connsiteX8" fmla="*/ 69 w 51543"/>
                <a:gd name="connsiteY8" fmla="*/ 72373 h 72133"/>
                <a:gd name="connsiteX9" fmla="*/ 51612 w 51543"/>
                <a:gd name="connsiteY9" fmla="*/ 72373 h 72133"/>
                <a:gd name="connsiteX10" fmla="*/ 51612 w 51543"/>
                <a:gd name="connsiteY10" fmla="*/ 57697 h 72133"/>
                <a:gd name="connsiteX11" fmla="*/ 16181 w 51543"/>
                <a:gd name="connsiteY11" fmla="*/ 57697 h 72133"/>
                <a:gd name="connsiteX12" fmla="*/ 16181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181" y="43028"/>
                  </a:moveTo>
                  <a:lnTo>
                    <a:pt x="47894" y="43028"/>
                  </a:lnTo>
                  <a:lnTo>
                    <a:pt x="47894" y="28360"/>
                  </a:lnTo>
                  <a:lnTo>
                    <a:pt x="16181" y="28360"/>
                  </a:lnTo>
                  <a:lnTo>
                    <a:pt x="16181" y="14908"/>
                  </a:lnTo>
                  <a:lnTo>
                    <a:pt x="49753" y="14908"/>
                  </a:lnTo>
                  <a:lnTo>
                    <a:pt x="49753" y="239"/>
                  </a:lnTo>
                  <a:lnTo>
                    <a:pt x="69" y="239"/>
                  </a:lnTo>
                  <a:lnTo>
                    <a:pt x="69" y="72373"/>
                  </a:lnTo>
                  <a:lnTo>
                    <a:pt x="51612" y="72373"/>
                  </a:lnTo>
                  <a:lnTo>
                    <a:pt x="51612" y="57697"/>
                  </a:lnTo>
                  <a:lnTo>
                    <a:pt x="16181" y="57697"/>
                  </a:lnTo>
                  <a:lnTo>
                    <a:pt x="16181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C218FA20-0A0E-5E69-33CF-42F65194F656}"/>
                </a:ext>
              </a:extLst>
            </p:cNvPr>
            <p:cNvSpPr/>
            <p:nvPr/>
          </p:nvSpPr>
          <p:spPr>
            <a:xfrm>
              <a:off x="22776075" y="13265161"/>
              <a:ext cx="76738" cy="72133"/>
            </a:xfrm>
            <a:custGeom>
              <a:avLst/>
              <a:gdLst>
                <a:gd name="connsiteX0" fmla="*/ 31722 w 76738"/>
                <a:gd name="connsiteY0" fmla="*/ 239 h 72133"/>
                <a:gd name="connsiteX1" fmla="*/ 118 w 76738"/>
                <a:gd name="connsiteY1" fmla="*/ 72373 h 72133"/>
                <a:gd name="connsiteX2" fmla="*/ 17877 w 76738"/>
                <a:gd name="connsiteY2" fmla="*/ 72373 h 72133"/>
                <a:gd name="connsiteX3" fmla="*/ 23972 w 76738"/>
                <a:gd name="connsiteY3" fmla="*/ 57093 h 72133"/>
                <a:gd name="connsiteX4" fmla="*/ 52383 w 76738"/>
                <a:gd name="connsiteY4" fmla="*/ 57093 h 72133"/>
                <a:gd name="connsiteX5" fmla="*/ 58682 w 76738"/>
                <a:gd name="connsiteY5" fmla="*/ 72373 h 72133"/>
                <a:gd name="connsiteX6" fmla="*/ 76856 w 76738"/>
                <a:gd name="connsiteY6" fmla="*/ 72373 h 72133"/>
                <a:gd name="connsiteX7" fmla="*/ 45049 w 76738"/>
                <a:gd name="connsiteY7" fmla="*/ 239 h 72133"/>
                <a:gd name="connsiteX8" fmla="*/ 31722 w 76738"/>
                <a:gd name="connsiteY8" fmla="*/ 239 h 72133"/>
                <a:gd name="connsiteX9" fmla="*/ 29031 w 76738"/>
                <a:gd name="connsiteY9" fmla="*/ 43648 h 72133"/>
                <a:gd name="connsiteX10" fmla="*/ 37911 w 76738"/>
                <a:gd name="connsiteY10" fmla="*/ 21222 h 72133"/>
                <a:gd name="connsiteX11" fmla="*/ 46908 w 76738"/>
                <a:gd name="connsiteY11" fmla="*/ 43648 h 72133"/>
                <a:gd name="connsiteX12" fmla="*/ 29031 w 76738"/>
                <a:gd name="connsiteY12" fmla="*/ 4364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738" h="72133">
                  <a:moveTo>
                    <a:pt x="31722" y="239"/>
                  </a:moveTo>
                  <a:lnTo>
                    <a:pt x="118" y="72373"/>
                  </a:lnTo>
                  <a:lnTo>
                    <a:pt x="17877" y="72373"/>
                  </a:lnTo>
                  <a:lnTo>
                    <a:pt x="23972" y="57093"/>
                  </a:lnTo>
                  <a:lnTo>
                    <a:pt x="52383" y="57093"/>
                  </a:lnTo>
                  <a:lnTo>
                    <a:pt x="58682" y="72373"/>
                  </a:lnTo>
                  <a:lnTo>
                    <a:pt x="76856" y="72373"/>
                  </a:lnTo>
                  <a:lnTo>
                    <a:pt x="45049" y="239"/>
                  </a:lnTo>
                  <a:lnTo>
                    <a:pt x="31722" y="239"/>
                  </a:lnTo>
                  <a:close/>
                  <a:moveTo>
                    <a:pt x="29031" y="43648"/>
                  </a:moveTo>
                  <a:lnTo>
                    <a:pt x="37911" y="21222"/>
                  </a:lnTo>
                  <a:lnTo>
                    <a:pt x="46908" y="43648"/>
                  </a:lnTo>
                  <a:lnTo>
                    <a:pt x="29031" y="4364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2F5D6B50-C046-D78D-B54F-7C2D55A74D9E}"/>
                </a:ext>
              </a:extLst>
            </p:cNvPr>
            <p:cNvSpPr/>
            <p:nvPr/>
          </p:nvSpPr>
          <p:spPr>
            <a:xfrm>
              <a:off x="22912420" y="13265161"/>
              <a:ext cx="61654" cy="73969"/>
            </a:xfrm>
            <a:custGeom>
              <a:avLst/>
              <a:gdLst>
                <a:gd name="connsiteX0" fmla="*/ 45713 w 61654"/>
                <a:gd name="connsiteY0" fmla="*/ 43947 h 73969"/>
                <a:gd name="connsiteX1" fmla="*/ 44622 w 61654"/>
                <a:gd name="connsiteY1" fmla="*/ 50159 h 73969"/>
                <a:gd name="connsiteX2" fmla="*/ 41587 w 61654"/>
                <a:gd name="connsiteY2" fmla="*/ 55101 h 73969"/>
                <a:gd name="connsiteX3" fmla="*/ 36935 w 61654"/>
                <a:gd name="connsiteY3" fmla="*/ 58364 h 73969"/>
                <a:gd name="connsiteX4" fmla="*/ 31052 w 61654"/>
                <a:gd name="connsiteY4" fmla="*/ 59533 h 73969"/>
                <a:gd name="connsiteX5" fmla="*/ 25114 w 61654"/>
                <a:gd name="connsiteY5" fmla="*/ 58364 h 73969"/>
                <a:gd name="connsiteX6" fmla="*/ 20416 w 61654"/>
                <a:gd name="connsiteY6" fmla="*/ 55101 h 73969"/>
                <a:gd name="connsiteX7" fmla="*/ 17356 w 61654"/>
                <a:gd name="connsiteY7" fmla="*/ 50159 h 73969"/>
                <a:gd name="connsiteX8" fmla="*/ 16282 w 61654"/>
                <a:gd name="connsiteY8" fmla="*/ 43947 h 73969"/>
                <a:gd name="connsiteX9" fmla="*/ 16282 w 61654"/>
                <a:gd name="connsiteY9" fmla="*/ 240 h 73969"/>
                <a:gd name="connsiteX10" fmla="*/ 170 w 61654"/>
                <a:gd name="connsiteY10" fmla="*/ 240 h 73969"/>
                <a:gd name="connsiteX11" fmla="*/ 170 w 61654"/>
                <a:gd name="connsiteY11" fmla="*/ 44559 h 73969"/>
                <a:gd name="connsiteX12" fmla="*/ 2131 w 61654"/>
                <a:gd name="connsiteY12" fmla="*/ 56380 h 73969"/>
                <a:gd name="connsiteX13" fmla="*/ 7975 w 61654"/>
                <a:gd name="connsiteY13" fmla="*/ 65753 h 73969"/>
                <a:gd name="connsiteX14" fmla="*/ 17623 w 61654"/>
                <a:gd name="connsiteY14" fmla="*/ 71966 h 73969"/>
                <a:gd name="connsiteX15" fmla="*/ 31052 w 61654"/>
                <a:gd name="connsiteY15" fmla="*/ 74209 h 73969"/>
                <a:gd name="connsiteX16" fmla="*/ 44379 w 61654"/>
                <a:gd name="connsiteY16" fmla="*/ 71966 h 73969"/>
                <a:gd name="connsiteX17" fmla="*/ 54027 w 61654"/>
                <a:gd name="connsiteY17" fmla="*/ 65753 h 73969"/>
                <a:gd name="connsiteX18" fmla="*/ 59871 w 61654"/>
                <a:gd name="connsiteY18" fmla="*/ 56380 h 73969"/>
                <a:gd name="connsiteX19" fmla="*/ 61824 w 61654"/>
                <a:gd name="connsiteY19" fmla="*/ 44559 h 73969"/>
                <a:gd name="connsiteX20" fmla="*/ 61824 w 61654"/>
                <a:gd name="connsiteY20" fmla="*/ 240 h 73969"/>
                <a:gd name="connsiteX21" fmla="*/ 45713 w 61654"/>
                <a:gd name="connsiteY21" fmla="*/ 240 h 73969"/>
                <a:gd name="connsiteX22" fmla="*/ 45713 w 61654"/>
                <a:gd name="connsiteY22" fmla="*/ 43947 h 73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1654" h="73969">
                  <a:moveTo>
                    <a:pt x="45713" y="43947"/>
                  </a:moveTo>
                  <a:cubicBezTo>
                    <a:pt x="45713" y="46190"/>
                    <a:pt x="45360" y="48261"/>
                    <a:pt x="44622" y="50159"/>
                  </a:cubicBezTo>
                  <a:cubicBezTo>
                    <a:pt x="43909" y="52065"/>
                    <a:pt x="42897" y="53713"/>
                    <a:pt x="41587" y="55101"/>
                  </a:cubicBezTo>
                  <a:cubicBezTo>
                    <a:pt x="40277" y="56497"/>
                    <a:pt x="38731" y="57580"/>
                    <a:pt x="36935" y="58364"/>
                  </a:cubicBezTo>
                  <a:cubicBezTo>
                    <a:pt x="35155" y="59148"/>
                    <a:pt x="33186" y="59533"/>
                    <a:pt x="31052" y="59533"/>
                  </a:cubicBezTo>
                  <a:cubicBezTo>
                    <a:pt x="28919" y="59533"/>
                    <a:pt x="26926" y="59148"/>
                    <a:pt x="25114" y="58364"/>
                  </a:cubicBezTo>
                  <a:cubicBezTo>
                    <a:pt x="23287" y="57580"/>
                    <a:pt x="21718" y="56497"/>
                    <a:pt x="20416" y="55101"/>
                  </a:cubicBezTo>
                  <a:cubicBezTo>
                    <a:pt x="19098" y="53713"/>
                    <a:pt x="18086" y="52065"/>
                    <a:pt x="17356" y="50159"/>
                  </a:cubicBezTo>
                  <a:cubicBezTo>
                    <a:pt x="16643" y="48261"/>
                    <a:pt x="16282" y="46190"/>
                    <a:pt x="16282" y="43947"/>
                  </a:cubicBezTo>
                  <a:lnTo>
                    <a:pt x="16282" y="240"/>
                  </a:lnTo>
                  <a:lnTo>
                    <a:pt x="170" y="240"/>
                  </a:lnTo>
                  <a:lnTo>
                    <a:pt x="170" y="44559"/>
                  </a:lnTo>
                  <a:cubicBezTo>
                    <a:pt x="170" y="48841"/>
                    <a:pt x="821" y="52779"/>
                    <a:pt x="2131" y="56380"/>
                  </a:cubicBezTo>
                  <a:cubicBezTo>
                    <a:pt x="3441" y="59980"/>
                    <a:pt x="5386" y="63102"/>
                    <a:pt x="7975" y="65753"/>
                  </a:cubicBezTo>
                  <a:cubicBezTo>
                    <a:pt x="10548" y="68397"/>
                    <a:pt x="13756" y="70475"/>
                    <a:pt x="17623" y="71966"/>
                  </a:cubicBezTo>
                  <a:cubicBezTo>
                    <a:pt x="21482" y="73456"/>
                    <a:pt x="25954" y="74209"/>
                    <a:pt x="31052" y="74209"/>
                  </a:cubicBezTo>
                  <a:cubicBezTo>
                    <a:pt x="36072" y="74209"/>
                    <a:pt x="40512" y="73456"/>
                    <a:pt x="44379" y="71966"/>
                  </a:cubicBezTo>
                  <a:cubicBezTo>
                    <a:pt x="48231" y="70475"/>
                    <a:pt x="51447" y="68397"/>
                    <a:pt x="54027" y="65753"/>
                  </a:cubicBezTo>
                  <a:cubicBezTo>
                    <a:pt x="56616" y="63102"/>
                    <a:pt x="58553" y="59980"/>
                    <a:pt x="59871" y="56380"/>
                  </a:cubicBezTo>
                  <a:cubicBezTo>
                    <a:pt x="61173" y="52779"/>
                    <a:pt x="61824" y="48841"/>
                    <a:pt x="61824" y="44559"/>
                  </a:cubicBezTo>
                  <a:lnTo>
                    <a:pt x="61824" y="240"/>
                  </a:lnTo>
                  <a:lnTo>
                    <a:pt x="45713" y="240"/>
                  </a:lnTo>
                  <a:lnTo>
                    <a:pt x="45713" y="4394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</p:grp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D4C86E9F-7114-764F-BBB6-A9CB38C71B1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1819" y="1937886"/>
            <a:ext cx="5623784" cy="1466171"/>
          </a:xfrm>
          <a:prstGeom prst="rect">
            <a:avLst/>
          </a:prstGeom>
        </p:spPr>
        <p:txBody>
          <a:bodyPr anchor="t"/>
          <a:lstStyle>
            <a:lvl1pPr>
              <a:lnSpc>
                <a:spcPct val="80000"/>
              </a:lnSpc>
              <a:spcAft>
                <a:spcPts val="525"/>
              </a:spcAft>
              <a:defRPr lang="fr-FR" sz="337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350" indent="0">
              <a:tabLst/>
              <a:defRPr lang="fr-FR" sz="1875" kern="1200" dirty="0" smtClean="0">
                <a:solidFill>
                  <a:schemeClr val="bg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  <a:lvl3pPr>
              <a:spcBef>
                <a:spcPts val="600"/>
              </a:spcBef>
              <a:spcAft>
                <a:spcPts val="0"/>
              </a:spcAft>
              <a:defRPr>
                <a:solidFill>
                  <a:srgbClr val="264FC4"/>
                </a:solidFill>
              </a:defRPr>
            </a:lvl3pPr>
          </a:lstStyle>
          <a:p>
            <a:pPr lvl="0"/>
            <a:r>
              <a:rPr lang="fr-FR"/>
              <a:t>Titre de la présentation </a:t>
            </a:r>
            <a:br>
              <a:rPr lang="fr-FR"/>
            </a:br>
            <a:r>
              <a:rPr lang="fr-FR"/>
              <a:t>plus long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</p:spTree>
    <p:extLst>
      <p:ext uri="{BB962C8B-B14F-4D97-AF65-F5344CB8AC3E}">
        <p14:creationId xmlns:p14="http://schemas.microsoft.com/office/powerpoint/2010/main" val="117464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Pages de titres longs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10">
            <a:extLst>
              <a:ext uri="{FF2B5EF4-FFF2-40B4-BE49-F238E27FC236}">
                <a16:creationId xmlns:a16="http://schemas.microsoft.com/office/drawing/2014/main" id="{7886395C-66CB-A38B-EEC9-E71F5056F65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0 w 24371300"/>
              <a:gd name="connsiteY0" fmla="*/ 0 h 13716000"/>
              <a:gd name="connsiteX1" fmla="*/ 24371300 w 24371300"/>
              <a:gd name="connsiteY1" fmla="*/ 0 h 13716000"/>
              <a:gd name="connsiteX2" fmla="*/ 24371300 w 24371300"/>
              <a:gd name="connsiteY2" fmla="*/ 13716000 h 13716000"/>
              <a:gd name="connsiteX3" fmla="*/ 3881940 w 24371300"/>
              <a:gd name="connsiteY3" fmla="*/ 13716000 h 13716000"/>
              <a:gd name="connsiteX4" fmla="*/ 20238796 w 24371300"/>
              <a:gd name="connsiteY4" fmla="*/ 4395914 h 13716000"/>
              <a:gd name="connsiteX5" fmla="*/ 20238796 w 24371300"/>
              <a:gd name="connsiteY5" fmla="*/ 3014381 h 13716000"/>
              <a:gd name="connsiteX6" fmla="*/ 7387900 w 24371300"/>
              <a:gd name="connsiteY6" fmla="*/ 1711 h 13716000"/>
              <a:gd name="connsiteX7" fmla="*/ 2524 w 24371300"/>
              <a:gd name="connsiteY7" fmla="*/ 1711 h 13716000"/>
              <a:gd name="connsiteX8" fmla="*/ 2524 w 24371300"/>
              <a:gd name="connsiteY8" fmla="*/ 13716000 h 13716000"/>
              <a:gd name="connsiteX9" fmla="*/ 0 w 24371300"/>
              <a:gd name="connsiteY9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71300" h="13716000">
                <a:moveTo>
                  <a:pt x="0" y="0"/>
                </a:moveTo>
                <a:lnTo>
                  <a:pt x="24371300" y="0"/>
                </a:lnTo>
                <a:lnTo>
                  <a:pt x="24371300" y="13716000"/>
                </a:lnTo>
                <a:lnTo>
                  <a:pt x="3881940" y="13716000"/>
                </a:lnTo>
                <a:lnTo>
                  <a:pt x="20238796" y="4395914"/>
                </a:lnTo>
                <a:lnTo>
                  <a:pt x="20238796" y="3014381"/>
                </a:lnTo>
                <a:lnTo>
                  <a:pt x="7387900" y="1711"/>
                </a:lnTo>
                <a:lnTo>
                  <a:pt x="2524" y="1711"/>
                </a:lnTo>
                <a:lnTo>
                  <a:pt x="2524" y="13716000"/>
                </a:lnTo>
                <a:lnTo>
                  <a:pt x="0" y="137160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image4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78FE1EC-3D6F-6041-A16E-368908D7D26C}"/>
              </a:ext>
            </a:extLst>
          </p:cNvPr>
          <p:cNvSpPr txBox="1">
            <a:spLocks/>
          </p:cNvSpPr>
          <p:nvPr/>
        </p:nvSpPr>
        <p:spPr>
          <a:xfrm>
            <a:off x="9144947" y="1943101"/>
            <a:ext cx="1455539" cy="645"/>
          </a:xfrm>
          <a:custGeom>
            <a:avLst/>
            <a:gdLst>
              <a:gd name="connsiteX0" fmla="*/ 0 w 3879416"/>
              <a:gd name="connsiteY0" fmla="*/ 0 h 1721"/>
              <a:gd name="connsiteX1" fmla="*/ 3879416 w 3879416"/>
              <a:gd name="connsiteY1" fmla="*/ 0 h 1721"/>
              <a:gd name="connsiteX2" fmla="*/ 3876396 w 3879416"/>
              <a:gd name="connsiteY2" fmla="*/ 1721 h 1721"/>
              <a:gd name="connsiteX3" fmla="*/ 0 w 3879416"/>
              <a:gd name="connsiteY3" fmla="*/ 1721 h 1721"/>
              <a:gd name="connsiteX4" fmla="*/ 0 w 3879416"/>
              <a:gd name="connsiteY4" fmla="*/ 0 h 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9416" h="1721">
                <a:moveTo>
                  <a:pt x="0" y="0"/>
                </a:moveTo>
                <a:lnTo>
                  <a:pt x="3879416" y="0"/>
                </a:lnTo>
                <a:lnTo>
                  <a:pt x="3876396" y="1721"/>
                </a:lnTo>
                <a:lnTo>
                  <a:pt x="0" y="1721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lang="fr-FR" sz="100" kern="1200">
                <a:noFill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venir LT Std 65 Medium" panose="020B0803020203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"/>
              <a:t>Cliquez sur l'icône pour ajouter une image44</a:t>
            </a:r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B44FE936-971F-25CF-DC79-7844DDEF34B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7949776" y="4826078"/>
            <a:ext cx="715343" cy="86562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16DF7EA-02B7-6B4F-8EF7-69DC41C82433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17" name="Espace réservé du graphique SmartArt 4">
            <a:extLst>
              <a:ext uri="{FF2B5EF4-FFF2-40B4-BE49-F238E27FC236}">
                <a16:creationId xmlns:a16="http://schemas.microsoft.com/office/drawing/2014/main" id="{6EE31C86-4C69-890C-440C-70464059E835}"/>
              </a:ext>
            </a:extLst>
          </p:cNvPr>
          <p:cNvSpPr>
            <a:spLocks noGrp="1" noChangeAspect="1"/>
          </p:cNvSpPr>
          <p:nvPr>
            <p:ph type="dgm" sz="quarter" idx="15"/>
          </p:nvPr>
        </p:nvSpPr>
        <p:spPr>
          <a:xfrm>
            <a:off x="7696581" y="1135963"/>
            <a:ext cx="979260" cy="675242"/>
          </a:xfrm>
          <a:custGeom>
            <a:avLst/>
            <a:gdLst>
              <a:gd name="connsiteX0" fmla="*/ 871189 w 1322014"/>
              <a:gd name="connsiteY0" fmla="*/ 826538 h 912061"/>
              <a:gd name="connsiteX1" fmla="*/ 856857 w 1322014"/>
              <a:gd name="connsiteY1" fmla="*/ 862735 h 912061"/>
              <a:gd name="connsiteX2" fmla="*/ 885710 w 1322014"/>
              <a:gd name="connsiteY2" fmla="*/ 862735 h 912061"/>
              <a:gd name="connsiteX3" fmla="*/ 96958 w 1322014"/>
              <a:gd name="connsiteY3" fmla="*/ 814384 h 912061"/>
              <a:gd name="connsiteX4" fmla="*/ 96958 w 1322014"/>
              <a:gd name="connsiteY4" fmla="*/ 840857 h 912061"/>
              <a:gd name="connsiteX5" fmla="*/ 112290 w 1322014"/>
              <a:gd name="connsiteY5" fmla="*/ 840857 h 912061"/>
              <a:gd name="connsiteX6" fmla="*/ 119709 w 1322014"/>
              <a:gd name="connsiteY6" fmla="*/ 840617 h 912061"/>
              <a:gd name="connsiteX7" fmla="*/ 126786 w 1322014"/>
              <a:gd name="connsiteY7" fmla="*/ 839135 h 912061"/>
              <a:gd name="connsiteX8" fmla="*/ 132041 w 1322014"/>
              <a:gd name="connsiteY8" fmla="*/ 835261 h 912061"/>
              <a:gd name="connsiteX9" fmla="*/ 134130 w 1322014"/>
              <a:gd name="connsiteY9" fmla="*/ 827867 h 912061"/>
              <a:gd name="connsiteX10" fmla="*/ 132294 w 1322014"/>
              <a:gd name="connsiteY10" fmla="*/ 820790 h 912061"/>
              <a:gd name="connsiteX11" fmla="*/ 127635 w 1322014"/>
              <a:gd name="connsiteY11" fmla="*/ 816764 h 912061"/>
              <a:gd name="connsiteX12" fmla="*/ 121127 w 1322014"/>
              <a:gd name="connsiteY12" fmla="*/ 814878 h 912061"/>
              <a:gd name="connsiteX13" fmla="*/ 113961 w 1322014"/>
              <a:gd name="connsiteY13" fmla="*/ 814384 h 912061"/>
              <a:gd name="connsiteX14" fmla="*/ 1030307 w 1322014"/>
              <a:gd name="connsiteY14" fmla="*/ 792672 h 912061"/>
              <a:gd name="connsiteX15" fmla="*/ 1056312 w 1322014"/>
              <a:gd name="connsiteY15" fmla="*/ 792672 h 912061"/>
              <a:gd name="connsiteX16" fmla="*/ 1056312 w 1322014"/>
              <a:gd name="connsiteY16" fmla="*/ 863216 h 912061"/>
              <a:gd name="connsiteX17" fmla="*/ 1058047 w 1322014"/>
              <a:gd name="connsiteY17" fmla="*/ 873244 h 912061"/>
              <a:gd name="connsiteX18" fmla="*/ 1062984 w 1322014"/>
              <a:gd name="connsiteY18" fmla="*/ 881220 h 912061"/>
              <a:gd name="connsiteX19" fmla="*/ 1070568 w 1322014"/>
              <a:gd name="connsiteY19" fmla="*/ 886487 h 912061"/>
              <a:gd name="connsiteX20" fmla="*/ 1080152 w 1322014"/>
              <a:gd name="connsiteY20" fmla="*/ 888373 h 912061"/>
              <a:gd name="connsiteX21" fmla="*/ 1089647 w 1322014"/>
              <a:gd name="connsiteY21" fmla="*/ 886487 h 912061"/>
              <a:gd name="connsiteX22" fmla="*/ 1097155 w 1322014"/>
              <a:gd name="connsiteY22" fmla="*/ 881220 h 912061"/>
              <a:gd name="connsiteX23" fmla="*/ 1102055 w 1322014"/>
              <a:gd name="connsiteY23" fmla="*/ 873244 h 912061"/>
              <a:gd name="connsiteX24" fmla="*/ 1103814 w 1322014"/>
              <a:gd name="connsiteY24" fmla="*/ 863216 h 912061"/>
              <a:gd name="connsiteX25" fmla="*/ 1103814 w 1322014"/>
              <a:gd name="connsiteY25" fmla="*/ 792672 h 912061"/>
              <a:gd name="connsiteX26" fmla="*/ 1129819 w 1322014"/>
              <a:gd name="connsiteY26" fmla="*/ 792672 h 912061"/>
              <a:gd name="connsiteX27" fmla="*/ 1129819 w 1322014"/>
              <a:gd name="connsiteY27" fmla="*/ 864204 h 912061"/>
              <a:gd name="connsiteX28" fmla="*/ 1126667 w 1322014"/>
              <a:gd name="connsiteY28" fmla="*/ 883283 h 912061"/>
              <a:gd name="connsiteX29" fmla="*/ 1117235 w 1322014"/>
              <a:gd name="connsiteY29" fmla="*/ 898413 h 912061"/>
              <a:gd name="connsiteX30" fmla="*/ 1101662 w 1322014"/>
              <a:gd name="connsiteY30" fmla="*/ 908440 h 912061"/>
              <a:gd name="connsiteX31" fmla="*/ 1080152 w 1322014"/>
              <a:gd name="connsiteY31" fmla="*/ 912061 h 912061"/>
              <a:gd name="connsiteX32" fmla="*/ 1058477 w 1322014"/>
              <a:gd name="connsiteY32" fmla="*/ 908440 h 912061"/>
              <a:gd name="connsiteX33" fmla="*/ 1042905 w 1322014"/>
              <a:gd name="connsiteY33" fmla="*/ 898413 h 912061"/>
              <a:gd name="connsiteX34" fmla="*/ 1033472 w 1322014"/>
              <a:gd name="connsiteY34" fmla="*/ 883283 h 912061"/>
              <a:gd name="connsiteX35" fmla="*/ 1030307 w 1322014"/>
              <a:gd name="connsiteY35" fmla="*/ 864204 h 912061"/>
              <a:gd name="connsiteX36" fmla="*/ 861199 w 1322014"/>
              <a:gd name="connsiteY36" fmla="*/ 792671 h 912061"/>
              <a:gd name="connsiteX37" fmla="*/ 882710 w 1322014"/>
              <a:gd name="connsiteY37" fmla="*/ 792671 h 912061"/>
              <a:gd name="connsiteX38" fmla="*/ 934048 w 1322014"/>
              <a:gd name="connsiteY38" fmla="*/ 909098 h 912061"/>
              <a:gd name="connsiteX39" fmla="*/ 904714 w 1322014"/>
              <a:gd name="connsiteY39" fmla="*/ 909098 h 912061"/>
              <a:gd name="connsiteX40" fmla="*/ 894547 w 1322014"/>
              <a:gd name="connsiteY40" fmla="*/ 884435 h 912061"/>
              <a:gd name="connsiteX41" fmla="*/ 848691 w 1322014"/>
              <a:gd name="connsiteY41" fmla="*/ 884435 h 912061"/>
              <a:gd name="connsiteX42" fmla="*/ 838854 w 1322014"/>
              <a:gd name="connsiteY42" fmla="*/ 909098 h 912061"/>
              <a:gd name="connsiteX43" fmla="*/ 810190 w 1322014"/>
              <a:gd name="connsiteY43" fmla="*/ 909098 h 912061"/>
              <a:gd name="connsiteX44" fmla="*/ 633918 w 1322014"/>
              <a:gd name="connsiteY44" fmla="*/ 792671 h 912061"/>
              <a:gd name="connsiteX45" fmla="*/ 714110 w 1322014"/>
              <a:gd name="connsiteY45" fmla="*/ 792671 h 912061"/>
              <a:gd name="connsiteX46" fmla="*/ 714110 w 1322014"/>
              <a:gd name="connsiteY46" fmla="*/ 816346 h 912061"/>
              <a:gd name="connsiteX47" fmla="*/ 659923 w 1322014"/>
              <a:gd name="connsiteY47" fmla="*/ 816346 h 912061"/>
              <a:gd name="connsiteX48" fmla="*/ 659923 w 1322014"/>
              <a:gd name="connsiteY48" fmla="*/ 838059 h 912061"/>
              <a:gd name="connsiteX49" fmla="*/ 711109 w 1322014"/>
              <a:gd name="connsiteY49" fmla="*/ 838059 h 912061"/>
              <a:gd name="connsiteX50" fmla="*/ 711109 w 1322014"/>
              <a:gd name="connsiteY50" fmla="*/ 861735 h 912061"/>
              <a:gd name="connsiteX51" fmla="*/ 659923 w 1322014"/>
              <a:gd name="connsiteY51" fmla="*/ 861735 h 912061"/>
              <a:gd name="connsiteX52" fmla="*/ 659923 w 1322014"/>
              <a:gd name="connsiteY52" fmla="*/ 885410 h 912061"/>
              <a:gd name="connsiteX53" fmla="*/ 717110 w 1322014"/>
              <a:gd name="connsiteY53" fmla="*/ 885410 h 912061"/>
              <a:gd name="connsiteX54" fmla="*/ 717110 w 1322014"/>
              <a:gd name="connsiteY54" fmla="*/ 909098 h 912061"/>
              <a:gd name="connsiteX55" fmla="*/ 633918 w 1322014"/>
              <a:gd name="connsiteY55" fmla="*/ 909098 h 912061"/>
              <a:gd name="connsiteX56" fmla="*/ 264378 w 1322014"/>
              <a:gd name="connsiteY56" fmla="*/ 792671 h 912061"/>
              <a:gd name="connsiteX57" fmla="*/ 344570 w 1322014"/>
              <a:gd name="connsiteY57" fmla="*/ 792671 h 912061"/>
              <a:gd name="connsiteX58" fmla="*/ 344570 w 1322014"/>
              <a:gd name="connsiteY58" fmla="*/ 816346 h 912061"/>
              <a:gd name="connsiteX59" fmla="*/ 290395 w 1322014"/>
              <a:gd name="connsiteY59" fmla="*/ 816346 h 912061"/>
              <a:gd name="connsiteX60" fmla="*/ 290395 w 1322014"/>
              <a:gd name="connsiteY60" fmla="*/ 838059 h 912061"/>
              <a:gd name="connsiteX61" fmla="*/ 341569 w 1322014"/>
              <a:gd name="connsiteY61" fmla="*/ 838059 h 912061"/>
              <a:gd name="connsiteX62" fmla="*/ 341569 w 1322014"/>
              <a:gd name="connsiteY62" fmla="*/ 861735 h 912061"/>
              <a:gd name="connsiteX63" fmla="*/ 290395 w 1322014"/>
              <a:gd name="connsiteY63" fmla="*/ 861735 h 912061"/>
              <a:gd name="connsiteX64" fmla="*/ 290395 w 1322014"/>
              <a:gd name="connsiteY64" fmla="*/ 885410 h 912061"/>
              <a:gd name="connsiteX65" fmla="*/ 347570 w 1322014"/>
              <a:gd name="connsiteY65" fmla="*/ 885410 h 912061"/>
              <a:gd name="connsiteX66" fmla="*/ 347570 w 1322014"/>
              <a:gd name="connsiteY66" fmla="*/ 909098 h 912061"/>
              <a:gd name="connsiteX67" fmla="*/ 264378 w 1322014"/>
              <a:gd name="connsiteY67" fmla="*/ 909098 h 912061"/>
              <a:gd name="connsiteX68" fmla="*/ 70941 w 1322014"/>
              <a:gd name="connsiteY68" fmla="*/ 792671 h 912061"/>
              <a:gd name="connsiteX69" fmla="*/ 116620 w 1322014"/>
              <a:gd name="connsiteY69" fmla="*/ 792671 h 912061"/>
              <a:gd name="connsiteX70" fmla="*/ 133712 w 1322014"/>
              <a:gd name="connsiteY70" fmla="*/ 794406 h 912061"/>
              <a:gd name="connsiteX71" fmla="*/ 147892 w 1322014"/>
              <a:gd name="connsiteY71" fmla="*/ 800154 h 912061"/>
              <a:gd name="connsiteX72" fmla="*/ 157552 w 1322014"/>
              <a:gd name="connsiteY72" fmla="*/ 811016 h 912061"/>
              <a:gd name="connsiteX73" fmla="*/ 161134 w 1322014"/>
              <a:gd name="connsiteY73" fmla="*/ 828032 h 912061"/>
              <a:gd name="connsiteX74" fmla="*/ 154640 w 1322014"/>
              <a:gd name="connsiteY74" fmla="*/ 848998 h 912061"/>
              <a:gd name="connsiteX75" fmla="*/ 135636 w 1322014"/>
              <a:gd name="connsiteY75" fmla="*/ 859937 h 912061"/>
              <a:gd name="connsiteX76" fmla="*/ 165642 w 1322014"/>
              <a:gd name="connsiteY76" fmla="*/ 909098 h 912061"/>
              <a:gd name="connsiteX77" fmla="*/ 134459 w 1322014"/>
              <a:gd name="connsiteY77" fmla="*/ 909098 h 912061"/>
              <a:gd name="connsiteX78" fmla="*/ 109783 w 1322014"/>
              <a:gd name="connsiteY78" fmla="*/ 862570 h 912061"/>
              <a:gd name="connsiteX79" fmla="*/ 96958 w 1322014"/>
              <a:gd name="connsiteY79" fmla="*/ 862570 h 912061"/>
              <a:gd name="connsiteX80" fmla="*/ 96958 w 1322014"/>
              <a:gd name="connsiteY80" fmla="*/ 909098 h 912061"/>
              <a:gd name="connsiteX81" fmla="*/ 70941 w 1322014"/>
              <a:gd name="connsiteY81" fmla="*/ 909098 h 912061"/>
              <a:gd name="connsiteX82" fmla="*/ 492832 w 1322014"/>
              <a:gd name="connsiteY82" fmla="*/ 789708 h 912061"/>
              <a:gd name="connsiteX83" fmla="*/ 512165 w 1322014"/>
              <a:gd name="connsiteY83" fmla="*/ 792493 h 912061"/>
              <a:gd name="connsiteX84" fmla="*/ 529003 w 1322014"/>
              <a:gd name="connsiteY84" fmla="*/ 801875 h 912061"/>
              <a:gd name="connsiteX85" fmla="*/ 511165 w 1322014"/>
              <a:gd name="connsiteY85" fmla="*/ 821119 h 912061"/>
              <a:gd name="connsiteX86" fmla="*/ 502581 w 1322014"/>
              <a:gd name="connsiteY86" fmla="*/ 815282 h 912061"/>
              <a:gd name="connsiteX87" fmla="*/ 492326 w 1322014"/>
              <a:gd name="connsiteY87" fmla="*/ 813383 h 912061"/>
              <a:gd name="connsiteX88" fmla="*/ 486502 w 1322014"/>
              <a:gd name="connsiteY88" fmla="*/ 814042 h 912061"/>
              <a:gd name="connsiteX89" fmla="*/ 480830 w 1322014"/>
              <a:gd name="connsiteY89" fmla="*/ 816093 h 912061"/>
              <a:gd name="connsiteX90" fmla="*/ 476487 w 1322014"/>
              <a:gd name="connsiteY90" fmla="*/ 819802 h 912061"/>
              <a:gd name="connsiteX91" fmla="*/ 474829 w 1322014"/>
              <a:gd name="connsiteY91" fmla="*/ 825386 h 912061"/>
              <a:gd name="connsiteX92" fmla="*/ 478830 w 1322014"/>
              <a:gd name="connsiteY92" fmla="*/ 833450 h 912061"/>
              <a:gd name="connsiteX93" fmla="*/ 488907 w 1322014"/>
              <a:gd name="connsiteY93" fmla="*/ 838223 h 912061"/>
              <a:gd name="connsiteX94" fmla="*/ 501986 w 1322014"/>
              <a:gd name="connsiteY94" fmla="*/ 842161 h 912061"/>
              <a:gd name="connsiteX95" fmla="*/ 515089 w 1322014"/>
              <a:gd name="connsiteY95" fmla="*/ 847757 h 912061"/>
              <a:gd name="connsiteX96" fmla="*/ 525180 w 1322014"/>
              <a:gd name="connsiteY96" fmla="*/ 857455 h 912061"/>
              <a:gd name="connsiteX97" fmla="*/ 529168 w 1322014"/>
              <a:gd name="connsiteY97" fmla="*/ 873736 h 912061"/>
              <a:gd name="connsiteX98" fmla="*/ 525496 w 1322014"/>
              <a:gd name="connsiteY98" fmla="*/ 890676 h 912061"/>
              <a:gd name="connsiteX99" fmla="*/ 515583 w 1322014"/>
              <a:gd name="connsiteY99" fmla="*/ 902678 h 912061"/>
              <a:gd name="connsiteX100" fmla="*/ 501087 w 1322014"/>
              <a:gd name="connsiteY100" fmla="*/ 909756 h 912061"/>
              <a:gd name="connsiteX101" fmla="*/ 483653 w 1322014"/>
              <a:gd name="connsiteY101" fmla="*/ 912060 h 912061"/>
              <a:gd name="connsiteX102" fmla="*/ 462320 w 1322014"/>
              <a:gd name="connsiteY102" fmla="*/ 908603 h 912061"/>
              <a:gd name="connsiteX103" fmla="*/ 443988 w 1322014"/>
              <a:gd name="connsiteY103" fmla="*/ 897424 h 912061"/>
              <a:gd name="connsiteX104" fmla="*/ 462485 w 1322014"/>
              <a:gd name="connsiteY104" fmla="*/ 877357 h 912061"/>
              <a:gd name="connsiteX105" fmla="*/ 472575 w 1322014"/>
              <a:gd name="connsiteY105" fmla="*/ 885498 h 912061"/>
              <a:gd name="connsiteX106" fmla="*/ 485160 w 1322014"/>
              <a:gd name="connsiteY106" fmla="*/ 888372 h 912061"/>
              <a:gd name="connsiteX107" fmla="*/ 491579 w 1322014"/>
              <a:gd name="connsiteY107" fmla="*/ 887638 h 912061"/>
              <a:gd name="connsiteX108" fmla="*/ 497415 w 1322014"/>
              <a:gd name="connsiteY108" fmla="*/ 885409 h 912061"/>
              <a:gd name="connsiteX109" fmla="*/ 501581 w 1322014"/>
              <a:gd name="connsiteY109" fmla="*/ 881636 h 912061"/>
              <a:gd name="connsiteX110" fmla="*/ 503151 w 1322014"/>
              <a:gd name="connsiteY110" fmla="*/ 876205 h 912061"/>
              <a:gd name="connsiteX111" fmla="*/ 499087 w 1322014"/>
              <a:gd name="connsiteY111" fmla="*/ 867900 h 912061"/>
              <a:gd name="connsiteX112" fmla="*/ 488819 w 1322014"/>
              <a:gd name="connsiteY112" fmla="*/ 862722 h 912061"/>
              <a:gd name="connsiteX113" fmla="*/ 475487 w 1322014"/>
              <a:gd name="connsiteY113" fmla="*/ 858442 h 912061"/>
              <a:gd name="connsiteX114" fmla="*/ 462156 w 1322014"/>
              <a:gd name="connsiteY114" fmla="*/ 852682 h 912061"/>
              <a:gd name="connsiteX115" fmla="*/ 451901 w 1322014"/>
              <a:gd name="connsiteY115" fmla="*/ 843148 h 912061"/>
              <a:gd name="connsiteX116" fmla="*/ 447811 w 1322014"/>
              <a:gd name="connsiteY116" fmla="*/ 827525 h 912061"/>
              <a:gd name="connsiteX117" fmla="*/ 451559 w 1322014"/>
              <a:gd name="connsiteY117" fmla="*/ 811079 h 912061"/>
              <a:gd name="connsiteX118" fmla="*/ 461573 w 1322014"/>
              <a:gd name="connsiteY118" fmla="*/ 799242 h 912061"/>
              <a:gd name="connsiteX119" fmla="*/ 475981 w 1322014"/>
              <a:gd name="connsiteY119" fmla="*/ 792088 h 912061"/>
              <a:gd name="connsiteX120" fmla="*/ 492832 w 1322014"/>
              <a:gd name="connsiteY120" fmla="*/ 789708 h 912061"/>
              <a:gd name="connsiteX121" fmla="*/ 338284 w 1322014"/>
              <a:gd name="connsiteY121" fmla="*/ 760288 h 912061"/>
              <a:gd name="connsiteX122" fmla="*/ 309432 w 1322014"/>
              <a:gd name="connsiteY122" fmla="*/ 783969 h 912061"/>
              <a:gd name="connsiteX123" fmla="*/ 287416 w 1322014"/>
              <a:gd name="connsiteY123" fmla="*/ 783970 h 912061"/>
              <a:gd name="connsiteX124" fmla="*/ 304257 w 1322014"/>
              <a:gd name="connsiteY124" fmla="*/ 760292 h 912061"/>
              <a:gd name="connsiteX125" fmla="*/ 293396 w 1322014"/>
              <a:gd name="connsiteY125" fmla="*/ 283470 h 912061"/>
              <a:gd name="connsiteX126" fmla="*/ 127733 w 1322014"/>
              <a:gd name="connsiteY126" fmla="*/ 347508 h 912061"/>
              <a:gd name="connsiteX127" fmla="*/ 219370 w 1322014"/>
              <a:gd name="connsiteY127" fmla="*/ 454831 h 912061"/>
              <a:gd name="connsiteX128" fmla="*/ 282495 w 1322014"/>
              <a:gd name="connsiteY128" fmla="*/ 517184 h 912061"/>
              <a:gd name="connsiteX129" fmla="*/ 201050 w 1322014"/>
              <a:gd name="connsiteY129" fmla="*/ 543949 h 912061"/>
              <a:gd name="connsiteX130" fmla="*/ 81053 w 1322014"/>
              <a:gd name="connsiteY130" fmla="*/ 514424 h 912061"/>
              <a:gd name="connsiteX131" fmla="*/ 59340 w 1322014"/>
              <a:gd name="connsiteY131" fmla="*/ 560813 h 912061"/>
              <a:gd name="connsiteX132" fmla="*/ 188820 w 1322014"/>
              <a:gd name="connsiteY132" fmla="*/ 590932 h 912061"/>
              <a:gd name="connsiteX133" fmla="*/ 358003 w 1322014"/>
              <a:gd name="connsiteY133" fmla="*/ 523147 h 912061"/>
              <a:gd name="connsiteX134" fmla="*/ 263454 w 1322014"/>
              <a:gd name="connsiteY134" fmla="*/ 410127 h 912061"/>
              <a:gd name="connsiteX135" fmla="*/ 199062 w 1322014"/>
              <a:gd name="connsiteY135" fmla="*/ 358953 h 912061"/>
              <a:gd name="connsiteX136" fmla="*/ 288712 w 1322014"/>
              <a:gd name="connsiteY136" fmla="*/ 326618 h 912061"/>
              <a:gd name="connsiteX137" fmla="*/ 338050 w 1322014"/>
              <a:gd name="connsiteY137" fmla="*/ 333163 h 912061"/>
              <a:gd name="connsiteX138" fmla="*/ 352078 w 1322014"/>
              <a:gd name="connsiteY138" fmla="*/ 289585 h 912061"/>
              <a:gd name="connsiteX139" fmla="*/ 293396 w 1322014"/>
              <a:gd name="connsiteY139" fmla="*/ 283470 h 912061"/>
              <a:gd name="connsiteX140" fmla="*/ 875212 w 1322014"/>
              <a:gd name="connsiteY140" fmla="*/ 282673 h 912061"/>
              <a:gd name="connsiteX141" fmla="*/ 693407 w 1322014"/>
              <a:gd name="connsiteY141" fmla="*/ 352749 h 912061"/>
              <a:gd name="connsiteX142" fmla="*/ 689912 w 1322014"/>
              <a:gd name="connsiteY142" fmla="*/ 354078 h 912061"/>
              <a:gd name="connsiteX143" fmla="*/ 688102 w 1322014"/>
              <a:gd name="connsiteY143" fmla="*/ 352749 h 912061"/>
              <a:gd name="connsiteX144" fmla="*/ 709220 w 1322014"/>
              <a:gd name="connsiteY144" fmla="*/ 287496 h 912061"/>
              <a:gd name="connsiteX145" fmla="*/ 647474 w 1322014"/>
              <a:gd name="connsiteY145" fmla="*/ 287496 h 912061"/>
              <a:gd name="connsiteX146" fmla="*/ 579981 w 1322014"/>
              <a:gd name="connsiteY146" fmla="*/ 496320 h 912061"/>
              <a:gd name="connsiteX147" fmla="*/ 460288 w 1322014"/>
              <a:gd name="connsiteY147" fmla="*/ 287496 h 912061"/>
              <a:gd name="connsiteX148" fmla="*/ 394098 w 1322014"/>
              <a:gd name="connsiteY148" fmla="*/ 287496 h 912061"/>
              <a:gd name="connsiteX149" fmla="*/ 344570 w 1322014"/>
              <a:gd name="connsiteY149" fmla="*/ 439550 h 912061"/>
              <a:gd name="connsiteX150" fmla="*/ 383830 w 1322014"/>
              <a:gd name="connsiteY150" fmla="*/ 489686 h 912061"/>
              <a:gd name="connsiteX151" fmla="*/ 386198 w 1322014"/>
              <a:gd name="connsiteY151" fmla="*/ 491066 h 912061"/>
              <a:gd name="connsiteX152" fmla="*/ 388300 w 1322014"/>
              <a:gd name="connsiteY152" fmla="*/ 489686 h 912061"/>
              <a:gd name="connsiteX153" fmla="*/ 431536 w 1322014"/>
              <a:gd name="connsiteY153" fmla="*/ 357560 h 912061"/>
              <a:gd name="connsiteX154" fmla="*/ 541492 w 1322014"/>
              <a:gd name="connsiteY154" fmla="*/ 585437 h 912061"/>
              <a:gd name="connsiteX155" fmla="*/ 612594 w 1322014"/>
              <a:gd name="connsiteY155" fmla="*/ 585437 h 912061"/>
              <a:gd name="connsiteX156" fmla="*/ 647689 w 1322014"/>
              <a:gd name="connsiteY156" fmla="*/ 477126 h 912061"/>
              <a:gd name="connsiteX157" fmla="*/ 649994 w 1322014"/>
              <a:gd name="connsiteY157" fmla="*/ 475810 h 912061"/>
              <a:gd name="connsiteX158" fmla="*/ 652133 w 1322014"/>
              <a:gd name="connsiteY158" fmla="*/ 477126 h 912061"/>
              <a:gd name="connsiteX159" fmla="*/ 828482 w 1322014"/>
              <a:gd name="connsiteY159" fmla="*/ 590805 h 912061"/>
              <a:gd name="connsiteX160" fmla="*/ 962178 w 1322014"/>
              <a:gd name="connsiteY160" fmla="*/ 567080 h 912061"/>
              <a:gd name="connsiteX161" fmla="*/ 998931 w 1322014"/>
              <a:gd name="connsiteY161" fmla="*/ 452755 h 912061"/>
              <a:gd name="connsiteX162" fmla="*/ 1140325 w 1322014"/>
              <a:gd name="connsiteY162" fmla="*/ 452755 h 912061"/>
              <a:gd name="connsiteX163" fmla="*/ 1154644 w 1322014"/>
              <a:gd name="connsiteY163" fmla="*/ 408430 h 912061"/>
              <a:gd name="connsiteX164" fmla="*/ 1013314 w 1322014"/>
              <a:gd name="connsiteY164" fmla="*/ 408430 h 912061"/>
              <a:gd name="connsiteX165" fmla="*/ 1037685 w 1322014"/>
              <a:gd name="connsiteY165" fmla="*/ 333404 h 912061"/>
              <a:gd name="connsiteX166" fmla="*/ 1206197 w 1322014"/>
              <a:gd name="connsiteY166" fmla="*/ 333404 h 912061"/>
              <a:gd name="connsiteX167" fmla="*/ 1220808 w 1322014"/>
              <a:gd name="connsiteY167" fmla="*/ 287446 h 912061"/>
              <a:gd name="connsiteX168" fmla="*/ 984207 w 1322014"/>
              <a:gd name="connsiteY168" fmla="*/ 287446 h 912061"/>
              <a:gd name="connsiteX169" fmla="*/ 903939 w 1322014"/>
              <a:gd name="connsiteY169" fmla="*/ 535099 h 912061"/>
              <a:gd name="connsiteX170" fmla="*/ 843839 w 1322014"/>
              <a:gd name="connsiteY170" fmla="*/ 541379 h 912061"/>
              <a:gd name="connsiteX171" fmla="*/ 736908 w 1322014"/>
              <a:gd name="connsiteY171" fmla="*/ 505575 h 912061"/>
              <a:gd name="connsiteX172" fmla="*/ 718323 w 1322014"/>
              <a:gd name="connsiteY172" fmla="*/ 436144 h 912061"/>
              <a:gd name="connsiteX173" fmla="*/ 875187 w 1322014"/>
              <a:gd name="connsiteY173" fmla="*/ 332087 h 912061"/>
              <a:gd name="connsiteX174" fmla="*/ 927526 w 1322014"/>
              <a:gd name="connsiteY174" fmla="*/ 335201 h 912061"/>
              <a:gd name="connsiteX175" fmla="*/ 944200 w 1322014"/>
              <a:gd name="connsiteY175" fmla="*/ 287053 h 912061"/>
              <a:gd name="connsiteX176" fmla="*/ 875212 w 1322014"/>
              <a:gd name="connsiteY176" fmla="*/ 282673 h 912061"/>
              <a:gd name="connsiteX177" fmla="*/ 113895 w 1322014"/>
              <a:gd name="connsiteY177" fmla="*/ 0 h 912061"/>
              <a:gd name="connsiteX178" fmla="*/ 1309811 w 1322014"/>
              <a:gd name="connsiteY178" fmla="*/ 272684 h 912061"/>
              <a:gd name="connsiteX179" fmla="*/ 1320079 w 1322014"/>
              <a:gd name="connsiteY179" fmla="*/ 300752 h 912061"/>
              <a:gd name="connsiteX180" fmla="*/ 1200829 w 1322014"/>
              <a:gd name="connsiteY180" fmla="*/ 669111 h 912061"/>
              <a:gd name="connsiteX181" fmla="*/ 1177243 w 1322014"/>
              <a:gd name="connsiteY181" fmla="*/ 683582 h 912061"/>
              <a:gd name="connsiteX182" fmla="*/ 20498 w 1322014"/>
              <a:gd name="connsiteY182" fmla="*/ 683582 h 912061"/>
              <a:gd name="connsiteX183" fmla="*/ 0 w 1322014"/>
              <a:gd name="connsiteY183" fmla="*/ 662414 h 912061"/>
              <a:gd name="connsiteX184" fmla="*/ 0 w 1322014"/>
              <a:gd name="connsiteY184" fmla="*/ 23233 h 912061"/>
              <a:gd name="connsiteX185" fmla="*/ 24245 w 1322014"/>
              <a:gd name="connsiteY185" fmla="*/ 1608 h 912061"/>
              <a:gd name="connsiteX186" fmla="*/ 113895 w 1322014"/>
              <a:gd name="connsiteY186" fmla="*/ 0 h 91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322014" h="912061">
                <a:moveTo>
                  <a:pt x="871189" y="826538"/>
                </a:moveTo>
                <a:lnTo>
                  <a:pt x="856857" y="862735"/>
                </a:lnTo>
                <a:lnTo>
                  <a:pt x="885710" y="862735"/>
                </a:lnTo>
                <a:close/>
                <a:moveTo>
                  <a:pt x="96958" y="814384"/>
                </a:moveTo>
                <a:lnTo>
                  <a:pt x="96958" y="840857"/>
                </a:lnTo>
                <a:lnTo>
                  <a:pt x="112290" y="840857"/>
                </a:lnTo>
                <a:cubicBezTo>
                  <a:pt x="114620" y="840857"/>
                  <a:pt x="117101" y="840781"/>
                  <a:pt x="119709" y="840617"/>
                </a:cubicBezTo>
                <a:cubicBezTo>
                  <a:pt x="122317" y="840452"/>
                  <a:pt x="124672" y="839958"/>
                  <a:pt x="126786" y="839135"/>
                </a:cubicBezTo>
                <a:cubicBezTo>
                  <a:pt x="128901" y="838312"/>
                  <a:pt x="130661" y="837021"/>
                  <a:pt x="132041" y="835261"/>
                </a:cubicBezTo>
                <a:cubicBezTo>
                  <a:pt x="133433" y="833514"/>
                  <a:pt x="134130" y="831045"/>
                  <a:pt x="134130" y="827867"/>
                </a:cubicBezTo>
                <a:cubicBezTo>
                  <a:pt x="134130" y="824905"/>
                  <a:pt x="133522" y="822550"/>
                  <a:pt x="132294" y="820790"/>
                </a:cubicBezTo>
                <a:cubicBezTo>
                  <a:pt x="131066" y="819043"/>
                  <a:pt x="129508" y="817701"/>
                  <a:pt x="127635" y="816764"/>
                </a:cubicBezTo>
                <a:cubicBezTo>
                  <a:pt x="125736" y="815840"/>
                  <a:pt x="123571" y="815207"/>
                  <a:pt x="121127" y="814878"/>
                </a:cubicBezTo>
                <a:cubicBezTo>
                  <a:pt x="118671" y="814549"/>
                  <a:pt x="116291" y="814384"/>
                  <a:pt x="113961" y="814384"/>
                </a:cubicBezTo>
                <a:close/>
                <a:moveTo>
                  <a:pt x="1030307" y="792672"/>
                </a:moveTo>
                <a:lnTo>
                  <a:pt x="1056312" y="792672"/>
                </a:lnTo>
                <a:lnTo>
                  <a:pt x="1056312" y="863216"/>
                </a:lnTo>
                <a:cubicBezTo>
                  <a:pt x="1056312" y="866837"/>
                  <a:pt x="1056894" y="870180"/>
                  <a:pt x="1058047" y="873244"/>
                </a:cubicBezTo>
                <a:cubicBezTo>
                  <a:pt x="1059224" y="876320"/>
                  <a:pt x="1060857" y="878979"/>
                  <a:pt x="1062984" y="881220"/>
                </a:cubicBezTo>
                <a:cubicBezTo>
                  <a:pt x="1065086" y="883473"/>
                  <a:pt x="1067618" y="885220"/>
                  <a:pt x="1070568" y="886487"/>
                </a:cubicBezTo>
                <a:cubicBezTo>
                  <a:pt x="1073492" y="887753"/>
                  <a:pt x="1076708" y="888373"/>
                  <a:pt x="1080152" y="888373"/>
                </a:cubicBezTo>
                <a:cubicBezTo>
                  <a:pt x="1083595" y="888373"/>
                  <a:pt x="1086773" y="887753"/>
                  <a:pt x="1089647" y="886487"/>
                </a:cubicBezTo>
                <a:cubicBezTo>
                  <a:pt x="1092546" y="885220"/>
                  <a:pt x="1095041" y="883473"/>
                  <a:pt x="1097155" y="881220"/>
                </a:cubicBezTo>
                <a:cubicBezTo>
                  <a:pt x="1099269" y="878979"/>
                  <a:pt x="1100902" y="876320"/>
                  <a:pt x="1102055" y="873244"/>
                </a:cubicBezTo>
                <a:cubicBezTo>
                  <a:pt x="1103245" y="870180"/>
                  <a:pt x="1103814" y="866837"/>
                  <a:pt x="1103814" y="863216"/>
                </a:cubicBezTo>
                <a:lnTo>
                  <a:pt x="1103814" y="792672"/>
                </a:lnTo>
                <a:lnTo>
                  <a:pt x="1129819" y="792672"/>
                </a:lnTo>
                <a:lnTo>
                  <a:pt x="1129819" y="864204"/>
                </a:lnTo>
                <a:cubicBezTo>
                  <a:pt x="1129819" y="871117"/>
                  <a:pt x="1128768" y="877472"/>
                  <a:pt x="1126667" y="883283"/>
                </a:cubicBezTo>
                <a:cubicBezTo>
                  <a:pt x="1124540" y="889095"/>
                  <a:pt x="1121413" y="894133"/>
                  <a:pt x="1117235" y="898413"/>
                </a:cubicBezTo>
                <a:cubicBezTo>
                  <a:pt x="1113069" y="902679"/>
                  <a:pt x="1107878" y="906034"/>
                  <a:pt x="1101662" y="908440"/>
                </a:cubicBezTo>
                <a:cubicBezTo>
                  <a:pt x="1095420" y="910845"/>
                  <a:pt x="1088255" y="912061"/>
                  <a:pt x="1080152" y="912061"/>
                </a:cubicBezTo>
                <a:cubicBezTo>
                  <a:pt x="1071922" y="912061"/>
                  <a:pt x="1064706" y="910845"/>
                  <a:pt x="1058477" y="908440"/>
                </a:cubicBezTo>
                <a:cubicBezTo>
                  <a:pt x="1052235" y="906034"/>
                  <a:pt x="1047057" y="902679"/>
                  <a:pt x="1042905" y="898413"/>
                </a:cubicBezTo>
                <a:cubicBezTo>
                  <a:pt x="1038727" y="894133"/>
                  <a:pt x="1035587" y="889095"/>
                  <a:pt x="1033472" y="883283"/>
                </a:cubicBezTo>
                <a:cubicBezTo>
                  <a:pt x="1031358" y="877472"/>
                  <a:pt x="1030307" y="871117"/>
                  <a:pt x="1030307" y="864204"/>
                </a:cubicBezTo>
                <a:close/>
                <a:moveTo>
                  <a:pt x="861199" y="792671"/>
                </a:moveTo>
                <a:lnTo>
                  <a:pt x="882710" y="792671"/>
                </a:lnTo>
                <a:lnTo>
                  <a:pt x="934048" y="909098"/>
                </a:lnTo>
                <a:lnTo>
                  <a:pt x="904714" y="909098"/>
                </a:lnTo>
                <a:lnTo>
                  <a:pt x="894547" y="884435"/>
                </a:lnTo>
                <a:lnTo>
                  <a:pt x="848691" y="884435"/>
                </a:lnTo>
                <a:lnTo>
                  <a:pt x="838854" y="909098"/>
                </a:lnTo>
                <a:lnTo>
                  <a:pt x="810190" y="909098"/>
                </a:lnTo>
                <a:close/>
                <a:moveTo>
                  <a:pt x="633918" y="792671"/>
                </a:moveTo>
                <a:lnTo>
                  <a:pt x="714110" y="792671"/>
                </a:lnTo>
                <a:lnTo>
                  <a:pt x="714110" y="816346"/>
                </a:lnTo>
                <a:lnTo>
                  <a:pt x="659923" y="816346"/>
                </a:lnTo>
                <a:lnTo>
                  <a:pt x="659923" y="838059"/>
                </a:lnTo>
                <a:lnTo>
                  <a:pt x="711109" y="838059"/>
                </a:lnTo>
                <a:lnTo>
                  <a:pt x="711109" y="861735"/>
                </a:lnTo>
                <a:lnTo>
                  <a:pt x="659923" y="861735"/>
                </a:lnTo>
                <a:lnTo>
                  <a:pt x="659923" y="885410"/>
                </a:lnTo>
                <a:lnTo>
                  <a:pt x="717110" y="885410"/>
                </a:lnTo>
                <a:lnTo>
                  <a:pt x="717110" y="909098"/>
                </a:lnTo>
                <a:lnTo>
                  <a:pt x="633918" y="909098"/>
                </a:lnTo>
                <a:close/>
                <a:moveTo>
                  <a:pt x="264378" y="792671"/>
                </a:moveTo>
                <a:lnTo>
                  <a:pt x="344570" y="792671"/>
                </a:lnTo>
                <a:lnTo>
                  <a:pt x="344570" y="816346"/>
                </a:lnTo>
                <a:lnTo>
                  <a:pt x="290395" y="816346"/>
                </a:lnTo>
                <a:lnTo>
                  <a:pt x="290395" y="838059"/>
                </a:lnTo>
                <a:lnTo>
                  <a:pt x="341569" y="838059"/>
                </a:lnTo>
                <a:lnTo>
                  <a:pt x="341569" y="861735"/>
                </a:lnTo>
                <a:lnTo>
                  <a:pt x="290395" y="861735"/>
                </a:lnTo>
                <a:lnTo>
                  <a:pt x="290395" y="885410"/>
                </a:lnTo>
                <a:lnTo>
                  <a:pt x="347570" y="885410"/>
                </a:lnTo>
                <a:lnTo>
                  <a:pt x="347570" y="909098"/>
                </a:lnTo>
                <a:lnTo>
                  <a:pt x="264378" y="909098"/>
                </a:lnTo>
                <a:close/>
                <a:moveTo>
                  <a:pt x="70941" y="792671"/>
                </a:moveTo>
                <a:lnTo>
                  <a:pt x="116620" y="792671"/>
                </a:lnTo>
                <a:cubicBezTo>
                  <a:pt x="122621" y="792671"/>
                  <a:pt x="128331" y="793254"/>
                  <a:pt x="133712" y="794406"/>
                </a:cubicBezTo>
                <a:cubicBezTo>
                  <a:pt x="139105" y="795545"/>
                  <a:pt x="143828" y="797469"/>
                  <a:pt x="147892" y="800154"/>
                </a:cubicBezTo>
                <a:cubicBezTo>
                  <a:pt x="151943" y="802838"/>
                  <a:pt x="155159" y="806458"/>
                  <a:pt x="157552" y="811016"/>
                </a:cubicBezTo>
                <a:cubicBezTo>
                  <a:pt x="159932" y="815561"/>
                  <a:pt x="161134" y="821233"/>
                  <a:pt x="161134" y="828032"/>
                </a:cubicBezTo>
                <a:cubicBezTo>
                  <a:pt x="161134" y="836249"/>
                  <a:pt x="158970" y="843237"/>
                  <a:pt x="154640" y="848998"/>
                </a:cubicBezTo>
                <a:cubicBezTo>
                  <a:pt x="150297" y="854759"/>
                  <a:pt x="143967" y="858405"/>
                  <a:pt x="135636" y="859937"/>
                </a:cubicBezTo>
                <a:lnTo>
                  <a:pt x="165642" y="909098"/>
                </a:lnTo>
                <a:lnTo>
                  <a:pt x="134459" y="909098"/>
                </a:lnTo>
                <a:lnTo>
                  <a:pt x="109783" y="862570"/>
                </a:lnTo>
                <a:lnTo>
                  <a:pt x="96958" y="862570"/>
                </a:lnTo>
                <a:lnTo>
                  <a:pt x="96958" y="909098"/>
                </a:lnTo>
                <a:lnTo>
                  <a:pt x="70941" y="909098"/>
                </a:lnTo>
                <a:close/>
                <a:moveTo>
                  <a:pt x="492832" y="789708"/>
                </a:moveTo>
                <a:cubicBezTo>
                  <a:pt x="499492" y="789708"/>
                  <a:pt x="505948" y="790632"/>
                  <a:pt x="512165" y="792493"/>
                </a:cubicBezTo>
                <a:cubicBezTo>
                  <a:pt x="518381" y="794367"/>
                  <a:pt x="524015" y="797494"/>
                  <a:pt x="529003" y="801875"/>
                </a:cubicBezTo>
                <a:lnTo>
                  <a:pt x="511165" y="821119"/>
                </a:lnTo>
                <a:cubicBezTo>
                  <a:pt x="509038" y="818486"/>
                  <a:pt x="506189" y="816536"/>
                  <a:pt x="502581" y="815282"/>
                </a:cubicBezTo>
                <a:cubicBezTo>
                  <a:pt x="498960" y="814016"/>
                  <a:pt x="495542" y="813383"/>
                  <a:pt x="492326" y="813383"/>
                </a:cubicBezTo>
                <a:cubicBezTo>
                  <a:pt x="490427" y="813383"/>
                  <a:pt x="488502" y="813611"/>
                  <a:pt x="486502" y="814042"/>
                </a:cubicBezTo>
                <a:cubicBezTo>
                  <a:pt x="484476" y="814485"/>
                  <a:pt x="482602" y="815169"/>
                  <a:pt x="480830" y="816093"/>
                </a:cubicBezTo>
                <a:cubicBezTo>
                  <a:pt x="479058" y="817030"/>
                  <a:pt x="477601" y="818258"/>
                  <a:pt x="476487" y="819802"/>
                </a:cubicBezTo>
                <a:cubicBezTo>
                  <a:pt x="475386" y="821334"/>
                  <a:pt x="474829" y="823195"/>
                  <a:pt x="474829" y="825386"/>
                </a:cubicBezTo>
                <a:cubicBezTo>
                  <a:pt x="474829" y="828905"/>
                  <a:pt x="476146" y="831589"/>
                  <a:pt x="478830" y="833450"/>
                </a:cubicBezTo>
                <a:cubicBezTo>
                  <a:pt x="481476" y="835311"/>
                  <a:pt x="484856" y="836907"/>
                  <a:pt x="488907" y="838223"/>
                </a:cubicBezTo>
                <a:cubicBezTo>
                  <a:pt x="492971" y="839527"/>
                  <a:pt x="497339" y="840844"/>
                  <a:pt x="501986" y="842161"/>
                </a:cubicBezTo>
                <a:cubicBezTo>
                  <a:pt x="506657" y="843478"/>
                  <a:pt x="511025" y="845339"/>
                  <a:pt x="515089" y="847757"/>
                </a:cubicBezTo>
                <a:cubicBezTo>
                  <a:pt x="519141" y="850162"/>
                  <a:pt x="522496" y="853403"/>
                  <a:pt x="525180" y="857455"/>
                </a:cubicBezTo>
                <a:cubicBezTo>
                  <a:pt x="527826" y="861519"/>
                  <a:pt x="529168" y="866938"/>
                  <a:pt x="529168" y="873736"/>
                </a:cubicBezTo>
                <a:cubicBezTo>
                  <a:pt x="529168" y="880206"/>
                  <a:pt x="527940" y="885852"/>
                  <a:pt x="525496" y="890676"/>
                </a:cubicBezTo>
                <a:cubicBezTo>
                  <a:pt x="523066" y="895500"/>
                  <a:pt x="519749" y="899500"/>
                  <a:pt x="515583" y="902678"/>
                </a:cubicBezTo>
                <a:cubicBezTo>
                  <a:pt x="511418" y="905856"/>
                  <a:pt x="506569" y="908224"/>
                  <a:pt x="501087" y="909756"/>
                </a:cubicBezTo>
                <a:cubicBezTo>
                  <a:pt x="495567" y="911288"/>
                  <a:pt x="489768" y="912060"/>
                  <a:pt x="483653" y="912060"/>
                </a:cubicBezTo>
                <a:cubicBezTo>
                  <a:pt x="475981" y="912060"/>
                  <a:pt x="468878" y="910908"/>
                  <a:pt x="462320" y="908603"/>
                </a:cubicBezTo>
                <a:cubicBezTo>
                  <a:pt x="455762" y="906299"/>
                  <a:pt x="449634" y="902577"/>
                  <a:pt x="443988" y="897424"/>
                </a:cubicBezTo>
                <a:lnTo>
                  <a:pt x="462485" y="877357"/>
                </a:lnTo>
                <a:cubicBezTo>
                  <a:pt x="465144" y="880864"/>
                  <a:pt x="468511" y="883574"/>
                  <a:pt x="472575" y="885498"/>
                </a:cubicBezTo>
                <a:cubicBezTo>
                  <a:pt x="476627" y="887410"/>
                  <a:pt x="480830" y="888372"/>
                  <a:pt x="485160" y="888372"/>
                </a:cubicBezTo>
                <a:cubicBezTo>
                  <a:pt x="487274" y="888372"/>
                  <a:pt x="489427" y="888131"/>
                  <a:pt x="491579" y="887638"/>
                </a:cubicBezTo>
                <a:cubicBezTo>
                  <a:pt x="493744" y="887144"/>
                  <a:pt x="495693" y="886397"/>
                  <a:pt x="497415" y="885409"/>
                </a:cubicBezTo>
                <a:cubicBezTo>
                  <a:pt x="499137" y="884422"/>
                  <a:pt x="500530" y="883168"/>
                  <a:pt x="501581" y="881636"/>
                </a:cubicBezTo>
                <a:cubicBezTo>
                  <a:pt x="502619" y="880092"/>
                  <a:pt x="503151" y="878294"/>
                  <a:pt x="503151" y="876205"/>
                </a:cubicBezTo>
                <a:cubicBezTo>
                  <a:pt x="503151" y="872698"/>
                  <a:pt x="501796" y="869925"/>
                  <a:pt x="499087" y="867900"/>
                </a:cubicBezTo>
                <a:cubicBezTo>
                  <a:pt x="496339" y="865874"/>
                  <a:pt x="492933" y="864140"/>
                  <a:pt x="488819" y="862722"/>
                </a:cubicBezTo>
                <a:cubicBezTo>
                  <a:pt x="484704" y="861304"/>
                  <a:pt x="480273" y="859873"/>
                  <a:pt x="475487" y="858442"/>
                </a:cubicBezTo>
                <a:cubicBezTo>
                  <a:pt x="470702" y="857024"/>
                  <a:pt x="466270" y="855100"/>
                  <a:pt x="462156" y="852682"/>
                </a:cubicBezTo>
                <a:cubicBezTo>
                  <a:pt x="458041" y="850276"/>
                  <a:pt x="454623" y="847098"/>
                  <a:pt x="451901" y="843148"/>
                </a:cubicBezTo>
                <a:cubicBezTo>
                  <a:pt x="449179" y="839211"/>
                  <a:pt x="447811" y="833995"/>
                  <a:pt x="447811" y="827525"/>
                </a:cubicBezTo>
                <a:cubicBezTo>
                  <a:pt x="447811" y="821284"/>
                  <a:pt x="449052" y="815802"/>
                  <a:pt x="451559" y="811079"/>
                </a:cubicBezTo>
                <a:cubicBezTo>
                  <a:pt x="454066" y="806369"/>
                  <a:pt x="457408" y="802419"/>
                  <a:pt x="461573" y="799242"/>
                </a:cubicBezTo>
                <a:cubicBezTo>
                  <a:pt x="465726" y="796064"/>
                  <a:pt x="470537" y="793684"/>
                  <a:pt x="475981" y="792088"/>
                </a:cubicBezTo>
                <a:cubicBezTo>
                  <a:pt x="481438" y="790506"/>
                  <a:pt x="487046" y="789708"/>
                  <a:pt x="492832" y="789708"/>
                </a:cubicBezTo>
                <a:close/>
                <a:moveTo>
                  <a:pt x="338284" y="760288"/>
                </a:moveTo>
                <a:lnTo>
                  <a:pt x="309432" y="783969"/>
                </a:lnTo>
                <a:lnTo>
                  <a:pt x="287416" y="783970"/>
                </a:lnTo>
                <a:lnTo>
                  <a:pt x="304257" y="760292"/>
                </a:lnTo>
                <a:close/>
                <a:moveTo>
                  <a:pt x="293396" y="283470"/>
                </a:moveTo>
                <a:cubicBezTo>
                  <a:pt x="215800" y="281673"/>
                  <a:pt x="145660" y="302803"/>
                  <a:pt x="127733" y="347508"/>
                </a:cubicBezTo>
                <a:cubicBezTo>
                  <a:pt x="106311" y="400467"/>
                  <a:pt x="166879" y="430308"/>
                  <a:pt x="219370" y="454831"/>
                </a:cubicBezTo>
                <a:cubicBezTo>
                  <a:pt x="261150" y="474328"/>
                  <a:pt x="294029" y="492838"/>
                  <a:pt x="282495" y="517184"/>
                </a:cubicBezTo>
                <a:cubicBezTo>
                  <a:pt x="273443" y="536011"/>
                  <a:pt x="243969" y="544911"/>
                  <a:pt x="201050" y="543949"/>
                </a:cubicBezTo>
                <a:cubicBezTo>
                  <a:pt x="163929" y="543113"/>
                  <a:pt x="117566" y="532542"/>
                  <a:pt x="81053" y="514424"/>
                </a:cubicBezTo>
                <a:lnTo>
                  <a:pt x="59340" y="560813"/>
                </a:lnTo>
                <a:cubicBezTo>
                  <a:pt x="86206" y="573068"/>
                  <a:pt x="141558" y="589793"/>
                  <a:pt x="188820" y="590932"/>
                </a:cubicBezTo>
                <a:cubicBezTo>
                  <a:pt x="277545" y="592844"/>
                  <a:pt x="335024" y="570916"/>
                  <a:pt x="358003" y="523147"/>
                </a:cubicBezTo>
                <a:cubicBezTo>
                  <a:pt x="385236" y="466808"/>
                  <a:pt x="317717" y="435942"/>
                  <a:pt x="263454" y="410127"/>
                </a:cubicBezTo>
                <a:cubicBezTo>
                  <a:pt x="220990" y="389882"/>
                  <a:pt x="192086" y="379298"/>
                  <a:pt x="199062" y="358953"/>
                </a:cubicBezTo>
                <a:cubicBezTo>
                  <a:pt x="207266" y="334872"/>
                  <a:pt x="250008" y="325769"/>
                  <a:pt x="288712" y="326618"/>
                </a:cubicBezTo>
                <a:cubicBezTo>
                  <a:pt x="308285" y="327099"/>
                  <a:pt x="322161" y="329568"/>
                  <a:pt x="338050" y="333163"/>
                </a:cubicBezTo>
                <a:lnTo>
                  <a:pt x="352078" y="289585"/>
                </a:lnTo>
                <a:cubicBezTo>
                  <a:pt x="331910" y="285914"/>
                  <a:pt x="317515" y="284053"/>
                  <a:pt x="293396" y="283470"/>
                </a:cubicBezTo>
                <a:close/>
                <a:moveTo>
                  <a:pt x="875212" y="282673"/>
                </a:moveTo>
                <a:cubicBezTo>
                  <a:pt x="800452" y="282673"/>
                  <a:pt x="735490" y="308057"/>
                  <a:pt x="693407" y="352749"/>
                </a:cubicBezTo>
                <a:cubicBezTo>
                  <a:pt x="692128" y="354129"/>
                  <a:pt x="690735" y="354078"/>
                  <a:pt x="689912" y="354078"/>
                </a:cubicBezTo>
                <a:cubicBezTo>
                  <a:pt x="688596" y="354078"/>
                  <a:pt x="687773" y="353838"/>
                  <a:pt x="688102" y="352749"/>
                </a:cubicBezTo>
                <a:lnTo>
                  <a:pt x="709220" y="287496"/>
                </a:lnTo>
                <a:lnTo>
                  <a:pt x="647474" y="287496"/>
                </a:lnTo>
                <a:lnTo>
                  <a:pt x="579981" y="496320"/>
                </a:lnTo>
                <a:cubicBezTo>
                  <a:pt x="558521" y="434739"/>
                  <a:pt x="514323" y="353610"/>
                  <a:pt x="460288" y="287496"/>
                </a:cubicBezTo>
                <a:lnTo>
                  <a:pt x="394098" y="287496"/>
                </a:lnTo>
                <a:lnTo>
                  <a:pt x="344570" y="439550"/>
                </a:lnTo>
                <a:cubicBezTo>
                  <a:pt x="369461" y="457642"/>
                  <a:pt x="377323" y="470923"/>
                  <a:pt x="383830" y="489686"/>
                </a:cubicBezTo>
                <a:cubicBezTo>
                  <a:pt x="384261" y="490749"/>
                  <a:pt x="385021" y="491066"/>
                  <a:pt x="386198" y="491066"/>
                </a:cubicBezTo>
                <a:cubicBezTo>
                  <a:pt x="387426" y="491066"/>
                  <a:pt x="387958" y="490698"/>
                  <a:pt x="388300" y="489686"/>
                </a:cubicBezTo>
                <a:cubicBezTo>
                  <a:pt x="388806" y="488179"/>
                  <a:pt x="431536" y="357560"/>
                  <a:pt x="431536" y="357560"/>
                </a:cubicBezTo>
                <a:cubicBezTo>
                  <a:pt x="475126" y="419027"/>
                  <a:pt x="518349" y="499915"/>
                  <a:pt x="541492" y="585437"/>
                </a:cubicBezTo>
                <a:lnTo>
                  <a:pt x="612594" y="585437"/>
                </a:lnTo>
                <a:lnTo>
                  <a:pt x="647689" y="477126"/>
                </a:lnTo>
                <a:cubicBezTo>
                  <a:pt x="648057" y="476063"/>
                  <a:pt x="648867" y="475810"/>
                  <a:pt x="649994" y="475810"/>
                </a:cubicBezTo>
                <a:cubicBezTo>
                  <a:pt x="651146" y="475810"/>
                  <a:pt x="652045" y="476164"/>
                  <a:pt x="652133" y="477126"/>
                </a:cubicBezTo>
                <a:cubicBezTo>
                  <a:pt x="662882" y="545088"/>
                  <a:pt x="731388" y="590805"/>
                  <a:pt x="828482" y="590805"/>
                </a:cubicBezTo>
                <a:cubicBezTo>
                  <a:pt x="891380" y="590805"/>
                  <a:pt x="948061" y="574549"/>
                  <a:pt x="962178" y="567080"/>
                </a:cubicBezTo>
                <a:lnTo>
                  <a:pt x="998931" y="452755"/>
                </a:lnTo>
                <a:lnTo>
                  <a:pt x="1140325" y="452755"/>
                </a:lnTo>
                <a:lnTo>
                  <a:pt x="1154644" y="408430"/>
                </a:lnTo>
                <a:lnTo>
                  <a:pt x="1013314" y="408430"/>
                </a:lnTo>
                <a:lnTo>
                  <a:pt x="1037685" y="333404"/>
                </a:lnTo>
                <a:lnTo>
                  <a:pt x="1206197" y="333404"/>
                </a:lnTo>
                <a:lnTo>
                  <a:pt x="1220808" y="287446"/>
                </a:lnTo>
                <a:lnTo>
                  <a:pt x="984207" y="287446"/>
                </a:lnTo>
                <a:lnTo>
                  <a:pt x="903939" y="535099"/>
                </a:lnTo>
                <a:cubicBezTo>
                  <a:pt x="886885" y="539353"/>
                  <a:pt x="865818" y="541379"/>
                  <a:pt x="843839" y="541379"/>
                </a:cubicBezTo>
                <a:cubicBezTo>
                  <a:pt x="796388" y="541379"/>
                  <a:pt x="758431" y="530313"/>
                  <a:pt x="736908" y="505575"/>
                </a:cubicBezTo>
                <a:cubicBezTo>
                  <a:pt x="720791" y="486938"/>
                  <a:pt x="714385" y="462959"/>
                  <a:pt x="718323" y="436144"/>
                </a:cubicBezTo>
                <a:cubicBezTo>
                  <a:pt x="727856" y="372348"/>
                  <a:pt x="790880" y="332087"/>
                  <a:pt x="875187" y="332087"/>
                </a:cubicBezTo>
                <a:cubicBezTo>
                  <a:pt x="892886" y="332087"/>
                  <a:pt x="911156" y="333125"/>
                  <a:pt x="927526" y="335201"/>
                </a:cubicBezTo>
                <a:lnTo>
                  <a:pt x="944200" y="287053"/>
                </a:lnTo>
                <a:cubicBezTo>
                  <a:pt x="923892" y="284027"/>
                  <a:pt x="899293" y="282673"/>
                  <a:pt x="875212" y="282673"/>
                </a:cubicBezTo>
                <a:close/>
                <a:moveTo>
                  <a:pt x="113895" y="0"/>
                </a:moveTo>
                <a:cubicBezTo>
                  <a:pt x="369701" y="0"/>
                  <a:pt x="933020" y="34614"/>
                  <a:pt x="1309811" y="272684"/>
                </a:cubicBezTo>
                <a:cubicBezTo>
                  <a:pt x="1321649" y="280115"/>
                  <a:pt x="1324422" y="287015"/>
                  <a:pt x="1320079" y="300752"/>
                </a:cubicBezTo>
                <a:cubicBezTo>
                  <a:pt x="1318041" y="307260"/>
                  <a:pt x="1200829" y="669111"/>
                  <a:pt x="1200829" y="669111"/>
                </a:cubicBezTo>
                <a:cubicBezTo>
                  <a:pt x="1195942" y="682670"/>
                  <a:pt x="1187612" y="683582"/>
                  <a:pt x="1177243" y="683582"/>
                </a:cubicBezTo>
                <a:lnTo>
                  <a:pt x="20498" y="683582"/>
                </a:lnTo>
                <a:cubicBezTo>
                  <a:pt x="8065" y="683582"/>
                  <a:pt x="0" y="673530"/>
                  <a:pt x="0" y="662414"/>
                </a:cubicBezTo>
                <a:lnTo>
                  <a:pt x="0" y="23233"/>
                </a:lnTo>
                <a:cubicBezTo>
                  <a:pt x="0" y="8952"/>
                  <a:pt x="9534" y="2254"/>
                  <a:pt x="24245" y="1608"/>
                </a:cubicBezTo>
                <a:cubicBezTo>
                  <a:pt x="46844" y="672"/>
                  <a:pt x="77154" y="0"/>
                  <a:pt x="11389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4719C9B8-82AD-824A-BE2A-677304CF13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159" y="1182231"/>
            <a:ext cx="5623784" cy="1466171"/>
          </a:xfrm>
          <a:prstGeom prst="rect">
            <a:avLst/>
          </a:prstGeom>
        </p:spPr>
        <p:txBody>
          <a:bodyPr anchor="t"/>
          <a:lstStyle>
            <a:lvl1pPr>
              <a:lnSpc>
                <a:spcPct val="80000"/>
              </a:lnSpc>
              <a:spcAft>
                <a:spcPts val="525"/>
              </a:spcAft>
              <a:defRPr lang="fr-FR" sz="3375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6350" indent="0">
              <a:tabLst/>
              <a:defRPr lang="fr-FR" sz="1875" kern="1200" dirty="0" smtClean="0">
                <a:solidFill>
                  <a:srgbClr val="80006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  <a:lvl3pPr>
              <a:spcBef>
                <a:spcPts val="600"/>
              </a:spcBef>
              <a:spcAft>
                <a:spcPts val="0"/>
              </a:spcAft>
              <a:defRPr>
                <a:solidFill>
                  <a:srgbClr val="264FC4"/>
                </a:solidFill>
              </a:defRPr>
            </a:lvl3pPr>
          </a:lstStyle>
          <a:p>
            <a:pPr lvl="0"/>
            <a:r>
              <a:rPr lang="fr-FR"/>
              <a:t>Titre de la présentation </a:t>
            </a:r>
            <a:br>
              <a:rPr lang="fr-FR"/>
            </a:br>
            <a:r>
              <a:rPr lang="fr-FR"/>
              <a:t>plus long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</p:spTree>
    <p:extLst>
      <p:ext uri="{BB962C8B-B14F-4D97-AF65-F5344CB8AC3E}">
        <p14:creationId xmlns:p14="http://schemas.microsoft.com/office/powerpoint/2010/main" val="180603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Sommair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4D479B95-FBF1-FCE3-1D1A-AA503165201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1792 w 24371300"/>
              <a:gd name="connsiteY0" fmla="*/ 1717079 h 13716000"/>
              <a:gd name="connsiteX1" fmla="*/ 1792 w 24371300"/>
              <a:gd name="connsiteY1" fmla="*/ 13715981 h 13716000"/>
              <a:gd name="connsiteX2" fmla="*/ 7221818 w 24371300"/>
              <a:gd name="connsiteY2" fmla="*/ 13715981 h 13716000"/>
              <a:gd name="connsiteX3" fmla="*/ 14385856 w 24371300"/>
              <a:gd name="connsiteY3" fmla="*/ 4982872 h 13716000"/>
              <a:gd name="connsiteX4" fmla="*/ 14385856 w 24371300"/>
              <a:gd name="connsiteY4" fmla="*/ 4173196 h 13716000"/>
              <a:gd name="connsiteX5" fmla="*/ 0 w 24371300"/>
              <a:gd name="connsiteY5" fmla="*/ 0 h 13716000"/>
              <a:gd name="connsiteX6" fmla="*/ 24371300 w 24371300"/>
              <a:gd name="connsiteY6" fmla="*/ 0 h 13716000"/>
              <a:gd name="connsiteX7" fmla="*/ 24371300 w 24371300"/>
              <a:gd name="connsiteY7" fmla="*/ 13716000 h 13716000"/>
              <a:gd name="connsiteX8" fmla="*/ 0 w 24371300"/>
              <a:gd name="connsiteY8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71300" h="13716000">
                <a:moveTo>
                  <a:pt x="1792" y="1717079"/>
                </a:moveTo>
                <a:lnTo>
                  <a:pt x="1792" y="13715981"/>
                </a:lnTo>
                <a:lnTo>
                  <a:pt x="7221818" y="13715981"/>
                </a:lnTo>
                <a:lnTo>
                  <a:pt x="14385856" y="4982872"/>
                </a:lnTo>
                <a:lnTo>
                  <a:pt x="14385856" y="4173196"/>
                </a:lnTo>
                <a:close/>
                <a:moveTo>
                  <a:pt x="0" y="0"/>
                </a:moveTo>
                <a:lnTo>
                  <a:pt x="24371300" y="0"/>
                </a:lnTo>
                <a:lnTo>
                  <a:pt x="24371300" y="13716000"/>
                </a:lnTo>
                <a:lnTo>
                  <a:pt x="0" y="137160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20049AE-51D2-FA6F-33E2-9C2D0804D3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05900" y="1507049"/>
            <a:ext cx="2485039" cy="47205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Sommaire 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FFA00DE-C33A-0CCB-64D0-39D99305F2D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64EEB67-3FE1-4B4A-BF7C-4B9A0C853DD8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A72017F-0741-AABB-A8DB-FF4458B14CC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966344F-7EB2-BBA2-5E9D-81B788225CA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8" name="Espace réservé du graphique SmartArt 38">
            <a:extLst>
              <a:ext uri="{FF2B5EF4-FFF2-40B4-BE49-F238E27FC236}">
                <a16:creationId xmlns:a16="http://schemas.microsoft.com/office/drawing/2014/main" id="{D509A0D2-320B-3F59-686A-1FF0C1A82055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8354306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SmartArt07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0066F845-EC60-2C40-9DE0-A0B2CC9749E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1162" y="1543405"/>
            <a:ext cx="2581634" cy="2147704"/>
          </a:xfrm>
          <a:prstGeom prst="rect">
            <a:avLst/>
          </a:prstGeom>
        </p:spPr>
        <p:txBody>
          <a:bodyPr/>
          <a:lstStyle>
            <a:lvl1pPr algn="l" rtl="0">
              <a:lnSpc>
                <a:spcPct val="100000"/>
              </a:lnSpc>
              <a:spcBef>
                <a:spcPts val="1000"/>
              </a:spcBef>
              <a:buFont typeface="+mj-lt"/>
              <a:buAutoNum type="arabicPeriod"/>
              <a:defRPr lang="fr-FR" sz="1538" kern="1200" dirty="0" smtClean="0">
                <a:solidFill>
                  <a:srgbClr val="C80E0E"/>
                </a:solidFill>
                <a:latin typeface="+mj-lt"/>
                <a:ea typeface="+mn-ea"/>
                <a:cs typeface="+mn-cs"/>
              </a:defRPr>
            </a:lvl1pPr>
            <a:lvl2pPr marL="509588" indent="-192088" algn="l" rtl="0">
              <a:tabLst/>
              <a:defRPr lang="fr-FR" sz="1275" kern="1200" dirty="0" smtClean="0">
                <a:solidFill>
                  <a:srgbClr val="C80E0E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lvl="1"/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marL="509588" marR="0" lvl="1" indent="-192088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lvl="0"/>
            <a:r>
              <a:rPr lang="fr-FR"/>
              <a:t> </a:t>
            </a:r>
            <a:r>
              <a:rPr lang="fr-FR" err="1"/>
              <a:t>Soloremquas</a:t>
            </a:r>
            <a:r>
              <a:rPr lang="fr-FR"/>
              <a:t> qui</a:t>
            </a:r>
          </a:p>
          <a:p>
            <a:pPr lvl="1"/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marL="509588" marR="0" lvl="1" indent="-192088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lvl="0"/>
            <a:r>
              <a:rPr lang="fr-FR"/>
              <a:t> </a:t>
            </a:r>
            <a:r>
              <a:rPr lang="fr-FR" err="1"/>
              <a:t>Dolutem</a:t>
            </a:r>
            <a:r>
              <a:rPr lang="fr-FR"/>
              <a:t> </a:t>
            </a:r>
            <a:r>
              <a:rPr lang="fr-FR" err="1"/>
              <a:t>persper</a:t>
            </a:r>
            <a:endParaRPr lang="fr-FR"/>
          </a:p>
          <a:p>
            <a:pPr lvl="1"/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marL="509588" marR="0" lvl="1" indent="-192088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09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Sommaire 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36">
            <a:extLst>
              <a:ext uri="{FF2B5EF4-FFF2-40B4-BE49-F238E27FC236}">
                <a16:creationId xmlns:a16="http://schemas.microsoft.com/office/drawing/2014/main" id="{929CA4D8-270B-7166-94C9-29DC8D81EFA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B080F2"/>
              </a:gs>
              <a:gs pos="50000">
                <a:srgbClr val="9F52F6"/>
              </a:gs>
              <a:gs pos="100000">
                <a:srgbClr val="8F24FA"/>
              </a:gs>
            </a:gsLst>
            <a:lin ang="0" scaled="1"/>
          </a:gradFill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image4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20049AE-51D2-FA6F-33E2-9C2D0804D3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028" y="414055"/>
            <a:ext cx="2485039" cy="47205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Sommaire 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FFA00DE-C33A-0CCB-64D0-39D99305F2D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FA3CF5-B60C-8D4F-821C-FEE7750392FA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A72017F-0741-AABB-A8DB-FF4458B14CC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966344F-7EB2-BBA2-5E9D-81B788225CA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Espace réservé du graphique SmartArt 38">
            <a:extLst>
              <a:ext uri="{FF2B5EF4-FFF2-40B4-BE49-F238E27FC236}">
                <a16:creationId xmlns:a16="http://schemas.microsoft.com/office/drawing/2014/main" id="{416F84CE-6A32-E682-A5E1-77A92AEFF5AF}"/>
              </a:ext>
            </a:extLst>
          </p:cNvPr>
          <p:cNvSpPr>
            <a:spLocks noGrp="1"/>
          </p:cNvSpPr>
          <p:nvPr>
            <p:ph type="dgm" sz="quarter" idx="19" hasCustomPrompt="1"/>
          </p:nvPr>
        </p:nvSpPr>
        <p:spPr>
          <a:xfrm>
            <a:off x="8354306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SmartArt07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A2508E40-8DD4-4E4E-854A-7781296612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6028" y="1158796"/>
            <a:ext cx="2973349" cy="2909001"/>
          </a:xfrm>
          <a:prstGeom prst="rect">
            <a:avLst/>
          </a:prstGeom>
        </p:spPr>
        <p:txBody>
          <a:bodyPr/>
          <a:lstStyle>
            <a:lvl1pPr algn="l" rtl="0">
              <a:lnSpc>
                <a:spcPct val="100000"/>
              </a:lnSpc>
              <a:spcBef>
                <a:spcPts val="1000"/>
              </a:spcBef>
              <a:buFontTx/>
              <a:buNone/>
              <a:defRPr lang="fr-FR" sz="1538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509588" indent="-192088" algn="l" rtl="0">
              <a:buFontTx/>
              <a:buNone/>
              <a:tabLst/>
              <a:defRPr lang="fr-FR" sz="1275" kern="1200" dirty="0" smtClean="0">
                <a:solidFill>
                  <a:schemeClr val="bg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1.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lvl="1"/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marL="509588" marR="0" lvl="1" indent="-192088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lvl="0"/>
            <a:r>
              <a:rPr lang="fr-FR"/>
              <a:t>2. </a:t>
            </a:r>
            <a:r>
              <a:rPr lang="fr-FR" err="1"/>
              <a:t>Soloremquas</a:t>
            </a:r>
            <a:r>
              <a:rPr lang="fr-FR"/>
              <a:t> qui</a:t>
            </a:r>
          </a:p>
          <a:p>
            <a:pPr lvl="1"/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marL="509588" marR="0" lvl="1" indent="-192088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lvl="0"/>
            <a:r>
              <a:rPr lang="fr-FR"/>
              <a:t>3. </a:t>
            </a:r>
            <a:r>
              <a:rPr lang="fr-FR" err="1"/>
              <a:t>Dolutem</a:t>
            </a:r>
            <a:r>
              <a:rPr lang="fr-FR"/>
              <a:t> </a:t>
            </a:r>
            <a:r>
              <a:rPr lang="fr-FR" err="1"/>
              <a:t>persper</a:t>
            </a:r>
            <a:endParaRPr lang="fr-FR"/>
          </a:p>
          <a:p>
            <a:pPr lvl="1"/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marL="509588" marR="0" lvl="1" indent="-192088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lvl="0"/>
            <a:r>
              <a:rPr lang="fr-FR"/>
              <a:t>4. </a:t>
            </a:r>
            <a:r>
              <a:rPr lang="fr-FR" err="1"/>
              <a:t>Dolutem</a:t>
            </a:r>
            <a:r>
              <a:rPr lang="fr-FR"/>
              <a:t> </a:t>
            </a:r>
            <a:r>
              <a:rPr lang="fr-FR" err="1"/>
              <a:t>persper</a:t>
            </a:r>
            <a:endParaRPr lang="fr-FR"/>
          </a:p>
          <a:p>
            <a:pPr lvl="1"/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marL="509588" marR="0" lvl="1" indent="-192088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7BB13C9-3FB2-C242-9577-1B6AC45890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40777" y="1158796"/>
            <a:ext cx="2973349" cy="2909001"/>
          </a:xfrm>
          <a:prstGeom prst="rect">
            <a:avLst/>
          </a:prstGeom>
        </p:spPr>
        <p:txBody>
          <a:bodyPr/>
          <a:lstStyle>
            <a:lvl1pPr algn="l" rtl="0">
              <a:lnSpc>
                <a:spcPct val="100000"/>
              </a:lnSpc>
              <a:spcBef>
                <a:spcPts val="1000"/>
              </a:spcBef>
              <a:buFontTx/>
              <a:buNone/>
              <a:defRPr lang="fr-FR" sz="1538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509588" indent="-192088" algn="l" rtl="0">
              <a:buFontTx/>
              <a:buNone/>
              <a:tabLst/>
              <a:defRPr lang="fr-FR" sz="1275" kern="1200" dirty="0" smtClean="0">
                <a:solidFill>
                  <a:schemeClr val="bg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5.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lvl="1"/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marL="509588" marR="0" lvl="1" indent="-192088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lvl="0"/>
            <a:r>
              <a:rPr lang="fr-FR"/>
              <a:t>6. </a:t>
            </a:r>
            <a:r>
              <a:rPr lang="fr-FR" err="1"/>
              <a:t>Soloremquas</a:t>
            </a:r>
            <a:r>
              <a:rPr lang="fr-FR"/>
              <a:t> qui</a:t>
            </a:r>
          </a:p>
          <a:p>
            <a:pPr lvl="1"/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marL="509588" marR="0" lvl="1" indent="-192088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lvl="0"/>
            <a:r>
              <a:rPr lang="fr-FR"/>
              <a:t>7. </a:t>
            </a:r>
            <a:r>
              <a:rPr lang="fr-FR" err="1"/>
              <a:t>Dolutem</a:t>
            </a:r>
            <a:r>
              <a:rPr lang="fr-FR"/>
              <a:t> </a:t>
            </a:r>
            <a:r>
              <a:rPr lang="fr-FR" err="1"/>
              <a:t>persper</a:t>
            </a:r>
            <a:endParaRPr lang="fr-FR"/>
          </a:p>
          <a:p>
            <a:pPr lvl="1"/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marL="509588" marR="0" lvl="1" indent="-192088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lvl="0"/>
            <a:r>
              <a:rPr lang="fr-FR"/>
              <a:t>8. </a:t>
            </a:r>
            <a:r>
              <a:rPr lang="fr-FR" err="1"/>
              <a:t>Dolutem</a:t>
            </a:r>
            <a:r>
              <a:rPr lang="fr-FR"/>
              <a:t> </a:t>
            </a:r>
            <a:r>
              <a:rPr lang="fr-FR" err="1"/>
              <a:t>persper</a:t>
            </a:r>
            <a:endParaRPr lang="fr-FR"/>
          </a:p>
          <a:p>
            <a:pPr lvl="1"/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marL="509588" marR="0" lvl="1" indent="-192088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11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29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6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2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5" y="4973747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C7004544-D4F4-00DF-B2C7-8B44EAC53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7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015147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D2E0BC37-E066-494F-E837-43CAEB7A29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952" y="177282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50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8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06884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29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6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2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5" y="4973747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B3400B00-78DE-3652-568B-98844D20C2D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5952" y="177281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50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8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7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C30067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</p:spTree>
    <p:extLst>
      <p:ext uri="{BB962C8B-B14F-4D97-AF65-F5344CB8AC3E}">
        <p14:creationId xmlns:p14="http://schemas.microsoft.com/office/powerpoint/2010/main" val="127006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29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6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2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5" y="4973747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7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800064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1758B1AF-4EF9-3BAB-3869-86208C17CF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951" y="177281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50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8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91707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29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6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2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5" y="4973747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7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9024FA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2E51E662-1F42-C20E-1BC6-792F16F7804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5950" y="177280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50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8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19741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29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6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2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5" y="4973747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7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DE511D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67D83F0B-9D11-B31C-C2DC-F5CB012E32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950" y="177279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50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8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98818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29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6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2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5" y="4973747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7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FFB100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382F0BBB-E19A-60D5-FBFF-D8D8041B3D7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5948" y="186778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50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8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25164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29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6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2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5" y="4973747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7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C80E0E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AA8E1610-6DE8-CCBE-9752-FCCD1FF2D4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948" y="186777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50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8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7468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29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6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2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5" y="4973747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7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00AFB5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8BA5A14F-5555-033C-FBEA-F5C6B77E3C8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5944" y="186776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50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8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02691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29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6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2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5" y="4973747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7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264FC4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54ECC910-EFE0-905F-C4D8-16FCBB1AD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936" y="177282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50" spc="-15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8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349915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29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6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2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5" y="4973747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7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7AB327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DF2C557C-6DB4-9E9F-9970-2EDB5AD6BA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5936" y="186784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50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8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72299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29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6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2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5" y="4973747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7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015147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9F7F72B0-AE58-D6BB-EE77-D802CEED28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936" y="196286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50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8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04828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29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6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2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5" y="4973747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7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008056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F8EF3C7D-6288-C1EF-EE34-AE78B1AF173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5936" y="195173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50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8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32560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29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6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2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5" y="4973747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7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F100B5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9387AE00-BC92-2E41-1E96-0B9A8F65D5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936" y="195172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50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8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65848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.Transitions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pour une image  25">
            <a:extLst>
              <a:ext uri="{FF2B5EF4-FFF2-40B4-BE49-F238E27FC236}">
                <a16:creationId xmlns:a16="http://schemas.microsoft.com/office/drawing/2014/main" id="{1114C63E-460E-475C-0E21-D7DE74CCE3E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552748"/>
            <a:ext cx="5467162" cy="4590752"/>
          </a:xfrm>
          <a:custGeom>
            <a:avLst/>
            <a:gdLst>
              <a:gd name="connsiteX0" fmla="*/ 0 w 14571506"/>
              <a:gd name="connsiteY0" fmla="*/ 0 h 12242005"/>
              <a:gd name="connsiteX1" fmla="*/ 14571506 w 14571506"/>
              <a:gd name="connsiteY1" fmla="*/ 4622600 h 12242005"/>
              <a:gd name="connsiteX2" fmla="*/ 14571506 w 14571506"/>
              <a:gd name="connsiteY2" fmla="*/ 7134092 h 12242005"/>
              <a:gd name="connsiteX3" fmla="*/ 3033203 w 14571506"/>
              <a:gd name="connsiteY3" fmla="*/ 12242005 h 12242005"/>
              <a:gd name="connsiteX4" fmla="*/ 0 w 14571506"/>
              <a:gd name="connsiteY4" fmla="*/ 12242005 h 1224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71506" h="12242005">
                <a:moveTo>
                  <a:pt x="0" y="0"/>
                </a:moveTo>
                <a:lnTo>
                  <a:pt x="14571506" y="4622600"/>
                </a:lnTo>
                <a:lnTo>
                  <a:pt x="14571506" y="7134092"/>
                </a:lnTo>
                <a:lnTo>
                  <a:pt x="3033203" y="12242005"/>
                </a:lnTo>
                <a:lnTo>
                  <a:pt x="0" y="12242005"/>
                </a:lnTo>
                <a:close/>
              </a:path>
            </a:pathLst>
          </a:custGeom>
          <a:gradFill>
            <a:gsLst>
              <a:gs pos="0">
                <a:srgbClr val="4F8FCC"/>
              </a:gs>
              <a:gs pos="50000">
                <a:srgbClr val="3A6FC8"/>
              </a:gs>
              <a:gs pos="100000">
                <a:srgbClr val="264FC4"/>
              </a:gs>
            </a:gsLst>
            <a:lin ang="0" scaled="1"/>
          </a:gradFill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29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6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2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5" y="4973747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8CE6B44A-B31E-EF46-B7C9-65FE601518E8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Titre 7">
            <a:extLst>
              <a:ext uri="{FF2B5EF4-FFF2-40B4-BE49-F238E27FC236}">
                <a16:creationId xmlns:a16="http://schemas.microsoft.com/office/drawing/2014/main" id="{DFA7B05D-FF90-516A-D6E3-D91B2B6F25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04101" y="2298032"/>
            <a:ext cx="3060842" cy="1039443"/>
          </a:xfrm>
        </p:spPr>
        <p:txBody>
          <a:bodyPr anchor="t"/>
          <a:lstStyle>
            <a:lvl1pPr>
              <a:lnSpc>
                <a:spcPct val="101000"/>
              </a:lnSpc>
              <a:defRPr>
                <a:solidFill>
                  <a:srgbClr val="264FC4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D2E0BC37-E066-494F-E837-43CAEB7A29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32" y="2077517"/>
            <a:ext cx="2107466" cy="1481247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2000"/>
              </a:lnSpc>
              <a:spcBef>
                <a:spcPts val="0"/>
              </a:spcBef>
              <a:defRPr sz="10463" spc="-750" baseline="0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8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01.</a:t>
            </a:r>
          </a:p>
        </p:txBody>
      </p:sp>
    </p:spTree>
    <p:extLst>
      <p:ext uri="{BB962C8B-B14F-4D97-AF65-F5344CB8AC3E}">
        <p14:creationId xmlns:p14="http://schemas.microsoft.com/office/powerpoint/2010/main" val="155657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.Transitions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9D15C596-9107-95AD-9E0E-647A6C11962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552748"/>
            <a:ext cx="5467162" cy="4590752"/>
          </a:xfrm>
          <a:custGeom>
            <a:avLst/>
            <a:gdLst>
              <a:gd name="connsiteX0" fmla="*/ 0 w 14571506"/>
              <a:gd name="connsiteY0" fmla="*/ 0 h 12242005"/>
              <a:gd name="connsiteX1" fmla="*/ 14571506 w 14571506"/>
              <a:gd name="connsiteY1" fmla="*/ 4622600 h 12242005"/>
              <a:gd name="connsiteX2" fmla="*/ 14571506 w 14571506"/>
              <a:gd name="connsiteY2" fmla="*/ 7134092 h 12242005"/>
              <a:gd name="connsiteX3" fmla="*/ 3033203 w 14571506"/>
              <a:gd name="connsiteY3" fmla="*/ 12242005 h 12242005"/>
              <a:gd name="connsiteX4" fmla="*/ 0 w 14571506"/>
              <a:gd name="connsiteY4" fmla="*/ 12242005 h 1224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71506" h="12242005">
                <a:moveTo>
                  <a:pt x="0" y="0"/>
                </a:moveTo>
                <a:lnTo>
                  <a:pt x="14571506" y="4622600"/>
                </a:lnTo>
                <a:lnTo>
                  <a:pt x="14571506" y="7134092"/>
                </a:lnTo>
                <a:lnTo>
                  <a:pt x="3033203" y="12242005"/>
                </a:lnTo>
                <a:lnTo>
                  <a:pt x="0" y="12242005"/>
                </a:lnTo>
                <a:close/>
              </a:path>
            </a:pathLst>
          </a:custGeom>
          <a:gradFill>
            <a:gsLst>
              <a:gs pos="0">
                <a:srgbClr val="F5BA7A"/>
              </a:gs>
              <a:gs pos="50000">
                <a:srgbClr val="FAA33D"/>
              </a:gs>
              <a:gs pos="100000">
                <a:srgbClr val="FF8C00"/>
              </a:gs>
            </a:gsLst>
            <a:lin ang="0" scaled="1"/>
          </a:gradFill>
          <a:ln w="3050" cap="flat">
            <a:noFill/>
            <a:prstDash val="solid"/>
            <a:round/>
          </a:ln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29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6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2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5" y="4973747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9145E119-3AE9-754C-ABCA-0A91C22DE83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D2E0BC37-E066-494F-E837-43CAEB7A29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19342" y="2077517"/>
            <a:ext cx="2737814" cy="148124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0463" spc="-750" baseline="0">
                <a:solidFill>
                  <a:srgbClr val="FF8C00"/>
                </a:solid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8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01.</a:t>
            </a:r>
          </a:p>
        </p:txBody>
      </p:sp>
      <p:sp>
        <p:nvSpPr>
          <p:cNvPr id="5" name="Titre 7">
            <a:extLst>
              <a:ext uri="{FF2B5EF4-FFF2-40B4-BE49-F238E27FC236}">
                <a16:creationId xmlns:a16="http://schemas.microsoft.com/office/drawing/2014/main" id="{DFA7B05D-FF90-516A-D6E3-D91B2B6F25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0291" y="2014705"/>
            <a:ext cx="4327795" cy="1564010"/>
          </a:xfrm>
        </p:spPr>
        <p:txBody>
          <a:bodyPr anchor="ctr"/>
          <a:lstStyle>
            <a:lvl1pPr>
              <a:lnSpc>
                <a:spcPct val="101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plus long </a:t>
            </a:r>
            <a:br>
              <a:rPr lang="fr-FR"/>
            </a:br>
            <a:r>
              <a:rPr lang="fr-FR"/>
              <a:t>sur deux ou trois lignes max</a:t>
            </a:r>
          </a:p>
        </p:txBody>
      </p:sp>
    </p:spTree>
    <p:extLst>
      <p:ext uri="{BB962C8B-B14F-4D97-AF65-F5344CB8AC3E}">
        <p14:creationId xmlns:p14="http://schemas.microsoft.com/office/powerpoint/2010/main" val="405456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.Transitions 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Espace réservé pour une image  36">
            <a:extLst>
              <a:ext uri="{FF2B5EF4-FFF2-40B4-BE49-F238E27FC236}">
                <a16:creationId xmlns:a16="http://schemas.microsoft.com/office/drawing/2014/main" id="{D6F16BF8-1D47-D6DE-0B74-62D5A62604C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24371300 w 24371300"/>
              <a:gd name="connsiteY0" fmla="*/ 10312942 h 13716000"/>
              <a:gd name="connsiteX1" fmla="*/ 24371300 w 24371300"/>
              <a:gd name="connsiteY1" fmla="*/ 13716000 h 13716000"/>
              <a:gd name="connsiteX2" fmla="*/ 0 w 24371300"/>
              <a:gd name="connsiteY2" fmla="*/ 13716000 h 13716000"/>
              <a:gd name="connsiteX3" fmla="*/ 0 w 24371300"/>
              <a:gd name="connsiteY3" fmla="*/ 13715579 h 13716000"/>
              <a:gd name="connsiteX4" fmla="*/ 9888440 w 24371300"/>
              <a:gd name="connsiteY4" fmla="*/ 13715579 h 13716000"/>
              <a:gd name="connsiteX5" fmla="*/ 0 w 24371300"/>
              <a:gd name="connsiteY5" fmla="*/ 0 h 13716000"/>
              <a:gd name="connsiteX6" fmla="*/ 24371300 w 24371300"/>
              <a:gd name="connsiteY6" fmla="*/ 0 h 13716000"/>
              <a:gd name="connsiteX7" fmla="*/ 24371300 w 24371300"/>
              <a:gd name="connsiteY7" fmla="*/ 9448591 h 13716000"/>
              <a:gd name="connsiteX8" fmla="*/ 0 w 24371300"/>
              <a:gd name="connsiteY8" fmla="*/ 4971660 h 13716000"/>
              <a:gd name="connsiteX0" fmla="*/ 24414843 w 24414843"/>
              <a:gd name="connsiteY0" fmla="*/ 10312942 h 13716000"/>
              <a:gd name="connsiteX1" fmla="*/ 24414843 w 24414843"/>
              <a:gd name="connsiteY1" fmla="*/ 13716000 h 13716000"/>
              <a:gd name="connsiteX2" fmla="*/ 43543 w 24414843"/>
              <a:gd name="connsiteY2" fmla="*/ 13716000 h 13716000"/>
              <a:gd name="connsiteX3" fmla="*/ 43543 w 24414843"/>
              <a:gd name="connsiteY3" fmla="*/ 13715579 h 13716000"/>
              <a:gd name="connsiteX4" fmla="*/ 9931983 w 24414843"/>
              <a:gd name="connsiteY4" fmla="*/ 13715579 h 13716000"/>
              <a:gd name="connsiteX5" fmla="*/ 24414843 w 24414843"/>
              <a:gd name="connsiteY5" fmla="*/ 10312942 h 13716000"/>
              <a:gd name="connsiteX6" fmla="*/ 43543 w 24414843"/>
              <a:gd name="connsiteY6" fmla="*/ 0 h 13716000"/>
              <a:gd name="connsiteX7" fmla="*/ 24414843 w 24414843"/>
              <a:gd name="connsiteY7" fmla="*/ 0 h 13716000"/>
              <a:gd name="connsiteX8" fmla="*/ 24414843 w 24414843"/>
              <a:gd name="connsiteY8" fmla="*/ 9448591 h 13716000"/>
              <a:gd name="connsiteX9" fmla="*/ 0 w 24414843"/>
              <a:gd name="connsiteY9" fmla="*/ 6713374 h 13716000"/>
              <a:gd name="connsiteX10" fmla="*/ 43543 w 24414843"/>
              <a:gd name="connsiteY10" fmla="*/ 0 h 13716000"/>
              <a:gd name="connsiteX0" fmla="*/ 24371300 w 24371300"/>
              <a:gd name="connsiteY0" fmla="*/ 10312942 h 13716000"/>
              <a:gd name="connsiteX1" fmla="*/ 24371300 w 24371300"/>
              <a:gd name="connsiteY1" fmla="*/ 13716000 h 13716000"/>
              <a:gd name="connsiteX2" fmla="*/ 0 w 24371300"/>
              <a:gd name="connsiteY2" fmla="*/ 13716000 h 13716000"/>
              <a:gd name="connsiteX3" fmla="*/ 0 w 24371300"/>
              <a:gd name="connsiteY3" fmla="*/ 13715579 h 13716000"/>
              <a:gd name="connsiteX4" fmla="*/ 9888440 w 24371300"/>
              <a:gd name="connsiteY4" fmla="*/ 13715579 h 13716000"/>
              <a:gd name="connsiteX5" fmla="*/ 24371300 w 24371300"/>
              <a:gd name="connsiteY5" fmla="*/ 10312942 h 13716000"/>
              <a:gd name="connsiteX6" fmla="*/ 0 w 24371300"/>
              <a:gd name="connsiteY6" fmla="*/ 0 h 13716000"/>
              <a:gd name="connsiteX7" fmla="*/ 24371300 w 24371300"/>
              <a:gd name="connsiteY7" fmla="*/ 0 h 13716000"/>
              <a:gd name="connsiteX8" fmla="*/ 24371300 w 24371300"/>
              <a:gd name="connsiteY8" fmla="*/ 9448591 h 13716000"/>
              <a:gd name="connsiteX9" fmla="*/ 0 w 24371300"/>
              <a:gd name="connsiteY9" fmla="*/ 7192346 h 13716000"/>
              <a:gd name="connsiteX10" fmla="*/ 0 w 24371300"/>
              <a:gd name="connsiteY10" fmla="*/ 0 h 13716000"/>
              <a:gd name="connsiteX0" fmla="*/ 24408371 w 24408371"/>
              <a:gd name="connsiteY0" fmla="*/ 10312942 h 13716000"/>
              <a:gd name="connsiteX1" fmla="*/ 24408371 w 24408371"/>
              <a:gd name="connsiteY1" fmla="*/ 13716000 h 13716000"/>
              <a:gd name="connsiteX2" fmla="*/ 37071 w 24408371"/>
              <a:gd name="connsiteY2" fmla="*/ 13716000 h 13716000"/>
              <a:gd name="connsiteX3" fmla="*/ 37071 w 24408371"/>
              <a:gd name="connsiteY3" fmla="*/ 13715579 h 13716000"/>
              <a:gd name="connsiteX4" fmla="*/ 9925511 w 24408371"/>
              <a:gd name="connsiteY4" fmla="*/ 13715579 h 13716000"/>
              <a:gd name="connsiteX5" fmla="*/ 24408371 w 24408371"/>
              <a:gd name="connsiteY5" fmla="*/ 10312942 h 13716000"/>
              <a:gd name="connsiteX6" fmla="*/ 37071 w 24408371"/>
              <a:gd name="connsiteY6" fmla="*/ 0 h 13716000"/>
              <a:gd name="connsiteX7" fmla="*/ 24408371 w 24408371"/>
              <a:gd name="connsiteY7" fmla="*/ 0 h 13716000"/>
              <a:gd name="connsiteX8" fmla="*/ 24408371 w 24408371"/>
              <a:gd name="connsiteY8" fmla="*/ 9448591 h 13716000"/>
              <a:gd name="connsiteX9" fmla="*/ 0 w 24408371"/>
              <a:gd name="connsiteY9" fmla="*/ 7278843 h 13716000"/>
              <a:gd name="connsiteX10" fmla="*/ 37071 w 24408371"/>
              <a:gd name="connsiteY10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08371" h="13716000">
                <a:moveTo>
                  <a:pt x="24408371" y="10312942"/>
                </a:moveTo>
                <a:lnTo>
                  <a:pt x="24408371" y="13716000"/>
                </a:lnTo>
                <a:lnTo>
                  <a:pt x="37071" y="13716000"/>
                </a:lnTo>
                <a:lnTo>
                  <a:pt x="37071" y="13715579"/>
                </a:lnTo>
                <a:lnTo>
                  <a:pt x="9925511" y="13715579"/>
                </a:lnTo>
                <a:lnTo>
                  <a:pt x="24408371" y="10312942"/>
                </a:lnTo>
                <a:close/>
                <a:moveTo>
                  <a:pt x="37071" y="0"/>
                </a:moveTo>
                <a:lnTo>
                  <a:pt x="24408371" y="0"/>
                </a:lnTo>
                <a:lnTo>
                  <a:pt x="24408371" y="9448591"/>
                </a:lnTo>
                <a:lnTo>
                  <a:pt x="0" y="7278843"/>
                </a:lnTo>
                <a:lnTo>
                  <a:pt x="37071" y="0"/>
                </a:lnTo>
                <a:close/>
              </a:path>
            </a:pathLst>
          </a:custGeom>
          <a:solidFill>
            <a:srgbClr val="00AFB5"/>
          </a:solidFill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72C59805-36BF-F5BE-79FE-5972BE25555C}"/>
              </a:ext>
            </a:extLst>
          </p:cNvPr>
          <p:cNvSpPr/>
          <p:nvPr/>
        </p:nvSpPr>
        <p:spPr>
          <a:xfrm>
            <a:off x="9144000" y="3543222"/>
            <a:ext cx="1143" cy="324132"/>
          </a:xfrm>
          <a:custGeom>
            <a:avLst/>
            <a:gdLst>
              <a:gd name="connsiteX0" fmla="*/ 0 w 3046"/>
              <a:gd name="connsiteY0" fmla="*/ 0 h 864351"/>
              <a:gd name="connsiteX1" fmla="*/ 3046 w 3046"/>
              <a:gd name="connsiteY1" fmla="*/ 560 h 864351"/>
              <a:gd name="connsiteX2" fmla="*/ 3046 w 3046"/>
              <a:gd name="connsiteY2" fmla="*/ 863635 h 864351"/>
              <a:gd name="connsiteX3" fmla="*/ 0 w 3046"/>
              <a:gd name="connsiteY3" fmla="*/ 864351 h 864351"/>
              <a:gd name="connsiteX4" fmla="*/ 0 w 3046"/>
              <a:gd name="connsiteY4" fmla="*/ 0 h 864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6" h="864351">
                <a:moveTo>
                  <a:pt x="0" y="0"/>
                </a:moveTo>
                <a:lnTo>
                  <a:pt x="3046" y="560"/>
                </a:lnTo>
                <a:lnTo>
                  <a:pt x="3046" y="863635"/>
                </a:lnTo>
                <a:lnTo>
                  <a:pt x="0" y="8643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692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A10049-F113-3E4F-AF90-6FB22F7D9A1E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9" name="Espace réservé du graphique SmartArt 38">
            <a:extLst>
              <a:ext uri="{FF2B5EF4-FFF2-40B4-BE49-F238E27FC236}">
                <a16:creationId xmlns:a16="http://schemas.microsoft.com/office/drawing/2014/main" id="{92EC47DD-2D81-7C5D-7C27-A4517274BE7D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6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5" name="Titre 7">
            <a:extLst>
              <a:ext uri="{FF2B5EF4-FFF2-40B4-BE49-F238E27FC236}">
                <a16:creationId xmlns:a16="http://schemas.microsoft.com/office/drawing/2014/main" id="{DFA7B05D-FF90-516A-D6E3-D91B2B6F25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881" y="3318371"/>
            <a:ext cx="3384090" cy="945283"/>
          </a:xfrm>
        </p:spPr>
        <p:txBody>
          <a:bodyPr anchor="ctr"/>
          <a:lstStyle>
            <a:lvl1pPr>
              <a:lnSpc>
                <a:spcPct val="101000"/>
              </a:lnSpc>
              <a:defRPr sz="1538" b="0">
                <a:solidFill>
                  <a:srgbClr val="015147"/>
                </a:solidFill>
                <a:latin typeface="Avenir LT Std 65 Medium" panose="020B0803020203020204" pitchFamily="34" charset="0"/>
              </a:defRPr>
            </a:lvl1pPr>
          </a:lstStyle>
          <a:p>
            <a:r>
              <a:rPr lang="fr-FR"/>
              <a:t>Net offici untur, te cum dolor aut</a:t>
            </a:r>
            <a:br>
              <a:rPr lang="fr-FR"/>
            </a:br>
            <a:r>
              <a:rPr lang="fr-FR"/>
              <a:t>fugia debis modigendae et, sitio.</a:t>
            </a:r>
            <a:br>
              <a:rPr lang="fr-FR"/>
            </a:br>
            <a:r>
              <a:rPr lang="fr-FR"/>
              <a:t>Ut faccum quatureped utaque</a:t>
            </a:r>
            <a:br>
              <a:rPr lang="fr-FR"/>
            </a:br>
            <a:r>
              <a:rPr lang="fr-FR"/>
              <a:t>nonseque land.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20902DB-06BB-2A41-C3DB-225CE36D6EE8}"/>
              </a:ext>
            </a:extLst>
          </p:cNvPr>
          <p:cNvSpPr/>
          <p:nvPr/>
        </p:nvSpPr>
        <p:spPr>
          <a:xfrm>
            <a:off x="9144000" y="3543222"/>
            <a:ext cx="1143" cy="324132"/>
          </a:xfrm>
          <a:custGeom>
            <a:avLst/>
            <a:gdLst>
              <a:gd name="connsiteX0" fmla="*/ 0 w 3046"/>
              <a:gd name="connsiteY0" fmla="*/ 0 h 864351"/>
              <a:gd name="connsiteX1" fmla="*/ 3046 w 3046"/>
              <a:gd name="connsiteY1" fmla="*/ 560 h 864351"/>
              <a:gd name="connsiteX2" fmla="*/ 3046 w 3046"/>
              <a:gd name="connsiteY2" fmla="*/ 863635 h 864351"/>
              <a:gd name="connsiteX3" fmla="*/ 0 w 3046"/>
              <a:gd name="connsiteY3" fmla="*/ 864351 h 864351"/>
              <a:gd name="connsiteX4" fmla="*/ 0 w 3046"/>
              <a:gd name="connsiteY4" fmla="*/ 0 h 864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6" h="864351">
                <a:moveTo>
                  <a:pt x="0" y="0"/>
                </a:moveTo>
                <a:lnTo>
                  <a:pt x="3046" y="560"/>
                </a:lnTo>
                <a:lnTo>
                  <a:pt x="3046" y="863635"/>
                </a:lnTo>
                <a:lnTo>
                  <a:pt x="0" y="8643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692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</p:spTree>
    <p:extLst>
      <p:ext uri="{BB962C8B-B14F-4D97-AF65-F5344CB8AC3E}">
        <p14:creationId xmlns:p14="http://schemas.microsoft.com/office/powerpoint/2010/main" val="90503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.Transitions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9BB0A4E4-C6FB-384A-9959-A2F5E3CDCD9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5141" cy="5143500"/>
          </a:xfrm>
          <a:custGeom>
            <a:avLst/>
            <a:gdLst>
              <a:gd name="connsiteX0" fmla="*/ 24374340 w 24374340"/>
              <a:gd name="connsiteY0" fmla="*/ 2640197 h 13716001"/>
              <a:gd name="connsiteX1" fmla="*/ 24374340 w 24374340"/>
              <a:gd name="connsiteY1" fmla="*/ 13716001 h 13716001"/>
              <a:gd name="connsiteX2" fmla="*/ 15267728 w 24374340"/>
              <a:gd name="connsiteY2" fmla="*/ 13716001 h 13716001"/>
              <a:gd name="connsiteX3" fmla="*/ 0 w 24374340"/>
              <a:gd name="connsiteY3" fmla="*/ 0 h 13716001"/>
              <a:gd name="connsiteX4" fmla="*/ 24374340 w 24374340"/>
              <a:gd name="connsiteY4" fmla="*/ 0 h 13716001"/>
              <a:gd name="connsiteX5" fmla="*/ 24374340 w 24374340"/>
              <a:gd name="connsiteY5" fmla="*/ 8844 h 13716001"/>
              <a:gd name="connsiteX6" fmla="*/ 24157028 w 24374340"/>
              <a:gd name="connsiteY6" fmla="*/ 8844 h 13716001"/>
              <a:gd name="connsiteX7" fmla="*/ 6080 w 24374340"/>
              <a:gd name="connsiteY7" fmla="*/ 8835146 h 13716001"/>
              <a:gd name="connsiteX8" fmla="*/ 6080 w 24374340"/>
              <a:gd name="connsiteY8" fmla="*/ 13716000 h 13716001"/>
              <a:gd name="connsiteX9" fmla="*/ 0 w 24374340"/>
              <a:gd name="connsiteY9" fmla="*/ 13716000 h 1371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74340" h="13716001">
                <a:moveTo>
                  <a:pt x="24374340" y="2640197"/>
                </a:moveTo>
                <a:lnTo>
                  <a:pt x="24374340" y="13716001"/>
                </a:lnTo>
                <a:lnTo>
                  <a:pt x="15267728" y="13716001"/>
                </a:lnTo>
                <a:close/>
                <a:moveTo>
                  <a:pt x="0" y="0"/>
                </a:moveTo>
                <a:lnTo>
                  <a:pt x="24374340" y="0"/>
                </a:lnTo>
                <a:lnTo>
                  <a:pt x="24374340" y="8844"/>
                </a:lnTo>
                <a:lnTo>
                  <a:pt x="24157028" y="8844"/>
                </a:lnTo>
                <a:lnTo>
                  <a:pt x="6080" y="8835146"/>
                </a:lnTo>
                <a:lnTo>
                  <a:pt x="6080" y="13716000"/>
                </a:lnTo>
                <a:lnTo>
                  <a:pt x="0" y="13716000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72C59805-36BF-F5BE-79FE-5972BE25555C}"/>
              </a:ext>
            </a:extLst>
          </p:cNvPr>
          <p:cNvSpPr/>
          <p:nvPr/>
        </p:nvSpPr>
        <p:spPr>
          <a:xfrm>
            <a:off x="9144000" y="3543222"/>
            <a:ext cx="1143" cy="324132"/>
          </a:xfrm>
          <a:custGeom>
            <a:avLst/>
            <a:gdLst>
              <a:gd name="connsiteX0" fmla="*/ 0 w 3046"/>
              <a:gd name="connsiteY0" fmla="*/ 0 h 864351"/>
              <a:gd name="connsiteX1" fmla="*/ 3046 w 3046"/>
              <a:gd name="connsiteY1" fmla="*/ 560 h 864351"/>
              <a:gd name="connsiteX2" fmla="*/ 3046 w 3046"/>
              <a:gd name="connsiteY2" fmla="*/ 863635 h 864351"/>
              <a:gd name="connsiteX3" fmla="*/ 0 w 3046"/>
              <a:gd name="connsiteY3" fmla="*/ 864351 h 864351"/>
              <a:gd name="connsiteX4" fmla="*/ 0 w 3046"/>
              <a:gd name="connsiteY4" fmla="*/ 0 h 864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6" h="864351">
                <a:moveTo>
                  <a:pt x="0" y="0"/>
                </a:moveTo>
                <a:lnTo>
                  <a:pt x="3046" y="560"/>
                </a:lnTo>
                <a:lnTo>
                  <a:pt x="3046" y="863635"/>
                </a:lnTo>
                <a:lnTo>
                  <a:pt x="0" y="8643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692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AA8F46-A306-FD4C-95E8-DE65B3E7C971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9" name="Espace réservé du graphique SmartArt 38">
            <a:extLst>
              <a:ext uri="{FF2B5EF4-FFF2-40B4-BE49-F238E27FC236}">
                <a16:creationId xmlns:a16="http://schemas.microsoft.com/office/drawing/2014/main" id="{92EC47DD-2D81-7C5D-7C27-A4517274BE7D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6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20902DB-06BB-2A41-C3DB-225CE36D6EE8}"/>
              </a:ext>
            </a:extLst>
          </p:cNvPr>
          <p:cNvSpPr/>
          <p:nvPr/>
        </p:nvSpPr>
        <p:spPr>
          <a:xfrm>
            <a:off x="9144000" y="3543222"/>
            <a:ext cx="1143" cy="324132"/>
          </a:xfrm>
          <a:custGeom>
            <a:avLst/>
            <a:gdLst>
              <a:gd name="connsiteX0" fmla="*/ 0 w 3046"/>
              <a:gd name="connsiteY0" fmla="*/ 0 h 864351"/>
              <a:gd name="connsiteX1" fmla="*/ 3046 w 3046"/>
              <a:gd name="connsiteY1" fmla="*/ 560 h 864351"/>
              <a:gd name="connsiteX2" fmla="*/ 3046 w 3046"/>
              <a:gd name="connsiteY2" fmla="*/ 863635 h 864351"/>
              <a:gd name="connsiteX3" fmla="*/ 0 w 3046"/>
              <a:gd name="connsiteY3" fmla="*/ 864351 h 864351"/>
              <a:gd name="connsiteX4" fmla="*/ 0 w 3046"/>
              <a:gd name="connsiteY4" fmla="*/ 0 h 864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6" h="864351">
                <a:moveTo>
                  <a:pt x="0" y="0"/>
                </a:moveTo>
                <a:lnTo>
                  <a:pt x="3046" y="560"/>
                </a:lnTo>
                <a:lnTo>
                  <a:pt x="3046" y="863635"/>
                </a:lnTo>
                <a:lnTo>
                  <a:pt x="0" y="8643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692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10F1EEB5-C27E-2519-B4F7-6ABD612D109D}"/>
              </a:ext>
            </a:extLst>
          </p:cNvPr>
          <p:cNvSpPr/>
          <p:nvPr/>
        </p:nvSpPr>
        <p:spPr>
          <a:xfrm>
            <a:off x="9144000" y="3317"/>
            <a:ext cx="1143" cy="986757"/>
          </a:xfrm>
          <a:custGeom>
            <a:avLst/>
            <a:gdLst>
              <a:gd name="connsiteX0" fmla="*/ 0 w 3046"/>
              <a:gd name="connsiteY0" fmla="*/ 0 h 2631352"/>
              <a:gd name="connsiteX1" fmla="*/ 3046 w 3046"/>
              <a:gd name="connsiteY1" fmla="*/ 0 h 2631352"/>
              <a:gd name="connsiteX2" fmla="*/ 3046 w 3046"/>
              <a:gd name="connsiteY2" fmla="*/ 2627647 h 2631352"/>
              <a:gd name="connsiteX3" fmla="*/ 0 w 3046"/>
              <a:gd name="connsiteY3" fmla="*/ 2631352 h 2631352"/>
              <a:gd name="connsiteX4" fmla="*/ 0 w 3046"/>
              <a:gd name="connsiteY4" fmla="*/ 0 h 2631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6" h="2631352">
                <a:moveTo>
                  <a:pt x="0" y="0"/>
                </a:moveTo>
                <a:lnTo>
                  <a:pt x="3046" y="0"/>
                </a:lnTo>
                <a:lnTo>
                  <a:pt x="3046" y="2627647"/>
                </a:lnTo>
                <a:lnTo>
                  <a:pt x="0" y="26313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692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D2ED6A20-56BB-4DBF-B200-CB23F6D1F8CD}"/>
              </a:ext>
            </a:extLst>
          </p:cNvPr>
          <p:cNvSpPr/>
          <p:nvPr/>
        </p:nvSpPr>
        <p:spPr>
          <a:xfrm>
            <a:off x="1141" y="5143500"/>
            <a:ext cx="5726100" cy="642"/>
          </a:xfrm>
          <a:custGeom>
            <a:avLst/>
            <a:gdLst>
              <a:gd name="connsiteX0" fmla="*/ 0 w 15261648"/>
              <a:gd name="connsiteY0" fmla="*/ 0 h 1711"/>
              <a:gd name="connsiteX1" fmla="*/ 15261648 w 15261648"/>
              <a:gd name="connsiteY1" fmla="*/ 0 h 1711"/>
              <a:gd name="connsiteX2" fmla="*/ 15260241 w 15261648"/>
              <a:gd name="connsiteY2" fmla="*/ 1711 h 1711"/>
              <a:gd name="connsiteX3" fmla="*/ 0 w 15261648"/>
              <a:gd name="connsiteY3" fmla="*/ 1711 h 1711"/>
              <a:gd name="connsiteX4" fmla="*/ 0 w 15261648"/>
              <a:gd name="connsiteY4" fmla="*/ 0 h 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61648" h="1711">
                <a:moveTo>
                  <a:pt x="0" y="0"/>
                </a:moveTo>
                <a:lnTo>
                  <a:pt x="15261648" y="0"/>
                </a:lnTo>
                <a:lnTo>
                  <a:pt x="15260241" y="1711"/>
                </a:lnTo>
                <a:lnTo>
                  <a:pt x="0" y="171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692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6" name="Titre 7">
            <a:extLst>
              <a:ext uri="{FF2B5EF4-FFF2-40B4-BE49-F238E27FC236}">
                <a16:creationId xmlns:a16="http://schemas.microsoft.com/office/drawing/2014/main" id="{8E4DAC98-E7C5-FB1F-013F-ED61475216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59392" y="2643612"/>
            <a:ext cx="4860925" cy="1482970"/>
          </a:xfrm>
        </p:spPr>
        <p:txBody>
          <a:bodyPr anchor="ctr"/>
          <a:lstStyle>
            <a:lvl1pPr>
              <a:lnSpc>
                <a:spcPct val="101000"/>
              </a:lnSpc>
              <a:defRPr sz="3200" b="0">
                <a:solidFill>
                  <a:srgbClr val="DE511D"/>
                </a:solidFill>
                <a:latin typeface="Avenir LT Std 65 Medium" panose="020B0803020203020204" pitchFamily="34" charset="0"/>
              </a:defRPr>
            </a:lvl1pPr>
          </a:lstStyle>
          <a:p>
            <a:r>
              <a:rPr lang="fr-FR" err="1"/>
              <a:t>Natiorenem</a:t>
            </a:r>
            <a:r>
              <a:rPr lang="fr-FR"/>
              <a:t> </a:t>
            </a:r>
            <a:r>
              <a:rPr lang="fr-FR" err="1"/>
              <a:t>fugiantiur</a:t>
            </a:r>
            <a:br>
              <a:rPr lang="fr-FR"/>
            </a:b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doluptas</a:t>
            </a:r>
            <a:r>
              <a:rPr lang="fr-FR"/>
              <a:t> arum</a:t>
            </a:r>
            <a:br>
              <a:rPr lang="fr-FR"/>
            </a:br>
            <a:r>
              <a:rPr lang="fr-FR"/>
              <a:t>ipsum </a:t>
            </a:r>
            <a:r>
              <a:rPr lang="fr-FR" err="1"/>
              <a:t>idebit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829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Transitions 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36">
            <a:extLst>
              <a:ext uri="{FF2B5EF4-FFF2-40B4-BE49-F238E27FC236}">
                <a16:creationId xmlns:a16="http://schemas.microsoft.com/office/drawing/2014/main" id="{AC72CA6A-0C8A-E2C1-6617-7830F226729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9143682" cy="5143500"/>
          </a:xfrm>
          <a:prstGeom prst="rect">
            <a:avLst/>
          </a:prstGeom>
          <a:gradFill>
            <a:gsLst>
              <a:gs pos="0">
                <a:srgbClr val="91C0BF"/>
              </a:gs>
              <a:gs pos="100000">
                <a:srgbClr val="00AFB5"/>
              </a:gs>
            </a:gsLst>
            <a:lin ang="0" scaled="0"/>
          </a:gradFill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image4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591AD2-3AB3-D14C-B5A9-30E2D6D72E0D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427C7C0-A41D-0248-9017-817F7E71F26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18" y="905067"/>
            <a:ext cx="9143682" cy="4238433"/>
          </a:xfrm>
          <a:custGeom>
            <a:avLst/>
            <a:gdLst>
              <a:gd name="connsiteX0" fmla="*/ 0 w 24371315"/>
              <a:gd name="connsiteY0" fmla="*/ 0 h 11302489"/>
              <a:gd name="connsiteX1" fmla="*/ 24371315 w 24371315"/>
              <a:gd name="connsiteY1" fmla="*/ 3844134 h 11302489"/>
              <a:gd name="connsiteX2" fmla="*/ 24371315 w 24371315"/>
              <a:gd name="connsiteY2" fmla="*/ 8357785 h 11302489"/>
              <a:gd name="connsiteX3" fmla="*/ 9744374 w 24371315"/>
              <a:gd name="connsiteY3" fmla="*/ 11302489 h 11302489"/>
              <a:gd name="connsiteX4" fmla="*/ 0 w 24371315"/>
              <a:gd name="connsiteY4" fmla="*/ 11302489 h 1130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1315" h="11302489">
                <a:moveTo>
                  <a:pt x="0" y="0"/>
                </a:moveTo>
                <a:lnTo>
                  <a:pt x="24371315" y="3844134"/>
                </a:lnTo>
                <a:lnTo>
                  <a:pt x="24371315" y="8357785"/>
                </a:lnTo>
                <a:lnTo>
                  <a:pt x="9744374" y="11302489"/>
                </a:lnTo>
                <a:lnTo>
                  <a:pt x="0" y="11302489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F0E94B3D-B435-5A2F-8FAD-51AD1FFB716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43475" y="507090"/>
            <a:ext cx="4021645" cy="923089"/>
          </a:xfrm>
          <a:prstGeom prst="rect">
            <a:avLst/>
          </a:prstGeo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1500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50">
                <a:solidFill>
                  <a:srgbClr val="AF80F2"/>
                </a:solidFill>
                <a:latin typeface="+mj-lt"/>
              </a:defRPr>
            </a:lvl2pPr>
            <a:lvl3pPr>
              <a:defRPr sz="1500"/>
            </a:lvl3pPr>
          </a:lstStyle>
          <a:p>
            <a:pPr lvl="0"/>
            <a:r>
              <a:rPr lang="fr-FR"/>
              <a:t>Natiorenem fugiantiur atissi doluptas arum</a:t>
            </a:r>
          </a:p>
          <a:p>
            <a:pPr lvl="0"/>
            <a:r>
              <a:rPr lang="fr-FR"/>
              <a:t>ipliciumquia porecati iditat amus ipsanis</a:t>
            </a:r>
          </a:p>
          <a:p>
            <a:pPr lvl="0"/>
            <a:r>
              <a:rPr lang="fr-FR"/>
              <a:t>imagnih illita quia nobis aut abore, sim</a:t>
            </a:r>
          </a:p>
          <a:p>
            <a:pPr lvl="0"/>
            <a:r>
              <a:rPr lang="fr-FR"/>
              <a:t>voluptati quod qui sit quae</a:t>
            </a:r>
          </a:p>
        </p:txBody>
      </p:sp>
      <p:sp>
        <p:nvSpPr>
          <p:cNvPr id="6" name="Espace réservé du graphique SmartArt 38">
            <a:extLst>
              <a:ext uri="{FF2B5EF4-FFF2-40B4-BE49-F238E27FC236}">
                <a16:creationId xmlns:a16="http://schemas.microsoft.com/office/drawing/2014/main" id="{FC3C6106-16F2-7F4C-C661-DDEA23B29826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6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</p:spTree>
    <p:extLst>
      <p:ext uri="{BB962C8B-B14F-4D97-AF65-F5344CB8AC3E}">
        <p14:creationId xmlns:p14="http://schemas.microsoft.com/office/powerpoint/2010/main" val="39869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36">
            <a:extLst>
              <a:ext uri="{FF2B5EF4-FFF2-40B4-BE49-F238E27FC236}">
                <a16:creationId xmlns:a16="http://schemas.microsoft.com/office/drawing/2014/main" id="{19BC0CB4-927C-64B9-1E3A-4F44B20DBE8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4572000" cy="51435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DDD87D-6B90-C54E-8A55-5A36DE324A38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9C626CF2-0122-CBCD-9F0A-D0BC7D0236A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63599" y="585527"/>
            <a:ext cx="3404170" cy="763735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chemeClr val="accent6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  <p:sp>
        <p:nvSpPr>
          <p:cNvPr id="27" name="Espace réservé du texte 15">
            <a:extLst>
              <a:ext uri="{FF2B5EF4-FFF2-40B4-BE49-F238E27FC236}">
                <a16:creationId xmlns:a16="http://schemas.microsoft.com/office/drawing/2014/main" id="{0960A99F-1713-A488-0EC4-B24901AFBCB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63600" y="1696915"/>
            <a:ext cx="3404169" cy="220217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 marL="121500" indent="-121500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2pPr>
            <a:lvl3pPr>
              <a:defRPr>
                <a:solidFill>
                  <a:srgbClr val="DE511D"/>
                </a:solidFill>
              </a:defRPr>
            </a:lvl3pPr>
          </a:lstStyle>
          <a:p>
            <a:pPr lvl="0"/>
            <a:r>
              <a:rPr lang="fr-FR" sz="1200" err="1"/>
              <a:t>Pereis</a:t>
            </a:r>
            <a:r>
              <a:rPr lang="fr-FR" sz="1200"/>
              <a:t> </a:t>
            </a:r>
            <a:r>
              <a:rPr lang="fr-FR" sz="1200" err="1"/>
              <a:t>hacta</a:t>
            </a:r>
            <a:r>
              <a:rPr lang="fr-FR" sz="1200"/>
              <a:t>, quem deo, </a:t>
            </a:r>
            <a:r>
              <a:rPr lang="fr-FR" sz="1200" err="1"/>
              <a:t>quidem</a:t>
            </a:r>
            <a:r>
              <a:rPr lang="fr-FR" sz="1200"/>
              <a:t> </a:t>
            </a:r>
            <a:r>
              <a:rPr lang="fr-FR" sz="1200" err="1"/>
              <a:t>aut</a:t>
            </a:r>
            <a:r>
              <a:rPr lang="fr-FR" sz="1200"/>
              <a:t> </a:t>
            </a:r>
            <a:r>
              <a:rPr lang="fr-FR" sz="1200" err="1"/>
              <a:t>publii</a:t>
            </a:r>
            <a:r>
              <a:rPr lang="fr-FR" sz="1200"/>
              <a:t> </a:t>
            </a:r>
            <a:r>
              <a:rPr lang="fr-FR" sz="1200" err="1"/>
              <a:t>posteris</a:t>
            </a:r>
            <a:r>
              <a:rPr lang="fr-FR" sz="1200"/>
              <a:t> </a:t>
            </a:r>
            <a:r>
              <a:rPr lang="fr-FR" sz="1200" err="1"/>
              <a:t>adnesid</a:t>
            </a:r>
            <a:r>
              <a:rPr lang="fr-FR" sz="1200"/>
              <a:t> </a:t>
            </a:r>
            <a:r>
              <a:rPr lang="fr-FR" sz="1200" err="1"/>
              <a:t>potem</a:t>
            </a:r>
            <a:r>
              <a:rPr lang="fr-FR" sz="1200"/>
              <a:t> </a:t>
            </a:r>
            <a:r>
              <a:rPr lang="fr-FR" sz="1200" err="1"/>
              <a:t>casdam</a:t>
            </a:r>
            <a:r>
              <a:rPr lang="fr-FR" sz="1200"/>
              <a:t> sus </a:t>
            </a:r>
            <a:r>
              <a:rPr lang="fr-FR" sz="1200" err="1"/>
              <a:t>ia</a:t>
            </a:r>
            <a:r>
              <a:rPr lang="fr-FR" sz="1200"/>
              <a:t> </a:t>
            </a:r>
            <a:r>
              <a:rPr lang="fr-FR" sz="1200" err="1"/>
              <a:t>cios</a:t>
            </a:r>
            <a:r>
              <a:rPr lang="fr-FR" sz="1200"/>
              <a:t> </a:t>
            </a:r>
            <a:r>
              <a:rPr lang="fr-FR" sz="1200" err="1"/>
              <a:t>bonsulo</a:t>
            </a:r>
            <a:r>
              <a:rPr lang="fr-FR" sz="1200"/>
              <a:t> </a:t>
            </a:r>
            <a:r>
              <a:rPr lang="fr-FR" sz="1200" err="1"/>
              <a:t>stracchicae</a:t>
            </a:r>
            <a:r>
              <a:rPr lang="fr-FR" sz="1200"/>
              <a:t> </a:t>
            </a:r>
            <a:r>
              <a:rPr lang="fr-FR" sz="1200" err="1"/>
              <a:t>culvit</a:t>
            </a:r>
            <a:r>
              <a:rPr lang="fr-FR" sz="1200"/>
              <a:t>. </a:t>
            </a:r>
          </a:p>
          <a:p>
            <a:pPr lvl="0"/>
            <a:endParaRPr lang="fr-FR"/>
          </a:p>
          <a:p>
            <a:pPr lvl="2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  <a:p>
            <a:pPr lvl="2"/>
            <a:endParaRPr lang="fr-FR"/>
          </a:p>
          <a:p>
            <a:pPr marL="121500" marR="0" lvl="1" indent="-12150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 non sent.</a:t>
            </a:r>
          </a:p>
          <a:p>
            <a:pPr lvl="1"/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1"/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99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Text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36">
            <a:extLst>
              <a:ext uri="{FF2B5EF4-FFF2-40B4-BE49-F238E27FC236}">
                <a16:creationId xmlns:a16="http://schemas.microsoft.com/office/drawing/2014/main" id="{19BC0CB4-927C-64B9-1E3A-4F44B20DBE8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72000" y="0"/>
            <a:ext cx="4572000" cy="51435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A4C1CD1-9A75-0B40-9FEB-9B3096F19221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graphique SmartArt 6">
            <a:extLst>
              <a:ext uri="{FF2B5EF4-FFF2-40B4-BE49-F238E27FC236}">
                <a16:creationId xmlns:a16="http://schemas.microsoft.com/office/drawing/2014/main" id="{60D08F3B-DEDD-5394-6B7D-0F335EEE74C0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6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82A01E78-63A0-9BE5-FC4A-D304297AB96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8880" y="424529"/>
            <a:ext cx="3614240" cy="763735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28A092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28A092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  <p:sp>
        <p:nvSpPr>
          <p:cNvPr id="30" name="Espace réservé du texte 15">
            <a:extLst>
              <a:ext uri="{FF2B5EF4-FFF2-40B4-BE49-F238E27FC236}">
                <a16:creationId xmlns:a16="http://schemas.microsoft.com/office/drawing/2014/main" id="{223E3E47-737F-6D72-85F7-30038361A0F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78880" y="1350554"/>
            <a:ext cx="3614239" cy="2497580"/>
          </a:xfrm>
          <a:prstGeom prst="rect">
            <a:avLst/>
          </a:prstGeom>
        </p:spPr>
        <p:txBody>
          <a:bodyPr numCol="1" spcCol="216000">
            <a:noAutofit/>
          </a:bodyPr>
          <a:lstStyle>
            <a:lvl1pPr>
              <a:defRPr sz="1200"/>
            </a:lvl1pPr>
            <a:lvl2pPr marL="121500" indent="-121500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200"/>
            </a:lvl2pPr>
            <a:lvl3pPr>
              <a:defRPr sz="1200">
                <a:solidFill>
                  <a:srgbClr val="28A092"/>
                </a:solidFill>
              </a:defRPr>
            </a:lvl3pPr>
          </a:lstStyle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nclu</a:t>
            </a:r>
            <a:r>
              <a:rPr lang="fr-FR"/>
              <a:t> </a:t>
            </a:r>
            <a:r>
              <a:rPr lang="fr-FR" err="1"/>
              <a:t>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 </a:t>
            </a: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, non </a:t>
            </a:r>
            <a:r>
              <a:rPr lang="fr-FR" err="1"/>
              <a:t>sentulicum</a:t>
            </a:r>
            <a:r>
              <a:rPr lang="fr-FR"/>
              <a:t>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 </a:t>
            </a:r>
            <a:r>
              <a:rPr lang="fr-FR" err="1"/>
              <a:t>publiis</a:t>
            </a:r>
            <a:r>
              <a:rPr lang="fr-FR"/>
              <a:t> </a:t>
            </a:r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0"/>
            <a:endParaRPr lang="fr-FR"/>
          </a:p>
          <a:p>
            <a:pPr lvl="2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  <a:p>
            <a:pPr lvl="2"/>
            <a:endParaRPr lang="fr-FR"/>
          </a:p>
          <a:p>
            <a:pPr marL="121500" marR="0" lvl="1" indent="-12150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 non sent </a:t>
            </a:r>
            <a:r>
              <a:rPr lang="fr-FR" err="1"/>
              <a:t>Gulicum</a:t>
            </a:r>
            <a:r>
              <a:rPr lang="fr-FR"/>
              <a:t>.</a:t>
            </a:r>
          </a:p>
          <a:p>
            <a:pPr lvl="1"/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Clere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cios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bonsulo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stracchicae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culvit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.</a:t>
            </a:r>
          </a:p>
          <a:p>
            <a:pPr lvl="1"/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714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A561B4B-CD18-0D4F-9911-829EAF0422B6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EA746E87-19AA-FD0A-29E8-F0D33647DE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8881" y="1470779"/>
            <a:ext cx="8174052" cy="2044342"/>
          </a:xfrm>
          <a:prstGeom prst="rect">
            <a:avLst/>
          </a:prstGeom>
        </p:spPr>
        <p:txBody>
          <a:bodyPr/>
          <a:lstStyle>
            <a:lvl1pPr marL="7938" indent="-7938" algn="l" rtl="0">
              <a:tabLst/>
              <a:defRPr sz="1200"/>
            </a:lvl1pPr>
            <a:lvl2pPr marL="121500" indent="-121500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200"/>
            </a:lvl2pPr>
            <a:lvl3pPr rtl="0">
              <a:defRPr sz="1200">
                <a:solidFill>
                  <a:srgbClr val="C80E0E"/>
                </a:solidFill>
              </a:defRPr>
            </a:lvl3pPr>
            <a:lvl4pPr marL="7938" indent="0" algn="r" rtl="1">
              <a:tabLst/>
              <a:defRPr sz="1200"/>
            </a:lvl4pPr>
            <a:lvl5pPr algn="r" rtl="1">
              <a:defRPr/>
            </a:lvl5pPr>
          </a:lstStyle>
          <a:p>
            <a:pPr marL="0" marR="0" lvl="2" indent="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 </a:t>
            </a:r>
            <a:r>
              <a:rPr lang="fr-FR" err="1"/>
              <a:t>constiam</a:t>
            </a:r>
            <a:r>
              <a:rPr lang="fr-FR"/>
              <a:t> </a:t>
            </a:r>
            <a:r>
              <a:rPr lang="fr-FR" err="1"/>
              <a:t>intintilicaet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.</a:t>
            </a:r>
          </a:p>
          <a:p>
            <a:pPr lvl="0"/>
            <a:endParaRPr lang="fr-FR"/>
          </a:p>
          <a:p>
            <a:pPr lvl="0"/>
            <a:r>
              <a:rPr lang="fr-FR"/>
              <a:t>Sed ut </a:t>
            </a:r>
            <a:r>
              <a:rPr lang="fr-FR" err="1"/>
              <a:t>perspiciatis</a:t>
            </a:r>
            <a:r>
              <a:rPr lang="fr-FR"/>
              <a:t>, </a:t>
            </a:r>
            <a:r>
              <a:rPr lang="fr-FR" err="1"/>
              <a:t>unde</a:t>
            </a:r>
            <a:r>
              <a:rPr lang="fr-FR"/>
              <a:t> </a:t>
            </a:r>
            <a:r>
              <a:rPr lang="fr-FR" err="1"/>
              <a:t>omnis</a:t>
            </a:r>
            <a:r>
              <a:rPr lang="fr-FR"/>
              <a:t> </a:t>
            </a:r>
            <a:r>
              <a:rPr lang="fr-FR" err="1"/>
              <a:t>iste</a:t>
            </a:r>
            <a:r>
              <a:rPr lang="fr-FR"/>
              <a:t> </a:t>
            </a:r>
            <a:r>
              <a:rPr lang="fr-FR" err="1"/>
              <a:t>natus</a:t>
            </a:r>
            <a:r>
              <a:rPr lang="fr-FR"/>
              <a:t> </a:t>
            </a:r>
            <a:r>
              <a:rPr lang="fr-FR" err="1"/>
              <a:t>error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voluptatem</a:t>
            </a:r>
            <a:r>
              <a:rPr lang="fr-FR"/>
              <a:t> </a:t>
            </a:r>
            <a:r>
              <a:rPr lang="fr-FR" err="1"/>
              <a:t>accusantium</a:t>
            </a:r>
            <a:r>
              <a:rPr lang="fr-FR"/>
              <a:t> </a:t>
            </a:r>
            <a:r>
              <a:rPr lang="fr-FR" err="1"/>
              <a:t>doloremque</a:t>
            </a:r>
            <a:r>
              <a:rPr lang="fr-FR"/>
              <a:t> </a:t>
            </a:r>
            <a:r>
              <a:rPr lang="fr-FR" err="1"/>
              <a:t>laudantium</a:t>
            </a:r>
            <a:r>
              <a:rPr lang="fr-FR"/>
              <a:t>, </a:t>
            </a:r>
            <a:r>
              <a:rPr lang="fr-FR" err="1"/>
              <a:t>totam</a:t>
            </a:r>
            <a:r>
              <a:rPr lang="fr-FR"/>
              <a:t> rem </a:t>
            </a:r>
            <a:r>
              <a:rPr lang="fr-FR" err="1"/>
              <a:t>aperiam</a:t>
            </a:r>
            <a:r>
              <a:rPr lang="fr-FR"/>
              <a:t> </a:t>
            </a:r>
            <a:r>
              <a:rPr lang="fr-FR" err="1"/>
              <a:t>eaque</a:t>
            </a:r>
            <a:r>
              <a:rPr lang="fr-FR"/>
              <a:t> </a:t>
            </a:r>
            <a:r>
              <a:rPr lang="fr-FR" err="1"/>
              <a:t>ipsa</a:t>
            </a:r>
            <a:r>
              <a:rPr lang="fr-FR"/>
              <a:t>, </a:t>
            </a:r>
            <a:r>
              <a:rPr lang="fr-FR" err="1"/>
              <a:t>quae</a:t>
            </a:r>
            <a:r>
              <a:rPr lang="fr-FR"/>
              <a:t> ab </a:t>
            </a:r>
            <a:r>
              <a:rPr lang="fr-FR" err="1"/>
              <a:t>illo</a:t>
            </a:r>
            <a:r>
              <a:rPr lang="fr-FR"/>
              <a:t> </a:t>
            </a:r>
            <a:r>
              <a:rPr lang="fr-FR" err="1"/>
              <a:t>inventore</a:t>
            </a:r>
            <a:r>
              <a:rPr lang="fr-FR"/>
              <a:t> </a:t>
            </a:r>
            <a:r>
              <a:rPr lang="fr-FR" err="1"/>
              <a:t>veritatis</a:t>
            </a:r>
            <a:r>
              <a:rPr lang="fr-FR"/>
              <a:t> et quasi </a:t>
            </a:r>
            <a:r>
              <a:rPr lang="fr-FR" err="1"/>
              <a:t>architecto</a:t>
            </a:r>
            <a:r>
              <a:rPr lang="fr-FR"/>
              <a:t> </a:t>
            </a:r>
            <a:r>
              <a:rPr lang="fr-FR" err="1"/>
              <a:t>beatae</a:t>
            </a:r>
            <a:r>
              <a:rPr lang="fr-FR"/>
              <a:t> vitae dicta </a:t>
            </a:r>
            <a:r>
              <a:rPr lang="fr-FR" err="1"/>
              <a:t>sunt</a:t>
            </a:r>
            <a:r>
              <a:rPr lang="fr-FR"/>
              <a:t>, </a:t>
            </a:r>
            <a:r>
              <a:rPr lang="fr-FR" err="1"/>
              <a:t>explicabo</a:t>
            </a:r>
            <a:r>
              <a:rPr lang="fr-FR"/>
              <a:t>. Nemo </a:t>
            </a:r>
            <a:r>
              <a:rPr lang="fr-FR" err="1"/>
              <a:t>enim</a:t>
            </a:r>
            <a:r>
              <a:rPr lang="fr-FR"/>
              <a:t> </a:t>
            </a:r>
            <a:r>
              <a:rPr lang="fr-FR" err="1"/>
              <a:t>ipsam</a:t>
            </a:r>
            <a:r>
              <a:rPr lang="fr-FR"/>
              <a:t> </a:t>
            </a:r>
            <a:r>
              <a:rPr lang="fr-FR" err="1"/>
              <a:t>voluptatem</a:t>
            </a:r>
            <a:endParaRPr lang="fr-FR"/>
          </a:p>
          <a:p>
            <a:pPr lvl="0"/>
            <a:endParaRPr lang="fr-FR"/>
          </a:p>
          <a:p>
            <a:pPr marL="121500" marR="0" lvl="1" indent="-12150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 non sent </a:t>
            </a:r>
            <a:r>
              <a:rPr lang="fr-FR" err="1"/>
              <a:t>gulicum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.</a:t>
            </a:r>
          </a:p>
          <a:p>
            <a:pPr lvl="1"/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1"/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 </a:t>
            </a:r>
            <a:r>
              <a:rPr lang="fr-FR" err="1"/>
              <a:t>constiam</a:t>
            </a:r>
            <a:r>
              <a:rPr lang="fr-FR"/>
              <a:t> </a:t>
            </a:r>
            <a:r>
              <a:rPr lang="fr-FR" err="1"/>
              <a:t>int</a:t>
            </a:r>
            <a:r>
              <a:rPr lang="fr-FR"/>
              <a:t>.</a:t>
            </a:r>
          </a:p>
          <a:p>
            <a:pPr lvl="1"/>
            <a:r>
              <a:rPr lang="fr-FR" err="1"/>
              <a:t>Fultor</a:t>
            </a:r>
            <a:r>
              <a:rPr lang="fr-FR"/>
              <a:t> </a:t>
            </a:r>
            <a:r>
              <a:rPr lang="fr-FR" err="1"/>
              <a:t>pereis</a:t>
            </a:r>
            <a:r>
              <a:rPr lang="fr-FR"/>
              <a:t> </a:t>
            </a:r>
            <a:r>
              <a:rPr lang="fr-FR" err="1"/>
              <a:t>hacta</a:t>
            </a:r>
            <a:r>
              <a:rPr lang="fr-FR"/>
              <a:t>.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78DF37BC-FA9C-71F3-8FC5-EE7F9F18A90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881" y="414455"/>
            <a:ext cx="5186784" cy="581121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C80E0E"/>
                </a:solidFill>
                <a:latin typeface="+mj-lt"/>
                <a:ea typeface="+mn-ea"/>
                <a:cs typeface="+mn-cs"/>
              </a:defRPr>
            </a:lvl1pPr>
            <a:lvl2pPr marL="6350" indent="0">
              <a:tabLst/>
              <a:defRPr lang="fr-FR" sz="1500" kern="1200" dirty="0" smtClean="0">
                <a:solidFill>
                  <a:srgbClr val="C80E0E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378499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.Text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A561B4B-CD18-0D4F-9911-829EAF0422B6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78DF37BC-FA9C-71F3-8FC5-EE7F9F18A90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881" y="414455"/>
            <a:ext cx="5186784" cy="581121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1pPr>
            <a:lvl2pPr marL="6350" indent="0">
              <a:tabLst/>
              <a:defRPr lang="fr-FR" sz="1500" kern="1200" dirty="0" smtClean="0">
                <a:solidFill>
                  <a:srgbClr val="264FC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2ECFAE53-B0D0-3850-D17D-2F7ABF245E6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91067" y="1470779"/>
            <a:ext cx="4972184" cy="2790444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  <a:lvl2pPr marL="0" indent="0">
              <a:buSzPct val="60000"/>
              <a:buFontTx/>
              <a:buNone/>
              <a:defRPr/>
            </a:lvl2pPr>
            <a:lvl3pPr>
              <a:defRPr>
                <a:solidFill>
                  <a:srgbClr val="508ECC"/>
                </a:solidFill>
              </a:defRPr>
            </a:lvl3pPr>
          </a:lstStyle>
          <a:p>
            <a:pPr marL="0" marR="0" lvl="2" indent="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 </a:t>
            </a:r>
            <a:r>
              <a:rPr lang="fr-FR" err="1"/>
              <a:t>constiam</a:t>
            </a:r>
            <a:r>
              <a:rPr lang="fr-FR"/>
              <a:t> </a:t>
            </a:r>
            <a:r>
              <a:rPr lang="fr-FR" err="1"/>
              <a:t>intintilicaet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.</a:t>
            </a:r>
          </a:p>
          <a:p>
            <a:pPr lvl="0"/>
            <a:endParaRPr lang="fr-FR"/>
          </a:p>
          <a:p>
            <a:pPr lvl="0"/>
            <a:r>
              <a:rPr lang="fr-FR"/>
              <a:t>Sed ut </a:t>
            </a:r>
            <a:r>
              <a:rPr lang="fr-FR" err="1"/>
              <a:t>perspiciatis</a:t>
            </a:r>
            <a:r>
              <a:rPr lang="fr-FR"/>
              <a:t>, </a:t>
            </a:r>
            <a:r>
              <a:rPr lang="fr-FR" err="1"/>
              <a:t>unde</a:t>
            </a:r>
            <a:r>
              <a:rPr lang="fr-FR"/>
              <a:t> </a:t>
            </a:r>
            <a:r>
              <a:rPr lang="fr-FR" err="1"/>
              <a:t>omnis</a:t>
            </a:r>
            <a:r>
              <a:rPr lang="fr-FR"/>
              <a:t> </a:t>
            </a:r>
            <a:r>
              <a:rPr lang="fr-FR" err="1"/>
              <a:t>iste</a:t>
            </a:r>
            <a:r>
              <a:rPr lang="fr-FR"/>
              <a:t> </a:t>
            </a:r>
            <a:r>
              <a:rPr lang="fr-FR" err="1"/>
              <a:t>natus</a:t>
            </a:r>
            <a:r>
              <a:rPr lang="fr-FR"/>
              <a:t> </a:t>
            </a:r>
            <a:r>
              <a:rPr lang="fr-FR" err="1"/>
              <a:t>error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voluptatem</a:t>
            </a:r>
            <a:r>
              <a:rPr lang="fr-FR"/>
              <a:t> </a:t>
            </a:r>
            <a:r>
              <a:rPr lang="fr-FR" err="1"/>
              <a:t>accusantium</a:t>
            </a:r>
            <a:r>
              <a:rPr lang="fr-FR"/>
              <a:t> </a:t>
            </a:r>
            <a:r>
              <a:rPr lang="fr-FR" err="1"/>
              <a:t>doloremque</a:t>
            </a:r>
            <a:r>
              <a:rPr lang="fr-FR"/>
              <a:t> </a:t>
            </a:r>
            <a:r>
              <a:rPr lang="fr-FR" err="1"/>
              <a:t>laudantium</a:t>
            </a:r>
            <a:r>
              <a:rPr lang="fr-FR"/>
              <a:t>, </a:t>
            </a:r>
            <a:r>
              <a:rPr lang="fr-FR" err="1"/>
              <a:t>totam</a:t>
            </a:r>
            <a:r>
              <a:rPr lang="fr-FR"/>
              <a:t> rem </a:t>
            </a:r>
            <a:r>
              <a:rPr lang="fr-FR" err="1"/>
              <a:t>aperiam</a:t>
            </a:r>
            <a:r>
              <a:rPr lang="fr-FR"/>
              <a:t> </a:t>
            </a:r>
            <a:r>
              <a:rPr lang="fr-FR" err="1"/>
              <a:t>eaque</a:t>
            </a:r>
            <a:r>
              <a:rPr lang="fr-FR"/>
              <a:t> </a:t>
            </a:r>
            <a:r>
              <a:rPr lang="fr-FR" err="1"/>
              <a:t>ipsa</a:t>
            </a:r>
            <a:r>
              <a:rPr lang="fr-FR"/>
              <a:t>, </a:t>
            </a:r>
            <a:r>
              <a:rPr lang="fr-FR" err="1"/>
              <a:t>quae</a:t>
            </a:r>
            <a:r>
              <a:rPr lang="fr-FR"/>
              <a:t> ab </a:t>
            </a:r>
            <a:r>
              <a:rPr lang="fr-FR" err="1"/>
              <a:t>illo</a:t>
            </a:r>
            <a:r>
              <a:rPr lang="fr-FR"/>
              <a:t> </a:t>
            </a:r>
            <a:r>
              <a:rPr lang="fr-FR" err="1"/>
              <a:t>inventore</a:t>
            </a:r>
            <a:r>
              <a:rPr lang="fr-FR"/>
              <a:t> </a:t>
            </a:r>
            <a:r>
              <a:rPr lang="fr-FR" err="1"/>
              <a:t>veritatis</a:t>
            </a:r>
            <a:r>
              <a:rPr lang="fr-FR"/>
              <a:t> et quasi </a:t>
            </a:r>
            <a:r>
              <a:rPr lang="fr-FR" err="1"/>
              <a:t>architecto</a:t>
            </a:r>
            <a:r>
              <a:rPr lang="fr-FR"/>
              <a:t> </a:t>
            </a:r>
            <a:r>
              <a:rPr lang="fr-FR" err="1"/>
              <a:t>beatae</a:t>
            </a:r>
            <a:r>
              <a:rPr lang="fr-FR"/>
              <a:t> vitae dicta </a:t>
            </a:r>
            <a:r>
              <a:rPr lang="fr-FR" err="1"/>
              <a:t>sunt</a:t>
            </a:r>
            <a:r>
              <a:rPr lang="fr-FR"/>
              <a:t>, </a:t>
            </a:r>
            <a:r>
              <a:rPr lang="fr-FR" err="1"/>
              <a:t>explicabo</a:t>
            </a:r>
            <a:r>
              <a:rPr lang="fr-FR"/>
              <a:t>. Nemo </a:t>
            </a:r>
            <a:r>
              <a:rPr lang="fr-FR" err="1"/>
              <a:t>enim</a:t>
            </a:r>
            <a:r>
              <a:rPr lang="fr-FR"/>
              <a:t> </a:t>
            </a:r>
            <a:r>
              <a:rPr lang="fr-FR" err="1"/>
              <a:t>ipsam</a:t>
            </a:r>
            <a:r>
              <a:rPr lang="fr-FR"/>
              <a:t> </a:t>
            </a:r>
            <a:r>
              <a:rPr lang="fr-FR" err="1"/>
              <a:t>voluptatem</a:t>
            </a:r>
            <a:r>
              <a:rPr lang="fr-FR"/>
              <a:t> </a:t>
            </a:r>
            <a:r>
              <a:rPr lang="fr-FR" err="1"/>
              <a:t>unde</a:t>
            </a:r>
            <a:r>
              <a:rPr lang="fr-FR"/>
              <a:t> </a:t>
            </a:r>
            <a:r>
              <a:rPr lang="fr-FR" err="1"/>
              <a:t>omnis</a:t>
            </a:r>
            <a:r>
              <a:rPr lang="fr-FR"/>
              <a:t> </a:t>
            </a:r>
            <a:r>
              <a:rPr lang="fr-FR" err="1"/>
              <a:t>iste</a:t>
            </a:r>
            <a:r>
              <a:rPr lang="fr-FR"/>
              <a:t> </a:t>
            </a:r>
            <a:r>
              <a:rPr lang="fr-FR" err="1"/>
              <a:t>natus</a:t>
            </a:r>
            <a:r>
              <a:rPr lang="fr-FR"/>
              <a:t> </a:t>
            </a:r>
            <a:r>
              <a:rPr lang="fr-FR" err="1"/>
              <a:t>error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voluptatem</a:t>
            </a:r>
            <a:r>
              <a:rPr lang="fr-FR"/>
              <a:t> </a:t>
            </a:r>
            <a:r>
              <a:rPr lang="fr-FR" err="1"/>
              <a:t>accusantium</a:t>
            </a:r>
            <a:r>
              <a:rPr lang="fr-FR"/>
              <a:t> </a:t>
            </a:r>
            <a:r>
              <a:rPr lang="fr-FR" err="1"/>
              <a:t>doloremque</a:t>
            </a:r>
            <a:r>
              <a:rPr lang="fr-FR"/>
              <a:t> </a:t>
            </a:r>
            <a:r>
              <a:rPr lang="fr-FR" err="1"/>
              <a:t>laudantium</a:t>
            </a:r>
            <a:r>
              <a:rPr lang="fr-FR"/>
              <a:t>, </a:t>
            </a:r>
            <a:r>
              <a:rPr lang="fr-FR" err="1"/>
              <a:t>totam</a:t>
            </a:r>
            <a:r>
              <a:rPr lang="fr-FR"/>
              <a:t> rem </a:t>
            </a:r>
            <a:r>
              <a:rPr lang="fr-FR" err="1"/>
              <a:t>aperiam</a:t>
            </a:r>
            <a:r>
              <a:rPr lang="fr-FR"/>
              <a:t> </a:t>
            </a:r>
            <a:r>
              <a:rPr lang="fr-FR" err="1"/>
              <a:t>lorem</a:t>
            </a:r>
            <a:r>
              <a:rPr lang="fr-FR"/>
              <a:t>.</a:t>
            </a:r>
          </a:p>
          <a:p>
            <a:pPr marL="121500" marR="0" lvl="1" indent="-12150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endParaRPr lang="fr-FR"/>
          </a:p>
          <a:p>
            <a:pPr marL="121500" marR="0" lvl="1" indent="-12150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 non sent </a:t>
            </a:r>
            <a:r>
              <a:rPr lang="fr-FR" err="1"/>
              <a:t>gulicum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.</a:t>
            </a:r>
          </a:p>
          <a:p>
            <a:pPr marL="121500" marR="0" lvl="1" indent="-12150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marL="121500" marR="0" lvl="1" indent="-12150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.</a:t>
            </a:r>
          </a:p>
          <a:p>
            <a:pPr marL="121500" marR="0" lvl="1" indent="-12150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Fultor</a:t>
            </a:r>
            <a:r>
              <a:rPr lang="fr-FR"/>
              <a:t> </a:t>
            </a:r>
            <a:r>
              <a:rPr lang="fr-FR" err="1"/>
              <a:t>pereis</a:t>
            </a:r>
            <a:r>
              <a:rPr lang="fr-FR"/>
              <a:t> </a:t>
            </a:r>
            <a:r>
              <a:rPr lang="fr-FR" err="1"/>
              <a:t>hacta</a:t>
            </a:r>
            <a:r>
              <a:rPr lang="fr-FR"/>
              <a:t>.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9A8BDD38-CA11-7028-90BB-98FCB31B6A36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5856288" y="1470025"/>
            <a:ext cx="2801937" cy="27904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98876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.Texte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A561B4B-CD18-0D4F-9911-829EAF0422B6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8E5F43D6-5ED8-C1A7-ABB8-DB1E001627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60579" y="1487510"/>
            <a:ext cx="3457904" cy="2168479"/>
          </a:xfrm>
          <a:prstGeom prst="rect">
            <a:avLst/>
          </a:prstGeom>
        </p:spPr>
        <p:txBody>
          <a:bodyPr/>
          <a:lstStyle>
            <a:lvl1pPr marL="7938" indent="-7938" algn="l" rtl="0">
              <a:tabLst/>
              <a:defRPr sz="1600"/>
            </a:lvl1pPr>
            <a:lvl2pPr marL="0" indent="0">
              <a:buSzPct val="60000"/>
              <a:buFontTx/>
              <a:buNone/>
              <a:defRPr sz="1200"/>
            </a:lvl2pPr>
            <a:lvl3pPr rtl="0">
              <a:defRPr sz="1200">
                <a:solidFill>
                  <a:srgbClr val="C80E0E"/>
                </a:solidFill>
              </a:defRPr>
            </a:lvl3pPr>
            <a:lvl4pPr marL="7938" indent="0" algn="r" rtl="1">
              <a:tabLst/>
              <a:defRPr sz="1200"/>
            </a:lvl4pPr>
            <a:lvl5pPr algn="r" rtl="1">
              <a:defRPr/>
            </a:lvl5pPr>
          </a:lstStyle>
          <a:p>
            <a:pPr lvl="0"/>
            <a:r>
              <a:rPr lang="fr-FR"/>
              <a:t>Sed ut </a:t>
            </a:r>
            <a:r>
              <a:rPr lang="fr-FR" err="1"/>
              <a:t>perspiciatis</a:t>
            </a:r>
            <a:r>
              <a:rPr lang="fr-FR"/>
              <a:t>, </a:t>
            </a:r>
            <a:r>
              <a:rPr lang="fr-FR" err="1"/>
              <a:t>unde</a:t>
            </a:r>
            <a:r>
              <a:rPr lang="fr-FR"/>
              <a:t> </a:t>
            </a:r>
            <a:r>
              <a:rPr lang="fr-FR" err="1"/>
              <a:t>omnis</a:t>
            </a:r>
            <a:r>
              <a:rPr lang="fr-FR"/>
              <a:t> </a:t>
            </a:r>
            <a:r>
              <a:rPr lang="fr-FR" err="1"/>
              <a:t>iste</a:t>
            </a:r>
            <a:r>
              <a:rPr lang="fr-FR"/>
              <a:t> </a:t>
            </a:r>
            <a:r>
              <a:rPr lang="fr-FR" err="1"/>
              <a:t>natus</a:t>
            </a:r>
            <a:r>
              <a:rPr lang="fr-FR"/>
              <a:t> </a:t>
            </a:r>
            <a:r>
              <a:rPr lang="fr-FR" err="1"/>
              <a:t>error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voluptatem</a:t>
            </a:r>
            <a:r>
              <a:rPr lang="fr-FR"/>
              <a:t> </a:t>
            </a:r>
            <a:r>
              <a:rPr lang="fr-FR" err="1"/>
              <a:t>accusantium</a:t>
            </a:r>
            <a:r>
              <a:rPr lang="fr-FR"/>
              <a:t> </a:t>
            </a:r>
            <a:r>
              <a:rPr lang="fr-FR" err="1"/>
              <a:t>doloremque</a:t>
            </a:r>
            <a:r>
              <a:rPr lang="fr-FR"/>
              <a:t> </a:t>
            </a:r>
            <a:r>
              <a:rPr lang="fr-FR" err="1"/>
              <a:t>laudantium</a:t>
            </a:r>
            <a:r>
              <a:rPr lang="fr-FR"/>
              <a:t>, </a:t>
            </a:r>
            <a:r>
              <a:rPr lang="fr-FR" err="1"/>
              <a:t>totam</a:t>
            </a:r>
            <a:r>
              <a:rPr lang="fr-FR"/>
              <a:t> rem </a:t>
            </a:r>
            <a:r>
              <a:rPr lang="fr-FR" err="1"/>
              <a:t>aperiam</a:t>
            </a:r>
            <a:r>
              <a:rPr lang="fr-FR"/>
              <a:t> </a:t>
            </a:r>
            <a:r>
              <a:rPr lang="fr-FR" err="1"/>
              <a:t>eaque</a:t>
            </a:r>
            <a:r>
              <a:rPr lang="fr-FR"/>
              <a:t> </a:t>
            </a:r>
            <a:r>
              <a:rPr lang="fr-FR" err="1"/>
              <a:t>ipsa</a:t>
            </a:r>
            <a:r>
              <a:rPr lang="fr-FR"/>
              <a:t>.</a:t>
            </a:r>
          </a:p>
          <a:p>
            <a:pPr lvl="0"/>
            <a:endParaRPr lang="fr-FR"/>
          </a:p>
          <a:p>
            <a:pPr marL="0" marR="0" lvl="1" indent="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None/>
              <a:tabLst/>
              <a:defRPr/>
            </a:pPr>
            <a:r>
              <a:rPr lang="fr-FR"/>
              <a:t>Quasi </a:t>
            </a:r>
            <a:r>
              <a:rPr lang="fr-FR" err="1"/>
              <a:t>architecto</a:t>
            </a:r>
            <a:r>
              <a:rPr lang="fr-FR"/>
              <a:t> </a:t>
            </a:r>
            <a:r>
              <a:rPr lang="fr-FR" err="1"/>
              <a:t>beatae</a:t>
            </a:r>
            <a:r>
              <a:rPr lang="fr-FR"/>
              <a:t> vitae dicta </a:t>
            </a:r>
            <a:r>
              <a:rPr lang="fr-FR" err="1"/>
              <a:t>sunt</a:t>
            </a:r>
            <a:r>
              <a:rPr lang="fr-FR"/>
              <a:t>, </a:t>
            </a:r>
            <a:r>
              <a:rPr lang="fr-FR" err="1"/>
              <a:t>explicabo</a:t>
            </a:r>
            <a:r>
              <a:rPr lang="fr-FR"/>
              <a:t>. Nemo </a:t>
            </a:r>
            <a:r>
              <a:rPr lang="fr-FR" err="1"/>
              <a:t>enim</a:t>
            </a:r>
            <a:r>
              <a:rPr lang="fr-FR"/>
              <a:t> </a:t>
            </a:r>
            <a:r>
              <a:rPr lang="fr-FR" err="1"/>
              <a:t>ipsam</a:t>
            </a:r>
            <a:r>
              <a:rPr lang="fr-FR"/>
              <a:t> </a:t>
            </a:r>
            <a:r>
              <a:rPr lang="fr-FR" err="1"/>
              <a:t>voluptatem</a:t>
            </a:r>
            <a:endParaRPr lang="fr-FR"/>
          </a:p>
          <a:p>
            <a:pPr lvl="1"/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1"/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 </a:t>
            </a:r>
            <a:r>
              <a:rPr lang="fr-FR" err="1"/>
              <a:t>constiam</a:t>
            </a:r>
            <a:r>
              <a:rPr lang="fr-FR"/>
              <a:t> </a:t>
            </a:r>
            <a:r>
              <a:rPr lang="fr-FR" err="1"/>
              <a:t>int</a:t>
            </a:r>
            <a:r>
              <a:rPr lang="fr-FR"/>
              <a:t>. </a:t>
            </a:r>
            <a:r>
              <a:rPr lang="fr-FR" err="1"/>
              <a:t>Fultor</a:t>
            </a:r>
            <a:r>
              <a:rPr lang="fr-FR"/>
              <a:t> </a:t>
            </a:r>
            <a:r>
              <a:rPr lang="fr-FR" err="1"/>
              <a:t>pereis</a:t>
            </a:r>
            <a:r>
              <a:rPr lang="fr-FR"/>
              <a:t> </a:t>
            </a:r>
            <a:r>
              <a:rPr lang="fr-FR" err="1"/>
              <a:t>hacta</a:t>
            </a:r>
            <a:r>
              <a:rPr lang="fr-FR"/>
              <a:t>.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538857CB-CE75-D17E-0425-BC27964901C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8880" y="1487510"/>
            <a:ext cx="4397919" cy="2530757"/>
          </a:xfrm>
          <a:prstGeom prst="rect">
            <a:avLst/>
          </a:prstGeom>
        </p:spPr>
        <p:txBody>
          <a:bodyPr anchor="t"/>
          <a:lstStyle>
            <a:lvl1pPr>
              <a:lnSpc>
                <a:spcPct val="80000"/>
              </a:lnSpc>
              <a:spcAft>
                <a:spcPts val="1000"/>
              </a:spcAft>
              <a:defRPr lang="fr-FR" sz="60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350" indent="0">
              <a:tabLst/>
              <a:def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600"/>
              </a:spcBef>
              <a:spcAft>
                <a:spcPts val="0"/>
              </a:spcAft>
              <a:defRPr>
                <a:solidFill>
                  <a:srgbClr val="264FC4"/>
                </a:solidFill>
              </a:defRPr>
            </a:lvl3pPr>
          </a:lstStyle>
          <a:p>
            <a:pPr lvl="0"/>
            <a:r>
              <a:rPr lang="fr-FR"/>
              <a:t>Titre </a:t>
            </a:r>
            <a:br>
              <a:rPr lang="fr-FR"/>
            </a:br>
            <a:r>
              <a:rPr lang="fr-FR"/>
              <a:t>en grand</a:t>
            </a:r>
          </a:p>
          <a:p>
            <a:pPr lvl="1"/>
            <a:r>
              <a:rPr lang="fr-FR"/>
              <a:t>Sed ut </a:t>
            </a:r>
            <a:r>
              <a:rPr lang="fr-FR" err="1"/>
              <a:t>perspiciatis</a:t>
            </a:r>
            <a:r>
              <a:rPr lang="fr-FR"/>
              <a:t>, </a:t>
            </a:r>
            <a:r>
              <a:rPr lang="fr-FR" err="1"/>
              <a:t>unde</a:t>
            </a:r>
            <a:r>
              <a:rPr lang="fr-FR"/>
              <a:t> </a:t>
            </a:r>
            <a:r>
              <a:rPr lang="fr-FR" err="1"/>
              <a:t>omnis</a:t>
            </a:r>
            <a:r>
              <a:rPr lang="fr-FR"/>
              <a:t> </a:t>
            </a:r>
            <a:r>
              <a:rPr lang="fr-FR" err="1"/>
              <a:t>iste</a:t>
            </a:r>
            <a:r>
              <a:rPr lang="fr-FR"/>
              <a:t> </a:t>
            </a:r>
            <a:r>
              <a:rPr lang="fr-FR" err="1"/>
              <a:t>natus</a:t>
            </a:r>
            <a:r>
              <a:rPr lang="fr-FR"/>
              <a:t> </a:t>
            </a:r>
            <a:r>
              <a:rPr lang="fr-FR" err="1"/>
              <a:t>error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voluptatem</a:t>
            </a:r>
            <a:r>
              <a:rPr lang="fr-FR"/>
              <a:t> </a:t>
            </a:r>
            <a:r>
              <a:rPr lang="fr-FR" err="1"/>
              <a:t>accusantium</a:t>
            </a:r>
            <a:r>
              <a:rPr lang="fr-FR"/>
              <a:t> </a:t>
            </a:r>
            <a:r>
              <a:rPr lang="fr-FR" err="1"/>
              <a:t>doloremque</a:t>
            </a:r>
            <a:r>
              <a:rPr lang="fr-FR"/>
              <a:t> </a:t>
            </a:r>
            <a:r>
              <a:rPr lang="fr-FR" err="1"/>
              <a:t>laudantium</a:t>
            </a:r>
            <a:r>
              <a:rPr lang="fr-FR"/>
              <a:t>, </a:t>
            </a:r>
            <a:r>
              <a:rPr lang="fr-FR" err="1"/>
              <a:t>totam</a:t>
            </a:r>
            <a:r>
              <a:rPr lang="fr-FR"/>
              <a:t> rem </a:t>
            </a:r>
            <a:r>
              <a:rPr lang="fr-FR" err="1"/>
              <a:t>aperiam</a:t>
            </a:r>
            <a:r>
              <a:rPr lang="fr-FR"/>
              <a:t> </a:t>
            </a:r>
            <a:r>
              <a:rPr lang="fr-FR" err="1"/>
              <a:t>eaque</a:t>
            </a:r>
            <a:r>
              <a:rPr lang="fr-FR"/>
              <a:t> </a:t>
            </a:r>
            <a:r>
              <a:rPr lang="fr-FR" err="1"/>
              <a:t>ipsa</a:t>
            </a:r>
            <a:r>
              <a:rPr lang="fr-FR"/>
              <a:t>.</a:t>
            </a:r>
          </a:p>
          <a:p>
            <a:pPr lvl="1"/>
            <a:endParaRPr lang="fr-FR"/>
          </a:p>
          <a:p>
            <a:pPr lvl="1"/>
            <a:endParaRPr lang="fr-FR"/>
          </a:p>
        </p:txBody>
      </p:sp>
      <p:sp>
        <p:nvSpPr>
          <p:cNvPr id="7" name="Espace réservé du graphique SmartArt 4">
            <a:extLst>
              <a:ext uri="{FF2B5EF4-FFF2-40B4-BE49-F238E27FC236}">
                <a16:creationId xmlns:a16="http://schemas.microsoft.com/office/drawing/2014/main" id="{957DF1F8-0AB4-9BD1-4209-63839C1AABEF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6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</p:spTree>
    <p:extLst>
      <p:ext uri="{BB962C8B-B14F-4D97-AF65-F5344CB8AC3E}">
        <p14:creationId xmlns:p14="http://schemas.microsoft.com/office/powerpoint/2010/main" val="119790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Texte 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2284C2A-40A4-4A48-8DC4-B6A309EFF712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EA746E87-19AA-FD0A-29E8-F0D33647DE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8882" y="1344354"/>
            <a:ext cx="4209860" cy="250927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121500" indent="-121500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200"/>
            </a:lvl2pPr>
            <a:lvl3pPr>
              <a:defRPr sz="1200">
                <a:solidFill>
                  <a:srgbClr val="800064"/>
                </a:solidFill>
              </a:defRPr>
            </a:lvl3pPr>
          </a:lstStyle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nclu</a:t>
            </a:r>
            <a:r>
              <a:rPr lang="fr-FR"/>
              <a:t> </a:t>
            </a:r>
            <a:r>
              <a:rPr lang="fr-FR" err="1"/>
              <a:t>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 </a:t>
            </a: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, non </a:t>
            </a:r>
            <a:r>
              <a:rPr lang="fr-FR" err="1"/>
              <a:t>sentulicum</a:t>
            </a:r>
            <a:r>
              <a:rPr lang="fr-FR"/>
              <a:t>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 </a:t>
            </a:r>
            <a:r>
              <a:rPr lang="fr-FR" err="1"/>
              <a:t>publiis</a:t>
            </a:r>
            <a:r>
              <a:rPr lang="fr-FR"/>
              <a:t> </a:t>
            </a:r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0"/>
            <a:endParaRPr lang="fr-FR"/>
          </a:p>
          <a:p>
            <a:pPr lvl="2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  <a:p>
            <a:pPr lvl="0"/>
            <a:endParaRPr lang="fr-FR"/>
          </a:p>
          <a:p>
            <a:pPr lvl="1"/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 non sent </a:t>
            </a:r>
            <a:r>
              <a:rPr lang="fr-FR" err="1"/>
              <a:t>gulicum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.</a:t>
            </a:r>
          </a:p>
          <a:p>
            <a:pPr lvl="1"/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1"/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 </a:t>
            </a:r>
            <a:r>
              <a:rPr lang="fr-FR" err="1"/>
              <a:t>constiam</a:t>
            </a:r>
            <a:r>
              <a:rPr lang="fr-FR"/>
              <a:t>.</a:t>
            </a:r>
          </a:p>
          <a:p>
            <a:pPr lvl="1"/>
            <a:r>
              <a:rPr lang="fr-FR" err="1"/>
              <a:t>Fultor</a:t>
            </a:r>
            <a:r>
              <a:rPr lang="fr-FR"/>
              <a:t> </a:t>
            </a:r>
            <a:r>
              <a:rPr lang="fr-FR" err="1"/>
              <a:t>pereis</a:t>
            </a:r>
            <a:r>
              <a:rPr lang="fr-FR"/>
              <a:t> </a:t>
            </a:r>
            <a:r>
              <a:rPr lang="fr-FR" err="1"/>
              <a:t>hacta</a:t>
            </a:r>
            <a:r>
              <a:rPr lang="fr-FR"/>
              <a:t>.</a:t>
            </a:r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D383F042-F51E-BC7B-C17A-D7E4F949765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799596" y="915"/>
            <a:ext cx="4344705" cy="5142353"/>
          </a:xfrm>
          <a:custGeom>
            <a:avLst/>
            <a:gdLst>
              <a:gd name="connsiteX0" fmla="*/ 0 w 11579845"/>
              <a:gd name="connsiteY0" fmla="*/ 0 h 13712942"/>
              <a:gd name="connsiteX1" fmla="*/ 4418617 w 11579845"/>
              <a:gd name="connsiteY1" fmla="*/ 0 h 13712942"/>
              <a:gd name="connsiteX2" fmla="*/ 11579845 w 11579845"/>
              <a:gd name="connsiteY2" fmla="*/ 7059621 h 13712942"/>
              <a:gd name="connsiteX3" fmla="*/ 11579845 w 11579845"/>
              <a:gd name="connsiteY3" fmla="*/ 13712942 h 13712942"/>
              <a:gd name="connsiteX4" fmla="*/ 3123506 w 11579845"/>
              <a:gd name="connsiteY4" fmla="*/ 13712942 h 13712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9845" h="13712942">
                <a:moveTo>
                  <a:pt x="0" y="0"/>
                </a:moveTo>
                <a:lnTo>
                  <a:pt x="4418617" y="0"/>
                </a:lnTo>
                <a:lnTo>
                  <a:pt x="11579845" y="7059621"/>
                </a:lnTo>
                <a:lnTo>
                  <a:pt x="11579845" y="13712942"/>
                </a:lnTo>
                <a:lnTo>
                  <a:pt x="3123506" y="13712942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5" name="Espace réservé du graphique SmartArt 4">
            <a:extLst>
              <a:ext uri="{FF2B5EF4-FFF2-40B4-BE49-F238E27FC236}">
                <a16:creationId xmlns:a16="http://schemas.microsoft.com/office/drawing/2014/main" id="{39712815-00CB-5BD9-07D3-AC1A74D5E39E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6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B38195AD-8639-C11F-77BB-5B56D018939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8880" y="424529"/>
            <a:ext cx="4209859" cy="560603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80006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59454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Texte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48BACC6E-1D37-9D2A-2D69-1CB02B5EF9E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22982" y="0"/>
            <a:ext cx="4621018" cy="5142359"/>
          </a:xfrm>
          <a:custGeom>
            <a:avLst/>
            <a:gdLst>
              <a:gd name="connsiteX0" fmla="*/ 8461492 w 12316296"/>
              <a:gd name="connsiteY0" fmla="*/ 0 h 13712958"/>
              <a:gd name="connsiteX1" fmla="*/ 10026580 w 12316296"/>
              <a:gd name="connsiteY1" fmla="*/ 0 h 13712958"/>
              <a:gd name="connsiteX2" fmla="*/ 12316296 w 12316296"/>
              <a:gd name="connsiteY2" fmla="*/ 13712958 h 13712958"/>
              <a:gd name="connsiteX3" fmla="*/ 0 w 12316296"/>
              <a:gd name="connsiteY3" fmla="*/ 13712958 h 13712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16296" h="13712958">
                <a:moveTo>
                  <a:pt x="8461492" y="0"/>
                </a:moveTo>
                <a:lnTo>
                  <a:pt x="10026580" y="0"/>
                </a:lnTo>
                <a:lnTo>
                  <a:pt x="12316296" y="13712958"/>
                </a:lnTo>
                <a:lnTo>
                  <a:pt x="0" y="13712958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EA746E87-19AA-FD0A-29E8-F0D33647DE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8881" y="1344354"/>
            <a:ext cx="4209861" cy="223086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  <a:lvl2pPr marL="121500" indent="-121500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200"/>
            </a:lvl2pPr>
            <a:lvl3pPr>
              <a:defRPr sz="1200">
                <a:solidFill>
                  <a:schemeClr val="accent1"/>
                </a:solidFill>
              </a:defRPr>
            </a:lvl3pPr>
          </a:lstStyle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nclu</a:t>
            </a:r>
            <a:r>
              <a:rPr lang="fr-FR"/>
              <a:t> </a:t>
            </a:r>
            <a:r>
              <a:rPr lang="fr-FR" err="1"/>
              <a:t>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 </a:t>
            </a: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, non </a:t>
            </a:r>
            <a:r>
              <a:rPr lang="fr-FR" err="1"/>
              <a:t>sentulicum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 </a:t>
            </a:r>
            <a:r>
              <a:rPr lang="fr-FR" err="1"/>
              <a:t>publiis</a:t>
            </a:r>
            <a:r>
              <a:rPr lang="fr-FR"/>
              <a:t> </a:t>
            </a:r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0"/>
            <a:endParaRPr lang="fr-FR"/>
          </a:p>
          <a:p>
            <a:pPr lvl="2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  <a:p>
            <a:pPr lvl="0"/>
            <a:endParaRPr lang="fr-FR"/>
          </a:p>
          <a:p>
            <a:pPr lvl="1"/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 non sent </a:t>
            </a:r>
            <a:r>
              <a:rPr lang="fr-FR" err="1"/>
              <a:t>Gulicum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.</a:t>
            </a:r>
          </a:p>
          <a:p>
            <a:pPr lvl="1"/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1"/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 </a:t>
            </a:r>
            <a:r>
              <a:rPr lang="fr-FR" err="1"/>
              <a:t>constiam</a:t>
            </a:r>
            <a:r>
              <a:rPr lang="fr-FR"/>
              <a:t>.</a:t>
            </a:r>
          </a:p>
          <a:p>
            <a:pPr lvl="1"/>
            <a:r>
              <a:rPr lang="fr-FR" err="1"/>
              <a:t>Fultor</a:t>
            </a:r>
            <a:r>
              <a:rPr lang="fr-FR"/>
              <a:t> </a:t>
            </a:r>
            <a:r>
              <a:rPr lang="fr-FR" err="1"/>
              <a:t>pereis</a:t>
            </a:r>
            <a:r>
              <a:rPr lang="fr-FR"/>
              <a:t> </a:t>
            </a:r>
            <a:r>
              <a:rPr lang="fr-FR" err="1"/>
              <a:t>hacta</a:t>
            </a:r>
            <a:r>
              <a:rPr lang="fr-FR"/>
              <a:t>.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6BAA39-E30E-A944-9BCA-CEE8EFF7CAB0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Espace réservé du graphique SmartArt 4">
            <a:extLst>
              <a:ext uri="{FF2B5EF4-FFF2-40B4-BE49-F238E27FC236}">
                <a16:creationId xmlns:a16="http://schemas.microsoft.com/office/drawing/2014/main" id="{39712815-00CB-5BD9-07D3-AC1A74D5E39E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6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BBD629D-4EC9-D646-3D09-0574EE1DC13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8880" y="424529"/>
            <a:ext cx="4209859" cy="560603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015147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4650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Texte 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36">
            <a:extLst>
              <a:ext uri="{FF2B5EF4-FFF2-40B4-BE49-F238E27FC236}">
                <a16:creationId xmlns:a16="http://schemas.microsoft.com/office/drawing/2014/main" id="{791C1E9E-59E1-8C3B-0FBA-0F8FDAFAE01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830330" y="0"/>
            <a:ext cx="4313670" cy="51435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6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F73152-DF32-644F-B3A9-A376E32CC975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Espace réservé du graphique SmartArt 4">
            <a:extLst>
              <a:ext uri="{FF2B5EF4-FFF2-40B4-BE49-F238E27FC236}">
                <a16:creationId xmlns:a16="http://schemas.microsoft.com/office/drawing/2014/main" id="{39712815-00CB-5BD9-07D3-AC1A74D5E39E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6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7AAC94E-9AA2-90CB-2EC4-43086D7813C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8880" y="424529"/>
            <a:ext cx="3614237" cy="763735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9024FA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9024FA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66FD8B6D-3FA7-BA17-5543-91C5E58506C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8880" y="1350554"/>
            <a:ext cx="3614239" cy="223086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  <a:lvl2pPr marL="121500" indent="-121500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200"/>
            </a:lvl2pPr>
            <a:lvl3pPr>
              <a:defRPr sz="1200">
                <a:solidFill>
                  <a:srgbClr val="9024FA"/>
                </a:solidFill>
              </a:defRPr>
            </a:lvl3pPr>
          </a:lstStyle>
          <a:p>
            <a:pPr marL="0" marR="0" lvl="0" indent="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nclu</a:t>
            </a:r>
            <a:r>
              <a:rPr lang="fr-FR"/>
              <a:t> </a:t>
            </a:r>
            <a:r>
              <a:rPr lang="fr-FR" err="1"/>
              <a:t>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 </a:t>
            </a: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, non </a:t>
            </a:r>
            <a:r>
              <a:rPr lang="fr-FR" err="1"/>
              <a:t>sentulicum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 </a:t>
            </a:r>
            <a:r>
              <a:rPr lang="fr-FR" err="1"/>
              <a:t>publiis</a:t>
            </a:r>
            <a:r>
              <a:rPr lang="fr-FR"/>
              <a:t> </a:t>
            </a:r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2"/>
            <a:endParaRPr lang="fr-FR"/>
          </a:p>
          <a:p>
            <a:pPr lvl="2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  <a:p>
            <a:pPr lvl="0"/>
            <a:endParaRPr lang="fr-FR"/>
          </a:p>
          <a:p>
            <a:pPr lvl="1"/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 non sent </a:t>
            </a:r>
            <a:r>
              <a:rPr lang="fr-FR" err="1"/>
              <a:t>gulicum</a:t>
            </a:r>
            <a:r>
              <a:rPr lang="fr-FR"/>
              <a:t>.</a:t>
            </a:r>
          </a:p>
          <a:p>
            <a:pPr lvl="1"/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1"/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 </a:t>
            </a:r>
            <a:r>
              <a:rPr lang="fr-FR" err="1"/>
              <a:t>constiam</a:t>
            </a:r>
            <a:r>
              <a:rPr lang="fr-FR"/>
              <a:t>.</a:t>
            </a:r>
          </a:p>
          <a:p>
            <a:pPr lvl="1"/>
            <a:r>
              <a:rPr lang="fr-FR" err="1"/>
              <a:t>Fultor</a:t>
            </a:r>
            <a:r>
              <a:rPr lang="fr-FR"/>
              <a:t> </a:t>
            </a:r>
            <a:r>
              <a:rPr lang="fr-FR" err="1"/>
              <a:t>pereis</a:t>
            </a:r>
            <a:r>
              <a:rPr lang="fr-FR"/>
              <a:t> </a:t>
            </a:r>
            <a:r>
              <a:rPr lang="fr-FR" err="1"/>
              <a:t>hacta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13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36">
            <a:extLst>
              <a:ext uri="{FF2B5EF4-FFF2-40B4-BE49-F238E27FC236}">
                <a16:creationId xmlns:a16="http://schemas.microsoft.com/office/drawing/2014/main" id="{9C9E74F9-6354-B541-6D36-C41977EB132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2816022"/>
            <a:ext cx="9143793" cy="2327478"/>
          </a:xfrm>
          <a:custGeom>
            <a:avLst/>
            <a:gdLst>
              <a:gd name="connsiteX0" fmla="*/ 0 w 24371300"/>
              <a:gd name="connsiteY0" fmla="*/ 0 h 6193357"/>
              <a:gd name="connsiteX1" fmla="*/ 24371300 w 24371300"/>
              <a:gd name="connsiteY1" fmla="*/ 0 h 6193357"/>
              <a:gd name="connsiteX2" fmla="*/ 24371300 w 24371300"/>
              <a:gd name="connsiteY2" fmla="*/ 6193357 h 6193357"/>
              <a:gd name="connsiteX3" fmla="*/ 0 w 24371300"/>
              <a:gd name="connsiteY3" fmla="*/ 6193357 h 6193357"/>
              <a:gd name="connsiteX4" fmla="*/ 0 w 24371300"/>
              <a:gd name="connsiteY4" fmla="*/ 0 h 6193357"/>
              <a:gd name="connsiteX0" fmla="*/ 0 w 24371300"/>
              <a:gd name="connsiteY0" fmla="*/ 0 h 6193357"/>
              <a:gd name="connsiteX1" fmla="*/ 24370748 w 24371300"/>
              <a:gd name="connsiteY1" fmla="*/ 720209 h 6193357"/>
              <a:gd name="connsiteX2" fmla="*/ 24371300 w 24371300"/>
              <a:gd name="connsiteY2" fmla="*/ 6193357 h 6193357"/>
              <a:gd name="connsiteX3" fmla="*/ 0 w 24371300"/>
              <a:gd name="connsiteY3" fmla="*/ 6193357 h 6193357"/>
              <a:gd name="connsiteX4" fmla="*/ 0 w 24371300"/>
              <a:gd name="connsiteY4" fmla="*/ 0 h 6193357"/>
              <a:gd name="connsiteX0" fmla="*/ 0 w 24370748"/>
              <a:gd name="connsiteY0" fmla="*/ 0 h 6193357"/>
              <a:gd name="connsiteX1" fmla="*/ 24370748 w 24370748"/>
              <a:gd name="connsiteY1" fmla="*/ 720209 h 6193357"/>
              <a:gd name="connsiteX2" fmla="*/ 24364950 w 24370748"/>
              <a:gd name="connsiteY2" fmla="*/ 6191743 h 6193357"/>
              <a:gd name="connsiteX3" fmla="*/ 0 w 24370748"/>
              <a:gd name="connsiteY3" fmla="*/ 6193357 h 6193357"/>
              <a:gd name="connsiteX4" fmla="*/ 0 w 24370748"/>
              <a:gd name="connsiteY4" fmla="*/ 0 h 6193357"/>
              <a:gd name="connsiteX0" fmla="*/ 0 w 24370748"/>
              <a:gd name="connsiteY0" fmla="*/ 0 h 6193357"/>
              <a:gd name="connsiteX1" fmla="*/ 24370748 w 24370748"/>
              <a:gd name="connsiteY1" fmla="*/ 720209 h 6193357"/>
              <a:gd name="connsiteX2" fmla="*/ 24364950 w 24370748"/>
              <a:gd name="connsiteY2" fmla="*/ 3278707 h 6193357"/>
              <a:gd name="connsiteX3" fmla="*/ 0 w 24370748"/>
              <a:gd name="connsiteY3" fmla="*/ 6193357 h 6193357"/>
              <a:gd name="connsiteX4" fmla="*/ 0 w 24370748"/>
              <a:gd name="connsiteY4" fmla="*/ 0 h 6193357"/>
              <a:gd name="connsiteX0" fmla="*/ 0 w 24370748"/>
              <a:gd name="connsiteY0" fmla="*/ 0 h 6206609"/>
              <a:gd name="connsiteX1" fmla="*/ 24370748 w 24370748"/>
              <a:gd name="connsiteY1" fmla="*/ 720209 h 6206609"/>
              <a:gd name="connsiteX2" fmla="*/ 24364950 w 24370748"/>
              <a:gd name="connsiteY2" fmla="*/ 3278707 h 6206609"/>
              <a:gd name="connsiteX3" fmla="*/ 11608904 w 24370748"/>
              <a:gd name="connsiteY3" fmla="*/ 6206609 h 6206609"/>
              <a:gd name="connsiteX4" fmla="*/ 0 w 24370748"/>
              <a:gd name="connsiteY4" fmla="*/ 6193357 h 6206609"/>
              <a:gd name="connsiteX5" fmla="*/ 0 w 24370748"/>
              <a:gd name="connsiteY5" fmla="*/ 0 h 6206609"/>
              <a:gd name="connsiteX0" fmla="*/ 0 w 24370748"/>
              <a:gd name="connsiteY0" fmla="*/ 0 h 6206609"/>
              <a:gd name="connsiteX1" fmla="*/ 24370748 w 24370748"/>
              <a:gd name="connsiteY1" fmla="*/ 720209 h 6206609"/>
              <a:gd name="connsiteX2" fmla="*/ 24364950 w 24370748"/>
              <a:gd name="connsiteY2" fmla="*/ 3278707 h 6206609"/>
              <a:gd name="connsiteX3" fmla="*/ 11608904 w 24370748"/>
              <a:gd name="connsiteY3" fmla="*/ 6206609 h 6206609"/>
              <a:gd name="connsiteX4" fmla="*/ 0 w 24370748"/>
              <a:gd name="connsiteY4" fmla="*/ 6193357 h 6206609"/>
              <a:gd name="connsiteX5" fmla="*/ 0 w 24370748"/>
              <a:gd name="connsiteY5" fmla="*/ 0 h 6206609"/>
              <a:gd name="connsiteX0" fmla="*/ 0 w 24370748"/>
              <a:gd name="connsiteY0" fmla="*/ 0 h 6206609"/>
              <a:gd name="connsiteX1" fmla="*/ 24370748 w 24370748"/>
              <a:gd name="connsiteY1" fmla="*/ 720209 h 6206609"/>
              <a:gd name="connsiteX2" fmla="*/ 24364950 w 24370748"/>
              <a:gd name="connsiteY2" fmla="*/ 3278707 h 6206609"/>
              <a:gd name="connsiteX3" fmla="*/ 11608904 w 24370748"/>
              <a:gd name="connsiteY3" fmla="*/ 6206609 h 6206609"/>
              <a:gd name="connsiteX4" fmla="*/ 0 w 24370748"/>
              <a:gd name="connsiteY4" fmla="*/ 6193357 h 6206609"/>
              <a:gd name="connsiteX5" fmla="*/ 0 w 24370748"/>
              <a:gd name="connsiteY5" fmla="*/ 0 h 6206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70748" h="6206609">
                <a:moveTo>
                  <a:pt x="0" y="0"/>
                </a:moveTo>
                <a:lnTo>
                  <a:pt x="24370748" y="720209"/>
                </a:lnTo>
                <a:cubicBezTo>
                  <a:pt x="24368815" y="2544054"/>
                  <a:pt x="24366883" y="1454862"/>
                  <a:pt x="24364950" y="3278707"/>
                </a:cubicBezTo>
                <a:cubicBezTo>
                  <a:pt x="24331542" y="3304935"/>
                  <a:pt x="11841093" y="6193633"/>
                  <a:pt x="11608904" y="6206609"/>
                </a:cubicBezTo>
                <a:lnTo>
                  <a:pt x="0" y="619335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E7869"/>
              </a:gs>
              <a:gs pos="50000">
                <a:srgbClr val="17A877"/>
              </a:gs>
              <a:gs pos="100000">
                <a:srgbClr val="00D985"/>
              </a:gs>
            </a:gsLst>
            <a:lin ang="816000" scaled="1"/>
          </a:gradFill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EA746E87-19AA-FD0A-29E8-F0D33647DE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3520" y="1511806"/>
            <a:ext cx="8191599" cy="1145669"/>
          </a:xfrm>
          <a:prstGeom prst="rect">
            <a:avLst/>
          </a:prstGeom>
        </p:spPr>
        <p:txBody>
          <a:bodyPr numCol="2" spcCol="216000">
            <a:noAutofit/>
          </a:bodyPr>
          <a:lstStyle>
            <a:lvl1pPr>
              <a:defRPr sz="950"/>
            </a:lvl1pPr>
            <a:lvl2pPr marL="121500" indent="-121500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950"/>
            </a:lvl2pPr>
            <a:lvl3pPr>
              <a:defRPr sz="950">
                <a:solidFill>
                  <a:srgbClr val="28A092"/>
                </a:solidFill>
              </a:defRPr>
            </a:lvl3pPr>
          </a:lstStyle>
          <a:p>
            <a:pPr lvl="0"/>
            <a:r>
              <a:rPr lang="fr-FR" err="1"/>
              <a:t>Eped</a:t>
            </a:r>
            <a:r>
              <a:rPr lang="fr-FR"/>
              <a:t> ma </a:t>
            </a:r>
            <a:r>
              <a:rPr lang="fr-FR" err="1"/>
              <a:t>volorem</a:t>
            </a:r>
            <a:r>
              <a:rPr lang="fr-FR"/>
              <a:t>. Ad et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cusdamus</a:t>
            </a:r>
            <a:r>
              <a:rPr lang="fr-FR"/>
              <a:t> </a:t>
            </a:r>
            <a:r>
              <a:rPr lang="fr-FR" err="1"/>
              <a:t>sed</a:t>
            </a:r>
            <a:r>
              <a:rPr lang="fr-FR"/>
              <a:t> </a:t>
            </a:r>
            <a:r>
              <a:rPr lang="fr-FR" err="1"/>
              <a:t>moluptatur</a:t>
            </a:r>
            <a:r>
              <a:rPr lang="fr-FR"/>
              <a:t>? </a:t>
            </a:r>
            <a:r>
              <a:rPr lang="fr-FR" err="1"/>
              <a:t>Quiam</a:t>
            </a:r>
            <a:r>
              <a:rPr lang="fr-FR"/>
              <a:t> </a:t>
            </a:r>
            <a:r>
              <a:rPr lang="fr-FR" err="1"/>
              <a:t>dendis</a:t>
            </a:r>
            <a:endParaRPr lang="fr-FR"/>
          </a:p>
          <a:p>
            <a:pPr lvl="0"/>
            <a:r>
              <a:rPr lang="fr-FR"/>
              <a:t>quid </a:t>
            </a:r>
            <a:r>
              <a:rPr lang="fr-FR" err="1"/>
              <a:t>molendem</a:t>
            </a:r>
            <a:r>
              <a:rPr lang="fr-FR"/>
              <a:t> </a:t>
            </a:r>
            <a:r>
              <a:rPr lang="fr-FR" err="1"/>
              <a:t>exceatis</a:t>
            </a:r>
            <a:r>
              <a:rPr lang="fr-FR"/>
              <a:t> de </a:t>
            </a:r>
            <a:r>
              <a:rPr lang="fr-FR" err="1"/>
              <a:t>volupistrum</a:t>
            </a:r>
            <a:r>
              <a:rPr lang="fr-FR"/>
              <a:t> </a:t>
            </a:r>
            <a:r>
              <a:rPr lang="fr-FR" err="1"/>
              <a:t>volor</a:t>
            </a:r>
            <a:r>
              <a:rPr lang="fr-FR"/>
              <a:t> </a:t>
            </a:r>
            <a:r>
              <a:rPr lang="fr-FR" err="1"/>
              <a:t>andantis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quis</a:t>
            </a:r>
            <a:r>
              <a:rPr lang="fr-FR"/>
              <a:t> </a:t>
            </a:r>
            <a:r>
              <a:rPr lang="fr-FR" err="1"/>
              <a:t>ratium</a:t>
            </a:r>
            <a:r>
              <a:rPr lang="fr-FR"/>
              <a:t>,</a:t>
            </a:r>
          </a:p>
          <a:p>
            <a:pPr lvl="0"/>
            <a:r>
              <a:rPr lang="fr-FR" err="1"/>
              <a:t>cumquam</a:t>
            </a:r>
            <a:r>
              <a:rPr lang="fr-FR"/>
              <a:t>, </a:t>
            </a:r>
            <a:r>
              <a:rPr lang="fr-FR" err="1"/>
              <a:t>sitatem</a:t>
            </a:r>
            <a:r>
              <a:rPr lang="fr-FR"/>
              <a:t> </a:t>
            </a:r>
            <a:r>
              <a:rPr lang="fr-FR" err="1"/>
              <a:t>quate</a:t>
            </a:r>
            <a:r>
              <a:rPr lang="fr-FR"/>
              <a:t> </a:t>
            </a:r>
            <a:r>
              <a:rPr lang="fr-FR" err="1"/>
              <a:t>reicitam</a:t>
            </a:r>
            <a:r>
              <a:rPr lang="fr-FR"/>
              <a:t> </a:t>
            </a:r>
            <a:r>
              <a:rPr lang="fr-FR" err="1"/>
              <a:t>comnihil</a:t>
            </a:r>
            <a:r>
              <a:rPr lang="fr-FR"/>
              <a:t> </a:t>
            </a:r>
            <a:r>
              <a:rPr lang="fr-FR" err="1"/>
              <a:t>moluptium</a:t>
            </a:r>
            <a:r>
              <a:rPr lang="fr-FR"/>
              <a:t> rem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voloria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rerspidic</a:t>
            </a:r>
            <a:r>
              <a:rPr lang="fr-FR"/>
              <a:t> to </a:t>
            </a:r>
            <a:r>
              <a:rPr lang="fr-FR" err="1"/>
              <a:t>tectur</a:t>
            </a:r>
            <a:r>
              <a:rPr lang="fr-FR"/>
              <a:t>? Te laces </a:t>
            </a:r>
            <a:r>
              <a:rPr lang="fr-FR" err="1"/>
              <a:t>modignat</a:t>
            </a:r>
            <a:r>
              <a:rPr lang="fr-FR"/>
              <a:t> </a:t>
            </a:r>
            <a:r>
              <a:rPr lang="fr-FR" err="1"/>
              <a:t>aut</a:t>
            </a:r>
            <a:r>
              <a:rPr lang="fr-FR"/>
              <a:t> lia </a:t>
            </a:r>
            <a:r>
              <a:rPr lang="fr-FR" err="1"/>
              <a:t>voluptusaero</a:t>
            </a:r>
            <a:r>
              <a:rPr lang="fr-FR"/>
              <a:t> </a:t>
            </a:r>
            <a:r>
              <a:rPr lang="fr-FR" err="1"/>
              <a:t>conecat</a:t>
            </a:r>
            <a:r>
              <a:rPr lang="fr-FR"/>
              <a:t> </a:t>
            </a:r>
            <a:r>
              <a:rPr lang="fr-FR" err="1"/>
              <a:t>venis</a:t>
            </a:r>
            <a:r>
              <a:rPr lang="fr-FR"/>
              <a:t>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resernatium</a:t>
            </a:r>
            <a:r>
              <a:rPr lang="fr-FR"/>
              <a:t> </a:t>
            </a:r>
            <a:r>
              <a:rPr lang="fr-FR" err="1"/>
              <a:t>nonem</a:t>
            </a:r>
            <a:r>
              <a:rPr lang="fr-FR"/>
              <a:t>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volupta</a:t>
            </a:r>
            <a:r>
              <a:rPr lang="fr-FR"/>
              <a:t> </a:t>
            </a:r>
            <a:r>
              <a:rPr lang="fr-FR" err="1"/>
              <a:t>derionse</a:t>
            </a:r>
            <a:r>
              <a:rPr lang="fr-FR"/>
              <a:t> </a:t>
            </a:r>
            <a:r>
              <a:rPr lang="fr-FR" err="1"/>
              <a:t>volupta</a:t>
            </a:r>
            <a:r>
              <a:rPr lang="fr-FR"/>
              <a:t> cum </a:t>
            </a:r>
            <a:r>
              <a:rPr lang="fr-FR" err="1"/>
              <a:t>eosae</a:t>
            </a:r>
            <a:r>
              <a:rPr lang="fr-FR"/>
              <a:t> que il </a:t>
            </a:r>
            <a:r>
              <a:rPr lang="fr-FR" err="1"/>
              <a:t>esed</a:t>
            </a:r>
            <a:r>
              <a:rPr lang="fr-FR"/>
              <a:t> </a:t>
            </a:r>
            <a:r>
              <a:rPr lang="fr-FR" err="1"/>
              <a:t>minum</a:t>
            </a:r>
            <a:r>
              <a:rPr lang="fr-FR"/>
              <a:t> </a:t>
            </a:r>
            <a:r>
              <a:rPr lang="fr-FR" err="1"/>
              <a:t>dolorer</a:t>
            </a:r>
            <a:r>
              <a:rPr lang="fr-FR"/>
              <a:t> </a:t>
            </a:r>
            <a:r>
              <a:rPr lang="fr-FR" err="1"/>
              <a:t>ferspie</a:t>
            </a:r>
            <a:r>
              <a:rPr lang="fr-FR"/>
              <a:t> </a:t>
            </a:r>
            <a:r>
              <a:rPr lang="fr-FR" err="1"/>
              <a:t>nderibea</a:t>
            </a:r>
            <a:r>
              <a:rPr lang="fr-FR"/>
              <a:t> </a:t>
            </a:r>
            <a:r>
              <a:rPr lang="fr-FR" err="1"/>
              <a:t>quideles</a:t>
            </a:r>
            <a:r>
              <a:rPr lang="fr-FR"/>
              <a:t> </a:t>
            </a:r>
            <a:r>
              <a:rPr lang="fr-FR" err="1"/>
              <a:t>periatur</a:t>
            </a:r>
            <a:r>
              <a:rPr lang="fr-FR"/>
              <a:t> </a:t>
            </a:r>
            <a:r>
              <a:rPr lang="fr-FR" err="1"/>
              <a:t>sequia</a:t>
            </a:r>
            <a:r>
              <a:rPr lang="fr-FR"/>
              <a:t> </a:t>
            </a:r>
            <a:r>
              <a:rPr lang="fr-FR" err="1"/>
              <a:t>erumquosti</a:t>
            </a:r>
            <a:r>
              <a:rPr lang="fr-FR"/>
              <a:t> tem</a:t>
            </a:r>
          </a:p>
          <a:p>
            <a:pPr lvl="0"/>
            <a:endParaRPr lang="fr-FR"/>
          </a:p>
          <a:p>
            <a:pPr lvl="2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endParaRPr lang="fr-FR"/>
          </a:p>
          <a:p>
            <a:pPr lvl="2"/>
            <a:r>
              <a:rPr lang="fr-FR" err="1"/>
              <a:t>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  <a:p>
            <a:pPr lvl="0"/>
            <a:endParaRPr lang="fr-FR"/>
          </a:p>
          <a:p>
            <a:pPr lvl="1"/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 non sent </a:t>
            </a:r>
            <a:r>
              <a:rPr lang="fr-FR" err="1"/>
              <a:t>Gulicum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.</a:t>
            </a:r>
          </a:p>
          <a:p>
            <a:pPr lvl="1"/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1"/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 </a:t>
            </a:r>
            <a:r>
              <a:rPr lang="fr-FR" err="1"/>
              <a:t>constiam</a:t>
            </a:r>
            <a:r>
              <a:rPr lang="fr-FR"/>
              <a:t> </a:t>
            </a:r>
            <a:r>
              <a:rPr lang="fr-FR" err="1"/>
              <a:t>int</a:t>
            </a:r>
            <a:r>
              <a:rPr lang="fr-FR"/>
              <a:t>.</a:t>
            </a:r>
          </a:p>
          <a:p>
            <a:pPr lvl="1"/>
            <a:r>
              <a:rPr lang="fr-FR" err="1"/>
              <a:t>Fultor</a:t>
            </a:r>
            <a:r>
              <a:rPr lang="fr-FR"/>
              <a:t> </a:t>
            </a:r>
            <a:r>
              <a:rPr lang="fr-FR" err="1"/>
              <a:t>pereis</a:t>
            </a:r>
            <a:r>
              <a:rPr lang="fr-FR"/>
              <a:t> </a:t>
            </a:r>
            <a:r>
              <a:rPr lang="fr-FR" err="1"/>
              <a:t>hacta</a:t>
            </a:r>
            <a:r>
              <a:rPr lang="fr-FR"/>
              <a:t>.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310422-AD38-144A-97C6-99D660D79FFF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7F5559BD-8E3C-A8BA-B182-D4B24202ACC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3521" y="3281795"/>
            <a:ext cx="2104931" cy="732508"/>
          </a:xfrm>
          <a:prstGeom prst="rect">
            <a:avLst/>
          </a:prstGeom>
        </p:spPr>
        <p:txBody>
          <a:bodyPr numCol="1" spcCol="216000">
            <a:spAutoFit/>
          </a:bodyPr>
          <a:lstStyle>
            <a:lvl1pPr>
              <a:defRPr sz="950">
                <a:solidFill>
                  <a:schemeClr val="bg1"/>
                </a:solidFill>
              </a:defRPr>
            </a:lvl1pPr>
            <a:lvl2pPr marL="0" indent="0">
              <a:buSzPct val="60000"/>
              <a:buFont typeface="Arial" panose="020B0604020202020204" pitchFamily="34" charset="0"/>
              <a:buNone/>
              <a:defRPr sz="950" b="0">
                <a:solidFill>
                  <a:schemeClr val="bg1"/>
                </a:solidFill>
                <a:latin typeface="+mj-lt"/>
              </a:defRPr>
            </a:lvl2pPr>
            <a:lvl3pPr>
              <a:defRPr sz="938">
                <a:solidFill>
                  <a:srgbClr val="7AB327"/>
                </a:solidFill>
              </a:defRPr>
            </a:lvl3pPr>
          </a:lstStyle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endParaRPr lang="fr-FR"/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C6B79311-1522-CA60-DD59-8C0F1914D4E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99349" y="3281795"/>
            <a:ext cx="2104931" cy="732508"/>
          </a:xfrm>
          <a:prstGeom prst="rect">
            <a:avLst/>
          </a:prstGeom>
        </p:spPr>
        <p:txBody>
          <a:bodyPr numCol="1" spcCol="216000">
            <a:spAutoFit/>
          </a:bodyPr>
          <a:lstStyle>
            <a:lvl1pPr>
              <a:defRPr sz="950">
                <a:solidFill>
                  <a:schemeClr val="bg1"/>
                </a:solidFill>
              </a:defRPr>
            </a:lvl1pPr>
            <a:lvl2pPr marL="0" indent="0">
              <a:buSzPct val="60000"/>
              <a:buFont typeface="Arial" panose="020B0604020202020204" pitchFamily="34" charset="0"/>
              <a:buNone/>
              <a:defRPr sz="950" b="0">
                <a:solidFill>
                  <a:schemeClr val="bg1"/>
                </a:solidFill>
                <a:latin typeface="+mj-lt"/>
              </a:defRPr>
            </a:lvl2pPr>
            <a:lvl3pPr>
              <a:defRPr sz="938">
                <a:solidFill>
                  <a:srgbClr val="7AB327"/>
                </a:solidFill>
              </a:defRPr>
            </a:lvl3pPr>
          </a:lstStyle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endParaRPr lang="fr-FR"/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B954DF32-23CE-10F1-8BE4-097CECE48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25177" y="3281795"/>
            <a:ext cx="2104931" cy="732508"/>
          </a:xfrm>
          <a:prstGeom prst="rect">
            <a:avLst/>
          </a:prstGeom>
        </p:spPr>
        <p:txBody>
          <a:bodyPr numCol="1" spcCol="216000">
            <a:spAutoFit/>
          </a:bodyPr>
          <a:lstStyle>
            <a:lvl1pPr>
              <a:defRPr sz="950">
                <a:solidFill>
                  <a:schemeClr val="bg1"/>
                </a:solidFill>
              </a:defRPr>
            </a:lvl1pPr>
            <a:lvl2pPr marL="0" indent="0">
              <a:buSzPct val="60000"/>
              <a:buFont typeface="Arial" panose="020B0604020202020204" pitchFamily="34" charset="0"/>
              <a:buNone/>
              <a:defRPr sz="950" b="0">
                <a:solidFill>
                  <a:schemeClr val="bg1"/>
                </a:solidFill>
                <a:latin typeface="+mj-lt"/>
              </a:defRPr>
            </a:lvl2pPr>
            <a:lvl3pPr>
              <a:defRPr sz="938">
                <a:solidFill>
                  <a:srgbClr val="7AB327"/>
                </a:solidFill>
              </a:defRPr>
            </a:lvl3pPr>
          </a:lstStyle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endParaRPr lang="fr-FR"/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BE2D3D77-E537-63D9-A800-2E37E319BF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8880" y="424529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28A092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28A092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143885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CBE045-F649-8346-941B-A186F643AEB5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7F5559BD-8E3C-A8BA-B182-D4B24202ACC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0839" y="2763719"/>
            <a:ext cx="1499523" cy="43717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50">
                <a:solidFill>
                  <a:schemeClr val="tx1"/>
                </a:solidFill>
              </a:defRPr>
            </a:lvl1pPr>
            <a:lvl2pPr marL="0" indent="0">
              <a:buSzPct val="60000"/>
              <a:buFont typeface="Arial" panose="020B0604020202020204" pitchFamily="34" charset="0"/>
              <a:buNone/>
              <a:defRPr sz="938" b="0">
                <a:solidFill>
                  <a:schemeClr val="tx1"/>
                </a:solidFill>
                <a:latin typeface="+mj-lt"/>
              </a:defRPr>
            </a:lvl2pPr>
            <a:lvl3pPr>
              <a:defRPr sz="938">
                <a:solidFill>
                  <a:srgbClr val="7AB327"/>
                </a:solidFill>
              </a:defRPr>
            </a:lvl3pPr>
          </a:lstStyle>
          <a:p>
            <a:pPr lvl="0"/>
            <a:r>
              <a:rPr lang="fr-FR" err="1"/>
              <a:t>Antiur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set,</a:t>
            </a:r>
          </a:p>
          <a:p>
            <a:pPr lvl="0"/>
            <a:r>
              <a:rPr lang="fr-FR" err="1"/>
              <a:t>doluptas</a:t>
            </a:r>
            <a:r>
              <a:rPr lang="fr-FR"/>
              <a:t> arum </a:t>
            </a:r>
            <a:r>
              <a:rPr lang="fr-FR" err="1"/>
              <a:t>lorem</a:t>
            </a:r>
            <a:endParaRPr lang="fr-FR"/>
          </a:p>
          <a:p>
            <a:pPr lvl="0"/>
            <a:r>
              <a:rPr lang="fr-FR"/>
              <a:t>ipsum </a:t>
            </a:r>
            <a:r>
              <a:rPr lang="fr-FR" err="1"/>
              <a:t>idebit</a:t>
            </a:r>
            <a:r>
              <a:rPr lang="fr-FR"/>
              <a:t>.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6002CC25-9C46-E413-F2D2-78E2326D16B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6962" y="1728936"/>
            <a:ext cx="1499523" cy="925157"/>
          </a:xfrm>
          <a:custGeom>
            <a:avLst/>
            <a:gdLst>
              <a:gd name="connsiteX0" fmla="*/ 0 w 4777694"/>
              <a:gd name="connsiteY0" fmla="*/ 0 h 2968735"/>
              <a:gd name="connsiteX1" fmla="*/ 4777694 w 4777694"/>
              <a:gd name="connsiteY1" fmla="*/ 0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0" fmla="*/ 0 w 4777694"/>
              <a:gd name="connsiteY0" fmla="*/ 0 h 2968735"/>
              <a:gd name="connsiteX1" fmla="*/ 3279094 w 4777694"/>
              <a:gd name="connsiteY1" fmla="*/ 981075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4" fmla="*/ 0 w 4777694"/>
              <a:gd name="connsiteY4" fmla="*/ 0 h 2968735"/>
              <a:gd name="connsiteX0" fmla="*/ 0 w 4777694"/>
              <a:gd name="connsiteY0" fmla="*/ 0 h 2968735"/>
              <a:gd name="connsiteX1" fmla="*/ 3996644 w 4777694"/>
              <a:gd name="connsiteY1" fmla="*/ 622300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4" fmla="*/ 0 w 477769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609294 w 3996644"/>
              <a:gd name="connsiteY2" fmla="*/ 1825735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996644 w 3996644"/>
              <a:gd name="connsiteY2" fmla="*/ 1841610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996644 w 3996644"/>
              <a:gd name="connsiteY2" fmla="*/ 1854310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133710"/>
              <a:gd name="connsiteX1" fmla="*/ 3996644 w 3996644"/>
              <a:gd name="connsiteY1" fmla="*/ 622300 h 2133710"/>
              <a:gd name="connsiteX2" fmla="*/ 3996644 w 3996644"/>
              <a:gd name="connsiteY2" fmla="*/ 1854310 h 2133710"/>
              <a:gd name="connsiteX3" fmla="*/ 63500 w 3996644"/>
              <a:gd name="connsiteY3" fmla="*/ 2133710 h 2133710"/>
              <a:gd name="connsiteX4" fmla="*/ 0 w 3996644"/>
              <a:gd name="connsiteY4" fmla="*/ 0 h 2133710"/>
              <a:gd name="connsiteX0" fmla="*/ 0 w 3996644"/>
              <a:gd name="connsiteY0" fmla="*/ 0 h 2467085"/>
              <a:gd name="connsiteX1" fmla="*/ 3996644 w 3996644"/>
              <a:gd name="connsiteY1" fmla="*/ 622300 h 2467085"/>
              <a:gd name="connsiteX2" fmla="*/ 3996644 w 3996644"/>
              <a:gd name="connsiteY2" fmla="*/ 1854310 h 2467085"/>
              <a:gd name="connsiteX3" fmla="*/ 6350 w 3996644"/>
              <a:gd name="connsiteY3" fmla="*/ 2467085 h 2467085"/>
              <a:gd name="connsiteX4" fmla="*/ 0 w 3996644"/>
              <a:gd name="connsiteY4" fmla="*/ 0 h 246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6644" h="2467085">
                <a:moveTo>
                  <a:pt x="0" y="0"/>
                </a:moveTo>
                <a:lnTo>
                  <a:pt x="3996644" y="622300"/>
                </a:lnTo>
                <a:lnTo>
                  <a:pt x="3996644" y="1854310"/>
                </a:lnTo>
                <a:lnTo>
                  <a:pt x="6350" y="2467085"/>
                </a:lnTo>
                <a:cubicBezTo>
                  <a:pt x="4233" y="1644723"/>
                  <a:pt x="2117" y="822362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820D65"/>
              </a:gs>
              <a:gs pos="38000">
                <a:srgbClr val="820D65"/>
              </a:gs>
              <a:gs pos="100000">
                <a:srgbClr val="8C0A64"/>
              </a:gs>
            </a:gsLst>
            <a:lin ang="0" scaled="0"/>
          </a:gradFill>
        </p:spPr>
        <p:txBody>
          <a:bodyPr wrap="square" anchor="ctr">
            <a:noAutofit/>
          </a:bodyPr>
          <a:lstStyle>
            <a:lvl1pPr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3375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50">
                <a:solidFill>
                  <a:srgbClr val="800064"/>
                </a:solidFill>
                <a:latin typeface="+mj-lt"/>
              </a:defRPr>
            </a:lvl2pPr>
            <a:lvl3pPr>
              <a:defRPr sz="1500"/>
            </a:lvl3pPr>
          </a:lstStyle>
          <a:p>
            <a:pPr lvl="0"/>
            <a:r>
              <a:rPr lang="fr-FR"/>
              <a:t>2021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0A095EAD-CC68-5C0B-5559-817CC1C2BDA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791755" y="1728936"/>
            <a:ext cx="1499523" cy="925157"/>
          </a:xfrm>
          <a:custGeom>
            <a:avLst/>
            <a:gdLst>
              <a:gd name="connsiteX0" fmla="*/ 0 w 4777694"/>
              <a:gd name="connsiteY0" fmla="*/ 0 h 2968735"/>
              <a:gd name="connsiteX1" fmla="*/ 4777694 w 4777694"/>
              <a:gd name="connsiteY1" fmla="*/ 0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0" fmla="*/ 0 w 4777694"/>
              <a:gd name="connsiteY0" fmla="*/ 0 h 2968735"/>
              <a:gd name="connsiteX1" fmla="*/ 3279094 w 4777694"/>
              <a:gd name="connsiteY1" fmla="*/ 981075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4" fmla="*/ 0 w 4777694"/>
              <a:gd name="connsiteY4" fmla="*/ 0 h 2968735"/>
              <a:gd name="connsiteX0" fmla="*/ 0 w 4777694"/>
              <a:gd name="connsiteY0" fmla="*/ 0 h 2968735"/>
              <a:gd name="connsiteX1" fmla="*/ 3996644 w 4777694"/>
              <a:gd name="connsiteY1" fmla="*/ 622300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4" fmla="*/ 0 w 477769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609294 w 3996644"/>
              <a:gd name="connsiteY2" fmla="*/ 1825735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996644 w 3996644"/>
              <a:gd name="connsiteY2" fmla="*/ 1841610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996644 w 3996644"/>
              <a:gd name="connsiteY2" fmla="*/ 1854310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133710"/>
              <a:gd name="connsiteX1" fmla="*/ 3996644 w 3996644"/>
              <a:gd name="connsiteY1" fmla="*/ 622300 h 2133710"/>
              <a:gd name="connsiteX2" fmla="*/ 3996644 w 3996644"/>
              <a:gd name="connsiteY2" fmla="*/ 1854310 h 2133710"/>
              <a:gd name="connsiteX3" fmla="*/ 63500 w 3996644"/>
              <a:gd name="connsiteY3" fmla="*/ 2133710 h 2133710"/>
              <a:gd name="connsiteX4" fmla="*/ 0 w 3996644"/>
              <a:gd name="connsiteY4" fmla="*/ 0 h 2133710"/>
              <a:gd name="connsiteX0" fmla="*/ 0 w 3996644"/>
              <a:gd name="connsiteY0" fmla="*/ 0 h 2467085"/>
              <a:gd name="connsiteX1" fmla="*/ 3996644 w 3996644"/>
              <a:gd name="connsiteY1" fmla="*/ 622300 h 2467085"/>
              <a:gd name="connsiteX2" fmla="*/ 3996644 w 3996644"/>
              <a:gd name="connsiteY2" fmla="*/ 1854310 h 2467085"/>
              <a:gd name="connsiteX3" fmla="*/ 6350 w 3996644"/>
              <a:gd name="connsiteY3" fmla="*/ 2467085 h 2467085"/>
              <a:gd name="connsiteX4" fmla="*/ 0 w 3996644"/>
              <a:gd name="connsiteY4" fmla="*/ 0 h 246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6644" h="2467085">
                <a:moveTo>
                  <a:pt x="0" y="0"/>
                </a:moveTo>
                <a:lnTo>
                  <a:pt x="3996644" y="622300"/>
                </a:lnTo>
                <a:lnTo>
                  <a:pt x="3996644" y="1854310"/>
                </a:lnTo>
                <a:lnTo>
                  <a:pt x="6350" y="2467085"/>
                </a:lnTo>
                <a:cubicBezTo>
                  <a:pt x="4233" y="1644723"/>
                  <a:pt x="2117" y="822362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920962"/>
              </a:gs>
              <a:gs pos="38000">
                <a:srgbClr val="920962"/>
              </a:gs>
              <a:gs pos="100000">
                <a:srgbClr val="9E0466"/>
              </a:gs>
            </a:gsLst>
            <a:lin ang="0" scaled="0"/>
          </a:gradFill>
        </p:spPr>
        <p:txBody>
          <a:bodyPr wrap="square" anchor="ctr">
            <a:noAutofit/>
          </a:bodyPr>
          <a:lstStyle>
            <a:lvl1pPr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3375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50">
                <a:solidFill>
                  <a:srgbClr val="800064"/>
                </a:solidFill>
                <a:latin typeface="+mj-lt"/>
              </a:defRPr>
            </a:lvl2pPr>
            <a:lvl3pPr>
              <a:defRPr sz="1500"/>
            </a:lvl3pPr>
          </a:lstStyle>
          <a:p>
            <a:pPr lvl="0"/>
            <a:r>
              <a:rPr lang="fr-FR"/>
              <a:t>2022</a:t>
            </a:r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A6D85CD7-0F67-CFE6-937E-3E9E53F473F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76547" y="1728936"/>
            <a:ext cx="1499523" cy="925157"/>
          </a:xfrm>
          <a:custGeom>
            <a:avLst/>
            <a:gdLst>
              <a:gd name="connsiteX0" fmla="*/ 0 w 4777694"/>
              <a:gd name="connsiteY0" fmla="*/ 0 h 2968735"/>
              <a:gd name="connsiteX1" fmla="*/ 4777694 w 4777694"/>
              <a:gd name="connsiteY1" fmla="*/ 0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0" fmla="*/ 0 w 4777694"/>
              <a:gd name="connsiteY0" fmla="*/ 0 h 2968735"/>
              <a:gd name="connsiteX1" fmla="*/ 3279094 w 4777694"/>
              <a:gd name="connsiteY1" fmla="*/ 981075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4" fmla="*/ 0 w 4777694"/>
              <a:gd name="connsiteY4" fmla="*/ 0 h 2968735"/>
              <a:gd name="connsiteX0" fmla="*/ 0 w 4777694"/>
              <a:gd name="connsiteY0" fmla="*/ 0 h 2968735"/>
              <a:gd name="connsiteX1" fmla="*/ 3996644 w 4777694"/>
              <a:gd name="connsiteY1" fmla="*/ 622300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4" fmla="*/ 0 w 477769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609294 w 3996644"/>
              <a:gd name="connsiteY2" fmla="*/ 1825735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996644 w 3996644"/>
              <a:gd name="connsiteY2" fmla="*/ 1841610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996644 w 3996644"/>
              <a:gd name="connsiteY2" fmla="*/ 1854310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133710"/>
              <a:gd name="connsiteX1" fmla="*/ 3996644 w 3996644"/>
              <a:gd name="connsiteY1" fmla="*/ 622300 h 2133710"/>
              <a:gd name="connsiteX2" fmla="*/ 3996644 w 3996644"/>
              <a:gd name="connsiteY2" fmla="*/ 1854310 h 2133710"/>
              <a:gd name="connsiteX3" fmla="*/ 63500 w 3996644"/>
              <a:gd name="connsiteY3" fmla="*/ 2133710 h 2133710"/>
              <a:gd name="connsiteX4" fmla="*/ 0 w 3996644"/>
              <a:gd name="connsiteY4" fmla="*/ 0 h 2133710"/>
              <a:gd name="connsiteX0" fmla="*/ 0 w 3996644"/>
              <a:gd name="connsiteY0" fmla="*/ 0 h 2467085"/>
              <a:gd name="connsiteX1" fmla="*/ 3996644 w 3996644"/>
              <a:gd name="connsiteY1" fmla="*/ 622300 h 2467085"/>
              <a:gd name="connsiteX2" fmla="*/ 3996644 w 3996644"/>
              <a:gd name="connsiteY2" fmla="*/ 1854310 h 2467085"/>
              <a:gd name="connsiteX3" fmla="*/ 6350 w 3996644"/>
              <a:gd name="connsiteY3" fmla="*/ 2467085 h 2467085"/>
              <a:gd name="connsiteX4" fmla="*/ 0 w 3996644"/>
              <a:gd name="connsiteY4" fmla="*/ 0 h 246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6644" h="2467085">
                <a:moveTo>
                  <a:pt x="0" y="0"/>
                </a:moveTo>
                <a:lnTo>
                  <a:pt x="3996644" y="622300"/>
                </a:lnTo>
                <a:lnTo>
                  <a:pt x="3996644" y="1854310"/>
                </a:lnTo>
                <a:lnTo>
                  <a:pt x="6350" y="2467085"/>
                </a:lnTo>
                <a:cubicBezTo>
                  <a:pt x="4233" y="1644723"/>
                  <a:pt x="2117" y="822362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A40265"/>
              </a:gs>
              <a:gs pos="33000">
                <a:srgbClr val="A40265"/>
              </a:gs>
              <a:gs pos="100000">
                <a:srgbClr val="B00065"/>
              </a:gs>
            </a:gsLst>
            <a:lin ang="0" scaled="0"/>
          </a:gradFill>
        </p:spPr>
        <p:txBody>
          <a:bodyPr wrap="square" anchor="ctr">
            <a:noAutofit/>
          </a:bodyPr>
          <a:lstStyle>
            <a:lvl1pPr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3375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50">
                <a:solidFill>
                  <a:srgbClr val="800064"/>
                </a:solidFill>
                <a:latin typeface="+mj-lt"/>
              </a:defRPr>
            </a:lvl2pPr>
            <a:lvl3pPr>
              <a:defRPr sz="1500"/>
            </a:lvl3pPr>
          </a:lstStyle>
          <a:p>
            <a:pPr lvl="0"/>
            <a:r>
              <a:rPr lang="fr-FR"/>
              <a:t>2023</a:t>
            </a:r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1D90E109-53DF-F95D-CF3C-E37FD439E0C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961340" y="1728936"/>
            <a:ext cx="1499523" cy="925157"/>
          </a:xfrm>
          <a:custGeom>
            <a:avLst/>
            <a:gdLst>
              <a:gd name="connsiteX0" fmla="*/ 0 w 4777694"/>
              <a:gd name="connsiteY0" fmla="*/ 0 h 2968735"/>
              <a:gd name="connsiteX1" fmla="*/ 4777694 w 4777694"/>
              <a:gd name="connsiteY1" fmla="*/ 0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0" fmla="*/ 0 w 4777694"/>
              <a:gd name="connsiteY0" fmla="*/ 0 h 2968735"/>
              <a:gd name="connsiteX1" fmla="*/ 3279094 w 4777694"/>
              <a:gd name="connsiteY1" fmla="*/ 981075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4" fmla="*/ 0 w 4777694"/>
              <a:gd name="connsiteY4" fmla="*/ 0 h 2968735"/>
              <a:gd name="connsiteX0" fmla="*/ 0 w 4777694"/>
              <a:gd name="connsiteY0" fmla="*/ 0 h 2968735"/>
              <a:gd name="connsiteX1" fmla="*/ 3996644 w 4777694"/>
              <a:gd name="connsiteY1" fmla="*/ 622300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4" fmla="*/ 0 w 477769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609294 w 3996644"/>
              <a:gd name="connsiteY2" fmla="*/ 1825735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996644 w 3996644"/>
              <a:gd name="connsiteY2" fmla="*/ 1841610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996644 w 3996644"/>
              <a:gd name="connsiteY2" fmla="*/ 1854310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133710"/>
              <a:gd name="connsiteX1" fmla="*/ 3996644 w 3996644"/>
              <a:gd name="connsiteY1" fmla="*/ 622300 h 2133710"/>
              <a:gd name="connsiteX2" fmla="*/ 3996644 w 3996644"/>
              <a:gd name="connsiteY2" fmla="*/ 1854310 h 2133710"/>
              <a:gd name="connsiteX3" fmla="*/ 63500 w 3996644"/>
              <a:gd name="connsiteY3" fmla="*/ 2133710 h 2133710"/>
              <a:gd name="connsiteX4" fmla="*/ 0 w 3996644"/>
              <a:gd name="connsiteY4" fmla="*/ 0 h 2133710"/>
              <a:gd name="connsiteX0" fmla="*/ 0 w 3996644"/>
              <a:gd name="connsiteY0" fmla="*/ 0 h 2467085"/>
              <a:gd name="connsiteX1" fmla="*/ 3996644 w 3996644"/>
              <a:gd name="connsiteY1" fmla="*/ 622300 h 2467085"/>
              <a:gd name="connsiteX2" fmla="*/ 3996644 w 3996644"/>
              <a:gd name="connsiteY2" fmla="*/ 1854310 h 2467085"/>
              <a:gd name="connsiteX3" fmla="*/ 6350 w 3996644"/>
              <a:gd name="connsiteY3" fmla="*/ 2467085 h 2467085"/>
              <a:gd name="connsiteX4" fmla="*/ 0 w 3996644"/>
              <a:gd name="connsiteY4" fmla="*/ 0 h 246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6644" h="2467085">
                <a:moveTo>
                  <a:pt x="0" y="0"/>
                </a:moveTo>
                <a:lnTo>
                  <a:pt x="3996644" y="622300"/>
                </a:lnTo>
                <a:lnTo>
                  <a:pt x="3996644" y="1854310"/>
                </a:lnTo>
                <a:lnTo>
                  <a:pt x="6350" y="2467085"/>
                </a:lnTo>
                <a:cubicBezTo>
                  <a:pt x="4233" y="1644723"/>
                  <a:pt x="2117" y="822362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B60065"/>
              </a:gs>
              <a:gs pos="33000">
                <a:srgbClr val="B60065"/>
              </a:gs>
              <a:gs pos="100000">
                <a:srgbClr val="C30066"/>
              </a:gs>
            </a:gsLst>
            <a:lin ang="0" scaled="0"/>
          </a:gradFill>
        </p:spPr>
        <p:txBody>
          <a:bodyPr wrap="square" anchor="ctr">
            <a:noAutofit/>
          </a:bodyPr>
          <a:lstStyle>
            <a:lvl1pPr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3375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50">
                <a:solidFill>
                  <a:srgbClr val="800064"/>
                </a:solidFill>
                <a:latin typeface="+mj-lt"/>
              </a:defRPr>
            </a:lvl2pPr>
            <a:lvl3pPr>
              <a:defRPr sz="1500"/>
            </a:lvl3pPr>
          </a:lstStyle>
          <a:p>
            <a:pPr lvl="0"/>
            <a:r>
              <a:rPr lang="fr-FR"/>
              <a:t>2023</a:t>
            </a: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03DB09FD-7FEB-2375-D766-CAF61FEE5AB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987419" y="2788074"/>
            <a:ext cx="1499523" cy="584840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50">
                <a:solidFill>
                  <a:schemeClr val="tx1"/>
                </a:solidFill>
              </a:defRPr>
            </a:lvl1pPr>
            <a:lvl2pPr marL="0" indent="0">
              <a:buSzPct val="60000"/>
              <a:buFont typeface="Arial" panose="020B0604020202020204" pitchFamily="34" charset="0"/>
              <a:buNone/>
              <a:defRPr sz="938" b="0">
                <a:solidFill>
                  <a:schemeClr val="tx1"/>
                </a:solidFill>
                <a:latin typeface="+mj-lt"/>
              </a:defRPr>
            </a:lvl2pPr>
            <a:lvl3pPr>
              <a:defRPr sz="938">
                <a:solidFill>
                  <a:srgbClr val="7AB327"/>
                </a:solidFill>
              </a:defRPr>
            </a:lvl3pPr>
          </a:lstStyle>
          <a:p>
            <a:pPr lvl="0"/>
            <a:r>
              <a:rPr lang="pt-BR" err="1"/>
              <a:t>Batarior</a:t>
            </a:r>
            <a:r>
              <a:rPr lang="pt-BR"/>
              <a:t> </a:t>
            </a:r>
            <a:r>
              <a:rPr lang="pt-BR" err="1"/>
              <a:t>idiem</a:t>
            </a:r>
            <a:endParaRPr lang="pt-BR"/>
          </a:p>
          <a:p>
            <a:pPr lvl="0"/>
            <a:r>
              <a:rPr lang="pt-BR" err="1"/>
              <a:t>pris</a:t>
            </a:r>
            <a:r>
              <a:rPr lang="pt-BR"/>
              <a:t>, </a:t>
            </a:r>
            <a:r>
              <a:rPr lang="pt-BR" err="1"/>
              <a:t>nox</a:t>
            </a:r>
            <a:r>
              <a:rPr lang="pt-BR"/>
              <a:t> num, num,</a:t>
            </a:r>
          </a:p>
          <a:p>
            <a:pPr lvl="0"/>
            <a:r>
              <a:rPr lang="pt-BR" err="1"/>
              <a:t>consimo</a:t>
            </a:r>
            <a:r>
              <a:rPr lang="pt-BR"/>
              <a:t> musa o </a:t>
            </a:r>
            <a:r>
              <a:rPr lang="pt-BR" err="1"/>
              <a:t>eti</a:t>
            </a:r>
            <a:r>
              <a:rPr lang="pt-BR"/>
              <a:t>,</a:t>
            </a:r>
          </a:p>
          <a:p>
            <a:pPr lvl="0"/>
            <a:r>
              <a:rPr lang="pt-BR" err="1"/>
              <a:t>eliculi</a:t>
            </a:r>
            <a:r>
              <a:rPr lang="pt-BR"/>
              <a:t> </a:t>
            </a:r>
            <a:r>
              <a:rPr lang="pt-BR" err="1"/>
              <a:t>ciesse</a:t>
            </a:r>
            <a:r>
              <a:rPr lang="pt-BR"/>
              <a:t> tam.</a:t>
            </a:r>
            <a:endParaRPr lang="fr-FR"/>
          </a:p>
        </p:txBody>
      </p:sp>
      <p:sp>
        <p:nvSpPr>
          <p:cNvPr id="24" name="Espace réservé du texte 15">
            <a:extLst>
              <a:ext uri="{FF2B5EF4-FFF2-40B4-BE49-F238E27FC236}">
                <a16:creationId xmlns:a16="http://schemas.microsoft.com/office/drawing/2014/main" id="{65557E40-32DD-93C3-4460-672080DDB84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909129" y="2788073"/>
            <a:ext cx="1499523" cy="43717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50">
                <a:solidFill>
                  <a:schemeClr val="tx1"/>
                </a:solidFill>
              </a:defRPr>
            </a:lvl1pPr>
            <a:lvl2pPr marL="0" indent="0">
              <a:buSzPct val="60000"/>
              <a:buFont typeface="Arial" panose="020B0604020202020204" pitchFamily="34" charset="0"/>
              <a:buNone/>
              <a:defRPr sz="938" b="0">
                <a:solidFill>
                  <a:schemeClr val="tx1"/>
                </a:solidFill>
                <a:latin typeface="+mj-lt"/>
              </a:defRPr>
            </a:lvl2pPr>
            <a:lvl3pPr>
              <a:defRPr sz="938">
                <a:solidFill>
                  <a:srgbClr val="7AB327"/>
                </a:solidFill>
              </a:defRPr>
            </a:lvl3pPr>
          </a:lstStyle>
          <a:p>
            <a:pPr lvl="0"/>
            <a:r>
              <a:rPr lang="fr-FR" err="1"/>
              <a:t>Antiur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set,</a:t>
            </a:r>
          </a:p>
          <a:p>
            <a:pPr lvl="0"/>
            <a:r>
              <a:rPr lang="fr-FR" err="1"/>
              <a:t>doluptas</a:t>
            </a:r>
            <a:r>
              <a:rPr lang="fr-FR"/>
              <a:t> arum </a:t>
            </a:r>
            <a:r>
              <a:rPr lang="fr-FR" err="1"/>
              <a:t>lorem</a:t>
            </a:r>
            <a:endParaRPr lang="fr-FR"/>
          </a:p>
          <a:p>
            <a:pPr lvl="0"/>
            <a:r>
              <a:rPr lang="fr-FR"/>
              <a:t>ipsum </a:t>
            </a:r>
            <a:r>
              <a:rPr lang="fr-FR" err="1"/>
              <a:t>idebit</a:t>
            </a:r>
            <a:r>
              <a:rPr lang="fr-FR"/>
              <a:t>.</a:t>
            </a:r>
          </a:p>
        </p:txBody>
      </p:sp>
      <p:sp>
        <p:nvSpPr>
          <p:cNvPr id="25" name="Espace réservé du texte 15">
            <a:extLst>
              <a:ext uri="{FF2B5EF4-FFF2-40B4-BE49-F238E27FC236}">
                <a16:creationId xmlns:a16="http://schemas.microsoft.com/office/drawing/2014/main" id="{2227E99B-A6CD-7EDA-2713-41787584E2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067582" y="2788074"/>
            <a:ext cx="1499523" cy="289503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50">
                <a:solidFill>
                  <a:schemeClr val="tx1"/>
                </a:solidFill>
              </a:defRPr>
            </a:lvl1pPr>
            <a:lvl2pPr marL="0" indent="0">
              <a:buSzPct val="60000"/>
              <a:buFont typeface="Arial" panose="020B0604020202020204" pitchFamily="34" charset="0"/>
              <a:buNone/>
              <a:defRPr sz="938" b="0">
                <a:solidFill>
                  <a:schemeClr val="tx1"/>
                </a:solidFill>
                <a:latin typeface="+mj-lt"/>
              </a:defRPr>
            </a:lvl2pPr>
            <a:lvl3pPr>
              <a:defRPr sz="938">
                <a:solidFill>
                  <a:srgbClr val="7AB327"/>
                </a:solidFill>
              </a:defRPr>
            </a:lvl3pPr>
          </a:lstStyle>
          <a:p>
            <a:pPr lvl="0"/>
            <a:r>
              <a:rPr lang="pt-BR" err="1"/>
              <a:t>Doluptas</a:t>
            </a:r>
            <a:r>
              <a:rPr lang="pt-BR"/>
              <a:t> </a:t>
            </a:r>
            <a:r>
              <a:rPr lang="pt-BR" err="1"/>
              <a:t>arum</a:t>
            </a:r>
            <a:r>
              <a:rPr lang="pt-BR"/>
              <a:t> </a:t>
            </a:r>
            <a:r>
              <a:rPr lang="pt-BR" err="1"/>
              <a:t>lorem</a:t>
            </a:r>
            <a:endParaRPr lang="pt-BR"/>
          </a:p>
          <a:p>
            <a:pPr lvl="0"/>
            <a:r>
              <a:rPr lang="pt-BR"/>
              <a:t>ipsum </a:t>
            </a:r>
            <a:r>
              <a:rPr lang="pt-BR" err="1"/>
              <a:t>idebit</a:t>
            </a:r>
            <a:r>
              <a:rPr lang="pt-BR"/>
              <a:t>.</a:t>
            </a:r>
            <a:endParaRPr lang="fr-FR"/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7552FDDA-4918-8756-50BE-A466AD63C32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78880" y="424529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80006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119836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.Plan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CBE045-F649-8346-941B-A186F643AEB5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7552FDDA-4918-8756-50BE-A466AD63C32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78880" y="424529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264FC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Planning du projet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7" name="Espace réservé du tableau 6">
            <a:extLst>
              <a:ext uri="{FF2B5EF4-FFF2-40B4-BE49-F238E27FC236}">
                <a16:creationId xmlns:a16="http://schemas.microsoft.com/office/drawing/2014/main" id="{FCDD0DE0-EF2E-DC0E-D186-8B37364E0446}"/>
              </a:ext>
            </a:extLst>
          </p:cNvPr>
          <p:cNvSpPr>
            <a:spLocks noGrp="1"/>
          </p:cNvSpPr>
          <p:nvPr>
            <p:ph type="tbl" sz="quarter" idx="31"/>
          </p:nvPr>
        </p:nvSpPr>
        <p:spPr>
          <a:xfrm>
            <a:off x="478336" y="1152144"/>
            <a:ext cx="8186239" cy="3461897"/>
          </a:xfrm>
        </p:spPr>
        <p:txBody>
          <a:bodyPr/>
          <a:lstStyle/>
          <a:p>
            <a:r>
              <a:rPr lang="fr-FR"/>
              <a:t>Cliquez sur l'icône pour ajouter un tableau</a:t>
            </a:r>
          </a:p>
        </p:txBody>
      </p:sp>
    </p:spTree>
    <p:extLst>
      <p:ext uri="{BB962C8B-B14F-4D97-AF65-F5344CB8AC3E}">
        <p14:creationId xmlns:p14="http://schemas.microsoft.com/office/powerpoint/2010/main" val="47086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09643BA-1D61-8246-8621-1BB76EDCDA84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1732CE59-748F-3A82-3B02-FDF8A19716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880" y="1378078"/>
            <a:ext cx="1920288" cy="107072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50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500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sz="3300" b="0">
                <a:solidFill>
                  <a:srgbClr val="264FC4"/>
                </a:solidFill>
                <a:latin typeface="+mj-lt"/>
              </a:defRPr>
            </a:lvl3pPr>
          </a:lstStyle>
          <a:p>
            <a:pPr lvl="2"/>
            <a:r>
              <a:rPr lang="fr-FR"/>
              <a:t>1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72427529-67CC-0975-093F-352549F577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563957" y="1378078"/>
            <a:ext cx="1920288" cy="107072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lang="fr-FR" sz="9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500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300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9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2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2260B0A7-A4C8-F518-47D4-A384CC1C34A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49033" y="1378078"/>
            <a:ext cx="1920288" cy="107072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lang="fr-FR" sz="9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500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300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9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3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606DF007-C5AB-3AD4-17C6-1FDB6AC6F76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734110" y="1378078"/>
            <a:ext cx="1920288" cy="107072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50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500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300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9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4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8" name="Espace réservé du graphique SmartArt 17">
            <a:extLst>
              <a:ext uri="{FF2B5EF4-FFF2-40B4-BE49-F238E27FC236}">
                <a16:creationId xmlns:a16="http://schemas.microsoft.com/office/drawing/2014/main" id="{DD193A92-96F6-EECC-42E0-9BA7C7ECC88E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479649" y="476023"/>
            <a:ext cx="200017" cy="185516"/>
          </a:xfrm>
          <a:custGeom>
            <a:avLst/>
            <a:gdLst>
              <a:gd name="connsiteX0" fmla="*/ 1 w 533102"/>
              <a:gd name="connsiteY0" fmla="*/ 0 h 494708"/>
              <a:gd name="connsiteX1" fmla="*/ 533098 w 533102"/>
              <a:gd name="connsiteY1" fmla="*/ 179612 h 494708"/>
              <a:gd name="connsiteX2" fmla="*/ 533102 w 533102"/>
              <a:gd name="connsiteY2" fmla="*/ 342486 h 494708"/>
              <a:gd name="connsiteX3" fmla="*/ 0 w 533102"/>
              <a:gd name="connsiteY3" fmla="*/ 494708 h 49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102" h="494708">
                <a:moveTo>
                  <a:pt x="1" y="0"/>
                </a:moveTo>
                <a:lnTo>
                  <a:pt x="533098" y="179612"/>
                </a:lnTo>
                <a:lnTo>
                  <a:pt x="533102" y="342486"/>
                </a:lnTo>
                <a:lnTo>
                  <a:pt x="0" y="494708"/>
                </a:lnTo>
                <a:close/>
              </a:path>
            </a:pathLst>
          </a:custGeom>
          <a:solidFill>
            <a:srgbClr val="508ECC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B6F44AF5-B621-9798-4F8D-AE142CA0EA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78880" y="2854541"/>
            <a:ext cx="1920288" cy="107072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50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500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300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9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5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61F1DB41-D982-D006-22C7-BA40926D96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563957" y="2854541"/>
            <a:ext cx="1920288" cy="107072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lang="fr-FR" sz="9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500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300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9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6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64A600C9-BB05-9AFB-CC63-DDB9029726A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649033" y="2854541"/>
            <a:ext cx="1920288" cy="107072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lang="fr-FR" sz="9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500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300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9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7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E10E6547-3B75-86A9-7138-277CC19DFF7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734110" y="2854541"/>
            <a:ext cx="1920288" cy="107072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50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500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300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9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8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24" name="Espace réservé du texte 11">
            <a:extLst>
              <a:ext uri="{FF2B5EF4-FFF2-40B4-BE49-F238E27FC236}">
                <a16:creationId xmlns:a16="http://schemas.microsoft.com/office/drawing/2014/main" id="{DFA39929-47CD-791A-B96F-CBE43EB2C99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1416" y="420834"/>
            <a:ext cx="7882982" cy="560603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264FC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388970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7BAA90-A38A-1C42-890D-4E30728311BB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1732CE59-748F-3A82-3B02-FDF8A19716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881" y="1990756"/>
            <a:ext cx="2377138" cy="1391407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5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sz="1125" b="0">
                <a:solidFill>
                  <a:srgbClr val="800064"/>
                </a:solidFill>
                <a:latin typeface="Avenir LT Std 35 Light" panose="020B0402020203020204" pitchFamily="34" charset="0"/>
              </a:defRPr>
            </a:lvl2pPr>
            <a:lvl3pPr>
              <a:lnSpc>
                <a:spcPct val="90000"/>
              </a:lnSpc>
              <a:defRPr lang="fr-FR" sz="1500" b="0" kern="120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3pPr>
          </a:lstStyle>
          <a:p>
            <a:pPr lvl="2"/>
            <a:r>
              <a:rPr lang="fr-FR"/>
              <a:t>Titre 1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/>
              <a:t>Sous-titre sur deux ou trois lignes</a:t>
            </a:r>
          </a:p>
          <a:p>
            <a:pPr lvl="0"/>
            <a:endParaRPr lang="fr-FR"/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endParaRPr lang="fr-FR"/>
          </a:p>
          <a:p>
            <a:pPr lvl="0"/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ncludem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endParaRPr lang="fr-FR"/>
          </a:p>
          <a:p>
            <a:pPr lvl="0"/>
            <a:r>
              <a:rPr lang="fr-FR" err="1"/>
              <a:t>upimis</a:t>
            </a:r>
            <a:r>
              <a:rPr lang="fr-FR"/>
              <a:t>. </a:t>
            </a: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, non sent</a:t>
            </a:r>
          </a:p>
          <a:p>
            <a:pPr lvl="0"/>
            <a:r>
              <a:rPr lang="fr-FR" err="1"/>
              <a:t>Gulicum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 </a:t>
            </a:r>
            <a:r>
              <a:rPr lang="fr-FR" err="1"/>
              <a:t>publiis</a:t>
            </a:r>
            <a:r>
              <a:rPr lang="fr-FR"/>
              <a:t> </a:t>
            </a:r>
            <a:r>
              <a:rPr lang="fr-FR" err="1"/>
              <a:t>clerecios</a:t>
            </a:r>
            <a:r>
              <a:rPr lang="fr-FR"/>
              <a:t> </a:t>
            </a:r>
            <a:r>
              <a:rPr lang="fr-FR" err="1"/>
              <a:t>bonsu</a:t>
            </a:r>
            <a:r>
              <a:rPr lang="fr-FR"/>
              <a:t>-</a:t>
            </a:r>
          </a:p>
          <a:p>
            <a:pPr lvl="0"/>
            <a:r>
              <a:rPr lang="fr-FR"/>
              <a:t>lo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 </a:t>
            </a:r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endParaRPr lang="fr-FR"/>
          </a:p>
          <a:p>
            <a:pPr lvl="0"/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, </a:t>
            </a:r>
            <a:r>
              <a:rPr lang="fr-FR" err="1"/>
              <a:t>constiam</a:t>
            </a:r>
            <a:r>
              <a:rPr lang="fr-FR"/>
              <a:t> </a:t>
            </a:r>
            <a:r>
              <a:rPr lang="fr-FR" err="1"/>
              <a:t>quei</a:t>
            </a:r>
            <a:r>
              <a:rPr lang="fr-FR"/>
              <a:t> con taris</a:t>
            </a: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513D19D4-1C91-266B-807B-1B3CBF2553D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91026" y="3513803"/>
            <a:ext cx="2476004" cy="736141"/>
          </a:xfrm>
          <a:custGeom>
            <a:avLst/>
            <a:gdLst>
              <a:gd name="connsiteX0" fmla="*/ 0 w 6601620"/>
              <a:gd name="connsiteY0" fmla="*/ 0 h 1963043"/>
              <a:gd name="connsiteX1" fmla="*/ 6601620 w 6601620"/>
              <a:gd name="connsiteY1" fmla="*/ 0 h 1963043"/>
              <a:gd name="connsiteX2" fmla="*/ 6601620 w 6601620"/>
              <a:gd name="connsiteY2" fmla="*/ 1963043 h 1963043"/>
              <a:gd name="connsiteX3" fmla="*/ 0 w 6601620"/>
              <a:gd name="connsiteY3" fmla="*/ 1963043 h 1963043"/>
              <a:gd name="connsiteX4" fmla="*/ 0 w 6601620"/>
              <a:gd name="connsiteY4" fmla="*/ 0 h 1963043"/>
              <a:gd name="connsiteX0" fmla="*/ 0 w 6601620"/>
              <a:gd name="connsiteY0" fmla="*/ 0 h 1963043"/>
              <a:gd name="connsiteX1" fmla="*/ 6596857 w 6601620"/>
              <a:gd name="connsiteY1" fmla="*/ 323850 h 1963043"/>
              <a:gd name="connsiteX2" fmla="*/ 6601620 w 6601620"/>
              <a:gd name="connsiteY2" fmla="*/ 1963043 h 1963043"/>
              <a:gd name="connsiteX3" fmla="*/ 0 w 6601620"/>
              <a:gd name="connsiteY3" fmla="*/ 1963043 h 1963043"/>
              <a:gd name="connsiteX4" fmla="*/ 0 w 6601620"/>
              <a:gd name="connsiteY4" fmla="*/ 0 h 1963043"/>
              <a:gd name="connsiteX0" fmla="*/ 0 w 6599239"/>
              <a:gd name="connsiteY0" fmla="*/ 0 h 1963043"/>
              <a:gd name="connsiteX1" fmla="*/ 6596857 w 6599239"/>
              <a:gd name="connsiteY1" fmla="*/ 323850 h 1963043"/>
              <a:gd name="connsiteX2" fmla="*/ 6599239 w 6599239"/>
              <a:gd name="connsiteY2" fmla="*/ 1651100 h 1963043"/>
              <a:gd name="connsiteX3" fmla="*/ 0 w 6599239"/>
              <a:gd name="connsiteY3" fmla="*/ 1963043 h 1963043"/>
              <a:gd name="connsiteX4" fmla="*/ 0 w 6599239"/>
              <a:gd name="connsiteY4" fmla="*/ 0 h 1963043"/>
              <a:gd name="connsiteX0" fmla="*/ 0 w 6599239"/>
              <a:gd name="connsiteY0" fmla="*/ 0 h 1963043"/>
              <a:gd name="connsiteX1" fmla="*/ 6596857 w 6599239"/>
              <a:gd name="connsiteY1" fmla="*/ 309563 h 1963043"/>
              <a:gd name="connsiteX2" fmla="*/ 6599239 w 6599239"/>
              <a:gd name="connsiteY2" fmla="*/ 1651100 h 1963043"/>
              <a:gd name="connsiteX3" fmla="*/ 0 w 6599239"/>
              <a:gd name="connsiteY3" fmla="*/ 1963043 h 1963043"/>
              <a:gd name="connsiteX4" fmla="*/ 0 w 6599239"/>
              <a:gd name="connsiteY4" fmla="*/ 0 h 1963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9239" h="1963043">
                <a:moveTo>
                  <a:pt x="0" y="0"/>
                </a:moveTo>
                <a:lnTo>
                  <a:pt x="6596857" y="309563"/>
                </a:lnTo>
                <a:cubicBezTo>
                  <a:pt x="6598445" y="855961"/>
                  <a:pt x="6597651" y="1104702"/>
                  <a:pt x="6599239" y="1651100"/>
                </a:cubicBezTo>
                <a:lnTo>
                  <a:pt x="0" y="19630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60000">
                <a:srgbClr val="A2478D"/>
              </a:gs>
              <a:gs pos="0">
                <a:srgbClr val="A2478D"/>
              </a:gs>
              <a:gs pos="100000">
                <a:srgbClr val="800E64"/>
              </a:gs>
            </a:gsLst>
            <a:lin ang="0" scaled="0"/>
          </a:gradFill>
        </p:spPr>
        <p:txBody>
          <a:bodyPr wrap="square" lIns="72000" tIns="72000" rIns="72000" bIns="72000" numCol="1" spcCol="216000" anchor="ctr">
            <a:noAutofit/>
          </a:bodyPr>
          <a:lstStyle>
            <a:lvl1pPr>
              <a:defRPr sz="938" b="1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sz="1125" b="0">
                <a:solidFill>
                  <a:srgbClr val="800064"/>
                </a:solidFill>
                <a:latin typeface="Avenir LT Std 35 Light" panose="020B0402020203020204" pitchFamily="34" charset="0"/>
              </a:defRPr>
            </a:lvl2pPr>
            <a:lvl3pPr>
              <a:lnSpc>
                <a:spcPct val="90000"/>
              </a:lnSpc>
              <a:defRPr lang="fr-FR" sz="1500" b="0" kern="120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endParaRPr lang="fr-FR"/>
          </a:p>
          <a:p>
            <a:pPr lvl="0"/>
            <a:r>
              <a:rPr lang="fr-FR" err="1"/>
              <a:t>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</a:t>
            </a:r>
            <a:r>
              <a:rPr lang="fr-FR"/>
              <a:t> </a:t>
            </a:r>
            <a:r>
              <a:rPr lang="fr-FR" err="1"/>
              <a:t>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</p:txBody>
      </p:sp>
      <p:sp>
        <p:nvSpPr>
          <p:cNvPr id="22" name="Espace réservé pour une image  36">
            <a:extLst>
              <a:ext uri="{FF2B5EF4-FFF2-40B4-BE49-F238E27FC236}">
                <a16:creationId xmlns:a16="http://schemas.microsoft.com/office/drawing/2014/main" id="{EDD5E28F-F4A4-CA92-1DC4-5FC4BEE52E9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78881" y="1207920"/>
            <a:ext cx="642932" cy="6838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23" name="Espace réservé pour une image  36">
            <a:extLst>
              <a:ext uri="{FF2B5EF4-FFF2-40B4-BE49-F238E27FC236}">
                <a16:creationId xmlns:a16="http://schemas.microsoft.com/office/drawing/2014/main" id="{1FEAE9EB-E329-F281-AEFB-BFD27142249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408898" y="1207920"/>
            <a:ext cx="642932" cy="6838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24" name="Espace réservé pour une image  36">
            <a:extLst>
              <a:ext uri="{FF2B5EF4-FFF2-40B4-BE49-F238E27FC236}">
                <a16:creationId xmlns:a16="http://schemas.microsoft.com/office/drawing/2014/main" id="{497A81B2-4708-76E4-734A-7DABCC68F32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338916" y="1207920"/>
            <a:ext cx="642932" cy="6838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66A98A0D-F61C-432D-8A6F-57E755579D5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78880" y="424529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80006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DCC564C1-A584-323D-8039-77910064618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27044" y="3513803"/>
            <a:ext cx="2476004" cy="736141"/>
          </a:xfrm>
          <a:custGeom>
            <a:avLst/>
            <a:gdLst>
              <a:gd name="connsiteX0" fmla="*/ 0 w 6601620"/>
              <a:gd name="connsiteY0" fmla="*/ 0 h 1963043"/>
              <a:gd name="connsiteX1" fmla="*/ 6601620 w 6601620"/>
              <a:gd name="connsiteY1" fmla="*/ 0 h 1963043"/>
              <a:gd name="connsiteX2" fmla="*/ 6601620 w 6601620"/>
              <a:gd name="connsiteY2" fmla="*/ 1963043 h 1963043"/>
              <a:gd name="connsiteX3" fmla="*/ 0 w 6601620"/>
              <a:gd name="connsiteY3" fmla="*/ 1963043 h 1963043"/>
              <a:gd name="connsiteX4" fmla="*/ 0 w 6601620"/>
              <a:gd name="connsiteY4" fmla="*/ 0 h 1963043"/>
              <a:gd name="connsiteX0" fmla="*/ 0 w 6601620"/>
              <a:gd name="connsiteY0" fmla="*/ 0 h 1963043"/>
              <a:gd name="connsiteX1" fmla="*/ 6596857 w 6601620"/>
              <a:gd name="connsiteY1" fmla="*/ 323850 h 1963043"/>
              <a:gd name="connsiteX2" fmla="*/ 6601620 w 6601620"/>
              <a:gd name="connsiteY2" fmla="*/ 1963043 h 1963043"/>
              <a:gd name="connsiteX3" fmla="*/ 0 w 6601620"/>
              <a:gd name="connsiteY3" fmla="*/ 1963043 h 1963043"/>
              <a:gd name="connsiteX4" fmla="*/ 0 w 6601620"/>
              <a:gd name="connsiteY4" fmla="*/ 0 h 1963043"/>
              <a:gd name="connsiteX0" fmla="*/ 0 w 6599239"/>
              <a:gd name="connsiteY0" fmla="*/ 0 h 1963043"/>
              <a:gd name="connsiteX1" fmla="*/ 6596857 w 6599239"/>
              <a:gd name="connsiteY1" fmla="*/ 323850 h 1963043"/>
              <a:gd name="connsiteX2" fmla="*/ 6599239 w 6599239"/>
              <a:gd name="connsiteY2" fmla="*/ 1651100 h 1963043"/>
              <a:gd name="connsiteX3" fmla="*/ 0 w 6599239"/>
              <a:gd name="connsiteY3" fmla="*/ 1963043 h 1963043"/>
              <a:gd name="connsiteX4" fmla="*/ 0 w 6599239"/>
              <a:gd name="connsiteY4" fmla="*/ 0 h 1963043"/>
              <a:gd name="connsiteX0" fmla="*/ 0 w 6599239"/>
              <a:gd name="connsiteY0" fmla="*/ 0 h 1963043"/>
              <a:gd name="connsiteX1" fmla="*/ 6596857 w 6599239"/>
              <a:gd name="connsiteY1" fmla="*/ 309563 h 1963043"/>
              <a:gd name="connsiteX2" fmla="*/ 6599239 w 6599239"/>
              <a:gd name="connsiteY2" fmla="*/ 1651100 h 1963043"/>
              <a:gd name="connsiteX3" fmla="*/ 0 w 6599239"/>
              <a:gd name="connsiteY3" fmla="*/ 1963043 h 1963043"/>
              <a:gd name="connsiteX4" fmla="*/ 0 w 6599239"/>
              <a:gd name="connsiteY4" fmla="*/ 0 h 1963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9239" h="1963043">
                <a:moveTo>
                  <a:pt x="0" y="0"/>
                </a:moveTo>
                <a:lnTo>
                  <a:pt x="6596857" y="309563"/>
                </a:lnTo>
                <a:cubicBezTo>
                  <a:pt x="6598445" y="855961"/>
                  <a:pt x="6597651" y="1104702"/>
                  <a:pt x="6599239" y="1651100"/>
                </a:cubicBezTo>
                <a:lnTo>
                  <a:pt x="0" y="19630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60000">
                <a:srgbClr val="A2478D"/>
              </a:gs>
              <a:gs pos="0">
                <a:srgbClr val="A2478D"/>
              </a:gs>
              <a:gs pos="100000">
                <a:srgbClr val="800E64"/>
              </a:gs>
            </a:gsLst>
            <a:lin ang="0" scaled="0"/>
          </a:gradFill>
        </p:spPr>
        <p:txBody>
          <a:bodyPr wrap="square" lIns="72000" tIns="72000" rIns="72000" bIns="72000" numCol="1" spcCol="216000" anchor="ctr">
            <a:noAutofit/>
          </a:bodyPr>
          <a:lstStyle>
            <a:lvl1pPr>
              <a:defRPr sz="938" b="1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sz="1125" b="0">
                <a:solidFill>
                  <a:srgbClr val="800064"/>
                </a:solidFill>
                <a:latin typeface="Avenir LT Std 35 Light" panose="020B0402020203020204" pitchFamily="34" charset="0"/>
              </a:defRPr>
            </a:lvl2pPr>
            <a:lvl3pPr>
              <a:lnSpc>
                <a:spcPct val="90000"/>
              </a:lnSpc>
              <a:defRPr lang="fr-FR" sz="1500" b="0" kern="120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endParaRPr lang="fr-FR"/>
          </a:p>
          <a:p>
            <a:pPr lvl="0"/>
            <a:r>
              <a:rPr lang="fr-FR" err="1"/>
              <a:t>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</a:t>
            </a:r>
            <a:r>
              <a:rPr lang="fr-FR"/>
              <a:t> </a:t>
            </a:r>
            <a:r>
              <a:rPr lang="fr-FR" err="1"/>
              <a:t>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90020EF3-3DAA-984A-4324-65A00F3C65F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263191" y="3513803"/>
            <a:ext cx="2476004" cy="736141"/>
          </a:xfrm>
          <a:custGeom>
            <a:avLst/>
            <a:gdLst>
              <a:gd name="connsiteX0" fmla="*/ 0 w 6601620"/>
              <a:gd name="connsiteY0" fmla="*/ 0 h 1963043"/>
              <a:gd name="connsiteX1" fmla="*/ 6601620 w 6601620"/>
              <a:gd name="connsiteY1" fmla="*/ 0 h 1963043"/>
              <a:gd name="connsiteX2" fmla="*/ 6601620 w 6601620"/>
              <a:gd name="connsiteY2" fmla="*/ 1963043 h 1963043"/>
              <a:gd name="connsiteX3" fmla="*/ 0 w 6601620"/>
              <a:gd name="connsiteY3" fmla="*/ 1963043 h 1963043"/>
              <a:gd name="connsiteX4" fmla="*/ 0 w 6601620"/>
              <a:gd name="connsiteY4" fmla="*/ 0 h 1963043"/>
              <a:gd name="connsiteX0" fmla="*/ 0 w 6601620"/>
              <a:gd name="connsiteY0" fmla="*/ 0 h 1963043"/>
              <a:gd name="connsiteX1" fmla="*/ 6596857 w 6601620"/>
              <a:gd name="connsiteY1" fmla="*/ 323850 h 1963043"/>
              <a:gd name="connsiteX2" fmla="*/ 6601620 w 6601620"/>
              <a:gd name="connsiteY2" fmla="*/ 1963043 h 1963043"/>
              <a:gd name="connsiteX3" fmla="*/ 0 w 6601620"/>
              <a:gd name="connsiteY3" fmla="*/ 1963043 h 1963043"/>
              <a:gd name="connsiteX4" fmla="*/ 0 w 6601620"/>
              <a:gd name="connsiteY4" fmla="*/ 0 h 1963043"/>
              <a:gd name="connsiteX0" fmla="*/ 0 w 6599239"/>
              <a:gd name="connsiteY0" fmla="*/ 0 h 1963043"/>
              <a:gd name="connsiteX1" fmla="*/ 6596857 w 6599239"/>
              <a:gd name="connsiteY1" fmla="*/ 323850 h 1963043"/>
              <a:gd name="connsiteX2" fmla="*/ 6599239 w 6599239"/>
              <a:gd name="connsiteY2" fmla="*/ 1651100 h 1963043"/>
              <a:gd name="connsiteX3" fmla="*/ 0 w 6599239"/>
              <a:gd name="connsiteY3" fmla="*/ 1963043 h 1963043"/>
              <a:gd name="connsiteX4" fmla="*/ 0 w 6599239"/>
              <a:gd name="connsiteY4" fmla="*/ 0 h 1963043"/>
              <a:gd name="connsiteX0" fmla="*/ 0 w 6599239"/>
              <a:gd name="connsiteY0" fmla="*/ 0 h 1963043"/>
              <a:gd name="connsiteX1" fmla="*/ 6596857 w 6599239"/>
              <a:gd name="connsiteY1" fmla="*/ 309563 h 1963043"/>
              <a:gd name="connsiteX2" fmla="*/ 6599239 w 6599239"/>
              <a:gd name="connsiteY2" fmla="*/ 1651100 h 1963043"/>
              <a:gd name="connsiteX3" fmla="*/ 0 w 6599239"/>
              <a:gd name="connsiteY3" fmla="*/ 1963043 h 1963043"/>
              <a:gd name="connsiteX4" fmla="*/ 0 w 6599239"/>
              <a:gd name="connsiteY4" fmla="*/ 0 h 1963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9239" h="1963043">
                <a:moveTo>
                  <a:pt x="0" y="0"/>
                </a:moveTo>
                <a:lnTo>
                  <a:pt x="6596857" y="309563"/>
                </a:lnTo>
                <a:cubicBezTo>
                  <a:pt x="6598445" y="855961"/>
                  <a:pt x="6597651" y="1104702"/>
                  <a:pt x="6599239" y="1651100"/>
                </a:cubicBezTo>
                <a:lnTo>
                  <a:pt x="0" y="19630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60000">
                <a:srgbClr val="A2478D"/>
              </a:gs>
              <a:gs pos="0">
                <a:srgbClr val="A2478D"/>
              </a:gs>
              <a:gs pos="100000">
                <a:srgbClr val="800E64"/>
              </a:gs>
            </a:gsLst>
            <a:lin ang="0" scaled="0"/>
          </a:gradFill>
        </p:spPr>
        <p:txBody>
          <a:bodyPr wrap="square" lIns="72000" tIns="72000" rIns="72000" bIns="72000" numCol="1" spcCol="216000" anchor="ctr">
            <a:noAutofit/>
          </a:bodyPr>
          <a:lstStyle>
            <a:lvl1pPr>
              <a:defRPr sz="938" b="1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sz="1125" b="0">
                <a:solidFill>
                  <a:srgbClr val="800064"/>
                </a:solidFill>
                <a:latin typeface="Avenir LT Std 35 Light" panose="020B0402020203020204" pitchFamily="34" charset="0"/>
              </a:defRPr>
            </a:lvl2pPr>
            <a:lvl3pPr>
              <a:lnSpc>
                <a:spcPct val="90000"/>
              </a:lnSpc>
              <a:defRPr lang="fr-FR" sz="1500" b="0" kern="120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endParaRPr lang="fr-FR"/>
          </a:p>
          <a:p>
            <a:pPr lvl="0"/>
            <a:r>
              <a:rPr lang="fr-FR" err="1"/>
              <a:t>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</a:t>
            </a:r>
            <a:r>
              <a:rPr lang="fr-FR"/>
              <a:t> </a:t>
            </a:r>
            <a:r>
              <a:rPr lang="fr-FR" err="1"/>
              <a:t>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FB8305A4-3B3C-C57B-5514-211B41FF536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406638" y="1990756"/>
            <a:ext cx="2377138" cy="1391407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5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sz="1125" b="0">
                <a:solidFill>
                  <a:srgbClr val="800064"/>
                </a:solidFill>
                <a:latin typeface="Avenir LT Std 35 Light" panose="020B0402020203020204" pitchFamily="34" charset="0"/>
              </a:defRPr>
            </a:lvl2pPr>
            <a:lvl3pPr>
              <a:lnSpc>
                <a:spcPct val="90000"/>
              </a:lnSpc>
              <a:defRPr lang="fr-FR" sz="1500" b="0" kern="120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3pPr>
          </a:lstStyle>
          <a:p>
            <a:pPr lvl="2"/>
            <a:r>
              <a:rPr lang="fr-FR"/>
              <a:t>Titre 1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/>
              <a:t>Sous-titre sur deux ou trois lignes</a:t>
            </a:r>
          </a:p>
          <a:p>
            <a:pPr lvl="0"/>
            <a:endParaRPr lang="fr-FR"/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endParaRPr lang="fr-FR"/>
          </a:p>
          <a:p>
            <a:pPr lvl="0"/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ncludem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endParaRPr lang="fr-FR"/>
          </a:p>
          <a:p>
            <a:pPr lvl="0"/>
            <a:r>
              <a:rPr lang="fr-FR" err="1"/>
              <a:t>upimis</a:t>
            </a:r>
            <a:r>
              <a:rPr lang="fr-FR"/>
              <a:t>. </a:t>
            </a: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, non sent</a:t>
            </a:r>
          </a:p>
          <a:p>
            <a:pPr lvl="0"/>
            <a:r>
              <a:rPr lang="fr-FR" err="1"/>
              <a:t>Gulicum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 </a:t>
            </a:r>
            <a:r>
              <a:rPr lang="fr-FR" err="1"/>
              <a:t>publiis</a:t>
            </a:r>
            <a:r>
              <a:rPr lang="fr-FR"/>
              <a:t> </a:t>
            </a:r>
            <a:r>
              <a:rPr lang="fr-FR" err="1"/>
              <a:t>clerecios</a:t>
            </a:r>
            <a:r>
              <a:rPr lang="fr-FR"/>
              <a:t> </a:t>
            </a:r>
            <a:r>
              <a:rPr lang="fr-FR" err="1"/>
              <a:t>bonsu</a:t>
            </a:r>
            <a:r>
              <a:rPr lang="fr-FR"/>
              <a:t>-</a:t>
            </a:r>
          </a:p>
          <a:p>
            <a:pPr lvl="0"/>
            <a:r>
              <a:rPr lang="fr-FR"/>
              <a:t>lo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 </a:t>
            </a:r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endParaRPr lang="fr-FR"/>
          </a:p>
          <a:p>
            <a:pPr lvl="0"/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, </a:t>
            </a:r>
            <a:r>
              <a:rPr lang="fr-FR" err="1"/>
              <a:t>constiam</a:t>
            </a:r>
            <a:r>
              <a:rPr lang="fr-FR"/>
              <a:t> </a:t>
            </a:r>
            <a:r>
              <a:rPr lang="fr-FR" err="1"/>
              <a:t>quei</a:t>
            </a:r>
            <a:r>
              <a:rPr lang="fr-FR"/>
              <a:t> con taris</a:t>
            </a: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D8646E21-84EB-144A-AEB1-90CB29B48AC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42784" y="1990756"/>
            <a:ext cx="2377138" cy="1391407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5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sz="1125" b="0">
                <a:solidFill>
                  <a:srgbClr val="800064"/>
                </a:solidFill>
                <a:latin typeface="Avenir LT Std 35 Light" panose="020B0402020203020204" pitchFamily="34" charset="0"/>
              </a:defRPr>
            </a:lvl2pPr>
            <a:lvl3pPr>
              <a:lnSpc>
                <a:spcPct val="90000"/>
              </a:lnSpc>
              <a:defRPr lang="fr-FR" sz="1500" b="0" kern="120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3pPr>
          </a:lstStyle>
          <a:p>
            <a:pPr lvl="2"/>
            <a:r>
              <a:rPr lang="fr-FR"/>
              <a:t>Titre 1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/>
              <a:t>Sous-titre sur deux ou trois lignes</a:t>
            </a:r>
          </a:p>
          <a:p>
            <a:pPr lvl="0"/>
            <a:endParaRPr lang="fr-FR"/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endParaRPr lang="fr-FR"/>
          </a:p>
          <a:p>
            <a:pPr lvl="0"/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ncludem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endParaRPr lang="fr-FR"/>
          </a:p>
          <a:p>
            <a:pPr lvl="0"/>
            <a:r>
              <a:rPr lang="fr-FR" err="1"/>
              <a:t>upimis</a:t>
            </a:r>
            <a:r>
              <a:rPr lang="fr-FR"/>
              <a:t>. </a:t>
            </a: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, non sent</a:t>
            </a:r>
          </a:p>
          <a:p>
            <a:pPr lvl="0"/>
            <a:r>
              <a:rPr lang="fr-FR" err="1"/>
              <a:t>Gulicum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 </a:t>
            </a:r>
            <a:r>
              <a:rPr lang="fr-FR" err="1"/>
              <a:t>publiis</a:t>
            </a:r>
            <a:r>
              <a:rPr lang="fr-FR"/>
              <a:t> </a:t>
            </a:r>
            <a:r>
              <a:rPr lang="fr-FR" err="1"/>
              <a:t>clerecios</a:t>
            </a:r>
            <a:r>
              <a:rPr lang="fr-FR"/>
              <a:t> </a:t>
            </a:r>
            <a:r>
              <a:rPr lang="fr-FR" err="1"/>
              <a:t>bonsu</a:t>
            </a:r>
            <a:r>
              <a:rPr lang="fr-FR"/>
              <a:t>-</a:t>
            </a:r>
          </a:p>
          <a:p>
            <a:pPr lvl="0"/>
            <a:r>
              <a:rPr lang="fr-FR"/>
              <a:t>lo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 </a:t>
            </a:r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endParaRPr lang="fr-FR"/>
          </a:p>
          <a:p>
            <a:pPr lvl="0"/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, </a:t>
            </a:r>
            <a:r>
              <a:rPr lang="fr-FR" err="1"/>
              <a:t>constiam</a:t>
            </a:r>
            <a:r>
              <a:rPr lang="fr-FR"/>
              <a:t> </a:t>
            </a:r>
            <a:r>
              <a:rPr lang="fr-FR" err="1"/>
              <a:t>quei</a:t>
            </a:r>
            <a:r>
              <a:rPr lang="fr-FR"/>
              <a:t> con taris</a:t>
            </a:r>
          </a:p>
        </p:txBody>
      </p:sp>
    </p:spTree>
    <p:extLst>
      <p:ext uri="{BB962C8B-B14F-4D97-AF65-F5344CB8AC3E}">
        <p14:creationId xmlns:p14="http://schemas.microsoft.com/office/powerpoint/2010/main" val="414847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Listes_3_colonnes_bleu_glaci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371B02DF-0298-E79B-15BD-D3F7335E922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2071" y="1842994"/>
            <a:ext cx="1628118" cy="88684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5813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0C5A9FA-E6AB-1F42-B764-841A65BF7CDD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1" name="Espace réservé du texte 15">
            <a:extLst>
              <a:ext uri="{FF2B5EF4-FFF2-40B4-BE49-F238E27FC236}">
                <a16:creationId xmlns:a16="http://schemas.microsoft.com/office/drawing/2014/main" id="{5798E0E0-85BF-22B0-2F84-30F3E7B731E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756580" y="1842994"/>
            <a:ext cx="1628118" cy="88684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5800">
                <a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42" name="Espace réservé du texte 15">
            <a:extLst>
              <a:ext uri="{FF2B5EF4-FFF2-40B4-BE49-F238E27FC236}">
                <a16:creationId xmlns:a16="http://schemas.microsoft.com/office/drawing/2014/main" id="{11D9CCF5-F9B0-D13D-CDAF-DF100D119D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81088" y="1842994"/>
            <a:ext cx="1628118" cy="88684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5800">
                <a:blipFill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57CEA4BC-3349-E581-A06C-60A65A43B26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1197" y="417140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00AFB5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Listes numérotées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9CC85C2D-C437-1B0A-3EA6-1D0A6B9BC95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66564" y="2697348"/>
            <a:ext cx="1963738" cy="670312"/>
          </a:xfrm>
        </p:spPr>
        <p:txBody>
          <a:bodyPr/>
          <a:lstStyle>
            <a:lvl1pPr algn="ctr">
              <a:defRPr lang="fr-FR" sz="1500" b="0" kern="1200" dirty="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1pPr>
            <a:lvl2pPr marL="7938" indent="0" algn="ctr">
              <a:tabLst/>
              <a:defRPr lang="fr-FR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</a:t>
            </a:r>
            <a:br>
              <a:rPr lang="fr-FR"/>
            </a:br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B87F6357-4D62-78A2-CAFA-BA66986D7E1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594775" y="2697348"/>
            <a:ext cx="1963738" cy="670312"/>
          </a:xfrm>
        </p:spPr>
        <p:txBody>
          <a:bodyPr/>
          <a:lstStyle>
            <a:lvl1pPr algn="ctr">
              <a:defRPr lang="fr-FR" sz="1500" b="0" kern="1200" dirty="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1pPr>
            <a:lvl2pPr marL="7938" indent="0" algn="ctr">
              <a:tabLst/>
              <a:defRPr lang="fr-FR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</a:t>
            </a:r>
            <a:br>
              <a:rPr lang="fr-FR"/>
            </a:br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1E8701F-6CD3-105D-977C-B05412C5C3A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722985" y="2697348"/>
            <a:ext cx="1963738" cy="670312"/>
          </a:xfrm>
        </p:spPr>
        <p:txBody>
          <a:bodyPr/>
          <a:lstStyle>
            <a:lvl1pPr algn="ctr">
              <a:defRPr lang="fr-FR" sz="1500" b="0" kern="1200" dirty="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1pPr>
            <a:lvl2pPr marL="7938" indent="0" algn="ctr">
              <a:tabLst/>
              <a:defRPr lang="fr-FR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</a:t>
            </a:r>
            <a:br>
              <a:rPr lang="fr-FR"/>
            </a:br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320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Listes_4_colonnes_bleu_glaci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371B02DF-0298-E79B-15BD-D3F7335E922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73354" y="1842994"/>
            <a:ext cx="1345552" cy="88684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5800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A8AF88B-2CCA-194F-904D-051A23C5A4BE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1" name="Espace réservé du texte 15">
            <a:extLst>
              <a:ext uri="{FF2B5EF4-FFF2-40B4-BE49-F238E27FC236}">
                <a16:creationId xmlns:a16="http://schemas.microsoft.com/office/drawing/2014/main" id="{5798E0E0-85BF-22B0-2F84-30F3E7B731E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857353" y="1842994"/>
            <a:ext cx="1345552" cy="88684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5800">
                <a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42" name="Espace réservé du texte 15">
            <a:extLst>
              <a:ext uri="{FF2B5EF4-FFF2-40B4-BE49-F238E27FC236}">
                <a16:creationId xmlns:a16="http://schemas.microsoft.com/office/drawing/2014/main" id="{11D9CCF5-F9B0-D13D-CDAF-DF100D119D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941352" y="1842994"/>
            <a:ext cx="1345552" cy="88684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5800">
                <a:blipFill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8A0C88E6-249B-EFE9-8FFF-66ABFBAA92E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025350" y="1842994"/>
            <a:ext cx="1345552" cy="88684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5800">
                <a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AC788C2-B680-17C1-E1C8-DCBBB440580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1197" y="417140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00AFB5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Listes numérotées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9C51D8A-1000-79C0-0A55-F9751FD625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5958" y="2697973"/>
            <a:ext cx="1963738" cy="670312"/>
          </a:xfrm>
        </p:spPr>
        <p:txBody>
          <a:bodyPr/>
          <a:lstStyle>
            <a:lvl1pPr algn="ctr">
              <a:defRPr lang="fr-FR" sz="1500" b="0" kern="1200" dirty="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1pPr>
            <a:lvl2pPr marL="7938" indent="0" algn="ctr">
              <a:tabLst/>
              <a:defRPr lang="fr-FR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</a:t>
            </a:r>
            <a:br>
              <a:rPr lang="fr-FR"/>
            </a:br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6796E039-406E-2A9D-BB2B-3163A77BBB8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550128" y="2697973"/>
            <a:ext cx="1963738" cy="670312"/>
          </a:xfrm>
        </p:spPr>
        <p:txBody>
          <a:bodyPr/>
          <a:lstStyle>
            <a:lvl1pPr algn="ctr">
              <a:defRPr lang="fr-FR" sz="1500" b="0" kern="1200" dirty="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1pPr>
            <a:lvl2pPr marL="7938" indent="0" algn="ctr">
              <a:tabLst/>
              <a:defRPr lang="fr-FR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</a:t>
            </a:r>
            <a:br>
              <a:rPr lang="fr-FR"/>
            </a:br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2BB7F947-8AD0-7725-1142-719B7B880EB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634298" y="2697973"/>
            <a:ext cx="1963738" cy="670312"/>
          </a:xfrm>
        </p:spPr>
        <p:txBody>
          <a:bodyPr/>
          <a:lstStyle>
            <a:lvl1pPr algn="ctr">
              <a:defRPr lang="fr-FR" sz="1500" b="0" kern="1200" dirty="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1pPr>
            <a:lvl2pPr marL="7938" indent="0" algn="ctr">
              <a:tabLst/>
              <a:defRPr lang="fr-FR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</a:t>
            </a:r>
            <a:br>
              <a:rPr lang="fr-FR"/>
            </a:br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B07B0E3-D787-12D7-DCCE-4D22C676824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718467" y="2697973"/>
            <a:ext cx="1963738" cy="670312"/>
          </a:xfrm>
        </p:spPr>
        <p:txBody>
          <a:bodyPr/>
          <a:lstStyle>
            <a:lvl1pPr algn="ctr">
              <a:defRPr lang="fr-FR" sz="1500" b="0" kern="1200" dirty="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1pPr>
            <a:lvl2pPr marL="7938" indent="0" algn="ctr">
              <a:tabLst/>
              <a:defRPr lang="fr-FR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</a:t>
            </a:r>
            <a:br>
              <a:rPr lang="fr-FR"/>
            </a:br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958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L 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A8AF88B-2CCA-194F-904D-051A23C5A4BE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AC788C2-B680-17C1-E1C8-DCBBB440580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1197" y="417140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7AB327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7AB327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Listes numérotées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EC1AB520-67C0-1CAD-349E-0616D3720DC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73098" y="1842994"/>
            <a:ext cx="1345552" cy="88684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5800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1FDC2486-6C26-1F0B-BB8B-32C9010837B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857097" y="1842994"/>
            <a:ext cx="1345552" cy="88684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5800">
                <a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27B3500B-CB41-FFFA-A489-FE9CF671515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941096" y="1842994"/>
            <a:ext cx="1345552" cy="88684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5800">
                <a:blipFill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F6A9FB4B-DEE2-253F-2625-62BA9141BAD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25094" y="1842994"/>
            <a:ext cx="1345552" cy="88684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5800">
                <a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28A87861-0617-FE72-9170-9E62FE3FCAF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65958" y="2697973"/>
            <a:ext cx="1963738" cy="670312"/>
          </a:xfrm>
        </p:spPr>
        <p:txBody>
          <a:bodyPr/>
          <a:lstStyle>
            <a:lvl1pPr algn="ctr">
              <a:defRPr lang="fr-FR" sz="1500" b="0" kern="1200" dirty="0" smtClean="0">
                <a:solidFill>
                  <a:srgbClr val="7AB327"/>
                </a:solidFill>
                <a:latin typeface="+mj-lt"/>
                <a:ea typeface="+mn-ea"/>
                <a:cs typeface="+mn-cs"/>
              </a:defRPr>
            </a:lvl1pPr>
            <a:lvl2pPr marL="7938" indent="0" algn="ctr">
              <a:tabLst/>
              <a:defRPr lang="fr-FR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</a:t>
            </a:r>
            <a:br>
              <a:rPr lang="fr-FR"/>
            </a:br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ADA4384-80B1-AD90-96FE-2B2A0F4DE81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550128" y="2697973"/>
            <a:ext cx="1963738" cy="670312"/>
          </a:xfrm>
        </p:spPr>
        <p:txBody>
          <a:bodyPr/>
          <a:lstStyle>
            <a:lvl1pPr algn="ctr">
              <a:defRPr lang="fr-FR" sz="1500" b="0" kern="1200" dirty="0" smtClean="0">
                <a:solidFill>
                  <a:srgbClr val="7AB327"/>
                </a:solidFill>
                <a:latin typeface="+mj-lt"/>
                <a:ea typeface="+mn-ea"/>
                <a:cs typeface="+mn-cs"/>
              </a:defRPr>
            </a:lvl1pPr>
            <a:lvl2pPr marL="7938" indent="0" algn="ctr">
              <a:tabLst/>
              <a:defRPr lang="fr-FR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</a:t>
            </a:r>
            <a:br>
              <a:rPr lang="fr-FR"/>
            </a:br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519DB80-8061-DCCD-CC82-37008C9AC62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634298" y="2697973"/>
            <a:ext cx="1963738" cy="670312"/>
          </a:xfrm>
        </p:spPr>
        <p:txBody>
          <a:bodyPr/>
          <a:lstStyle>
            <a:lvl1pPr algn="ctr">
              <a:defRPr lang="fr-FR" sz="1500" b="0" kern="1200" dirty="0" smtClean="0">
                <a:solidFill>
                  <a:srgbClr val="7AB327"/>
                </a:solidFill>
                <a:latin typeface="+mj-lt"/>
                <a:ea typeface="+mn-ea"/>
                <a:cs typeface="+mn-cs"/>
              </a:defRPr>
            </a:lvl1pPr>
            <a:lvl2pPr marL="7938" indent="0" algn="ctr">
              <a:tabLst/>
              <a:defRPr lang="fr-FR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</a:t>
            </a:r>
            <a:br>
              <a:rPr lang="fr-FR"/>
            </a:br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C17D7191-54DF-6F19-B46D-960AA2DEB82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718467" y="2697973"/>
            <a:ext cx="1963738" cy="670312"/>
          </a:xfrm>
        </p:spPr>
        <p:txBody>
          <a:bodyPr/>
          <a:lstStyle>
            <a:lvl1pPr algn="ctr">
              <a:defRPr lang="fr-FR" sz="1500" b="0" kern="1200" dirty="0" smtClean="0">
                <a:solidFill>
                  <a:srgbClr val="7AB327"/>
                </a:solidFill>
                <a:latin typeface="+mj-lt"/>
                <a:ea typeface="+mn-ea"/>
                <a:cs typeface="+mn-cs"/>
              </a:defRPr>
            </a:lvl1pPr>
            <a:lvl2pPr marL="7938" indent="0" algn="ctr">
              <a:tabLst/>
              <a:defRPr lang="fr-FR" sz="9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</a:t>
            </a:r>
            <a:br>
              <a:rPr lang="fr-FR"/>
            </a:br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010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C7F0F77-A610-5E46-A9B1-7CC5E6E76A09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2A5D79A4-E92B-B73A-A0FD-F2677F5B7C9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16610" y="1481043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F5286B18-E9FA-95D0-9BF2-0CD69EBDC6E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899224" y="1481043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9F6D19F1-3848-F17F-EEBB-23CCCCC1047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981839" y="1481043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2F569F01-F759-4415-9AF8-978976BEC3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817411" y="284705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E0DCA3A3-5BA0-A35A-C7B0-57331B67CEA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00026" y="284705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10">
                    <a:extLst>
                      <a:ext uri="{96DAC541-7B7A-43D3-8B79-37D633B846F1}">
                        <asvg:svgBlip xmlns:asvg="http://schemas.microsoft.com/office/drawing/2016/SVG/main" r:embed="rId11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B24ED3C7-DA69-1D53-3901-7AE71A2B054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91197" y="417140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80006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Listes numérotées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19" name="Espace réservé du texte 17">
            <a:extLst>
              <a:ext uri="{FF2B5EF4-FFF2-40B4-BE49-F238E27FC236}">
                <a16:creationId xmlns:a16="http://schemas.microsoft.com/office/drawing/2014/main" id="{05EDB462-9349-373C-6BBB-9AFE1B56C895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88511" y="2087940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25" name="Espace réservé du texte 17">
            <a:extLst>
              <a:ext uri="{FF2B5EF4-FFF2-40B4-BE49-F238E27FC236}">
                <a16:creationId xmlns:a16="http://schemas.microsoft.com/office/drawing/2014/main" id="{BDA83A8A-624A-F20F-C1FE-B320F9D6557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70964" y="2087940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27" name="Espace réservé du texte 17">
            <a:extLst>
              <a:ext uri="{FF2B5EF4-FFF2-40B4-BE49-F238E27FC236}">
                <a16:creationId xmlns:a16="http://schemas.microsoft.com/office/drawing/2014/main" id="{C1D216C8-267A-7412-858D-3CE8D10A470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653416" y="2087940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30" name="Espace réservé du texte 17">
            <a:extLst>
              <a:ext uri="{FF2B5EF4-FFF2-40B4-BE49-F238E27FC236}">
                <a16:creationId xmlns:a16="http://schemas.microsoft.com/office/drawing/2014/main" id="{ED05BA2E-73E8-39C3-4017-6826E4DD5AE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489386" y="343469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32" name="Espace réservé du texte 17">
            <a:extLst>
              <a:ext uri="{FF2B5EF4-FFF2-40B4-BE49-F238E27FC236}">
                <a16:creationId xmlns:a16="http://schemas.microsoft.com/office/drawing/2014/main" id="{B62E4941-D8D4-2D4A-8693-1DAB6785D039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571883" y="343469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223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5B378A8-D47F-0E4B-B9A3-323BB71A56FC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2A5D79A4-E92B-B73A-A0FD-F2677F5B7C9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16610" y="1481043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F5286B18-E9FA-95D0-9BF2-0CD69EBDC6E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899225" y="1481043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9F6D19F1-3848-F17F-EEBB-23CCCCC1047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981839" y="1481043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2F569F01-F759-4415-9AF8-978976BEC3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16610" y="284705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E0DCA3A3-5BA0-A35A-C7B0-57331B67CEA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899224" y="284705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10">
                    <a:extLst>
                      <a:ext uri="{96DAC541-7B7A-43D3-8B79-37D633B846F1}">
                        <asvg:svgBlip xmlns:asvg="http://schemas.microsoft.com/office/drawing/2016/SVG/main" r:embed="rId11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40" name="Espace réservé du texte 15">
            <a:extLst>
              <a:ext uri="{FF2B5EF4-FFF2-40B4-BE49-F238E27FC236}">
                <a16:creationId xmlns:a16="http://schemas.microsoft.com/office/drawing/2014/main" id="{C3EF63A9-EFAD-3BFD-4387-D679B8E6948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81839" y="2855544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12">
                    <a:extLst>
                      <a:ext uri="{96DAC541-7B7A-43D3-8B79-37D633B846F1}">
                        <asvg:svgBlip xmlns:asvg="http://schemas.microsoft.com/office/drawing/2016/SVG/main" r:embed="rId1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5" name="Espace réservé du texte 17">
            <a:extLst>
              <a:ext uri="{FF2B5EF4-FFF2-40B4-BE49-F238E27FC236}">
                <a16:creationId xmlns:a16="http://schemas.microsoft.com/office/drawing/2014/main" id="{35957598-AC4B-811F-6AC5-474936E1D0F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88511" y="2087940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56ADCB5F-2323-CD25-50FD-DF22AAB9B31A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70964" y="2087940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8" name="Espace réservé du texte 17">
            <a:extLst>
              <a:ext uri="{FF2B5EF4-FFF2-40B4-BE49-F238E27FC236}">
                <a16:creationId xmlns:a16="http://schemas.microsoft.com/office/drawing/2014/main" id="{92180909-49AD-983E-55B8-755FA7AE2A08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653416" y="2087940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089E9B15-CFA2-2701-880B-405FCCCD31F1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488511" y="3435476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4" name="Espace réservé du texte 17">
            <a:extLst>
              <a:ext uri="{FF2B5EF4-FFF2-40B4-BE49-F238E27FC236}">
                <a16:creationId xmlns:a16="http://schemas.microsoft.com/office/drawing/2014/main" id="{F2EE6D35-AC65-7462-50A3-94CBB8B33DE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570964" y="3435476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6" name="Espace réservé du texte 17">
            <a:extLst>
              <a:ext uri="{FF2B5EF4-FFF2-40B4-BE49-F238E27FC236}">
                <a16:creationId xmlns:a16="http://schemas.microsoft.com/office/drawing/2014/main" id="{E9A3E1EA-DAAC-0F2C-5D7B-C5FC5EF7588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5653416" y="3435476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799695C8-BC7F-B2E0-BF67-C3BCB76AEAB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91197" y="417140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80006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Listes numérotées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2402696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N 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646C1E-E648-BE42-A149-8BF871AD303C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2A5D79A4-E92B-B73A-A0FD-F2677F5B7C9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16610" y="1481043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F5286B18-E9FA-95D0-9BF2-0CD69EBDC6E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899225" y="1481043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9F6D19F1-3848-F17F-EEBB-23CCCCC1047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981839" y="1481043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2F569F01-F759-4415-9AF8-978976BEC3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16610" y="284705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E0DCA3A3-5BA0-A35A-C7B0-57331B67CEA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899224" y="284705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10">
                    <a:extLst>
                      <a:ext uri="{96DAC541-7B7A-43D3-8B79-37D633B846F1}">
                        <asvg:svgBlip xmlns:asvg="http://schemas.microsoft.com/office/drawing/2016/SVG/main" r:embed="rId11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40" name="Espace réservé du texte 15">
            <a:extLst>
              <a:ext uri="{FF2B5EF4-FFF2-40B4-BE49-F238E27FC236}">
                <a16:creationId xmlns:a16="http://schemas.microsoft.com/office/drawing/2014/main" id="{C3EF63A9-EFAD-3BFD-4387-D679B8E6948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81839" y="2855544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12">
                    <a:extLst>
                      <a:ext uri="{96DAC541-7B7A-43D3-8B79-37D633B846F1}">
                        <asvg:svgBlip xmlns:asvg="http://schemas.microsoft.com/office/drawing/2016/SVG/main" r:embed="rId1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C30A9777-4671-A5B6-39DF-5D760CA5A5DB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91197" y="417140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C30067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C30067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Listes numérotées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094AC029-1742-C522-AAD8-C56DD2CC2B3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88511" y="2087940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C30067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8" name="Espace réservé du texte 17">
            <a:extLst>
              <a:ext uri="{FF2B5EF4-FFF2-40B4-BE49-F238E27FC236}">
                <a16:creationId xmlns:a16="http://schemas.microsoft.com/office/drawing/2014/main" id="{C5949DF5-3BF6-BAA9-6C44-B9B8D883DC2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70964" y="2087940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C30067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0" name="Espace réservé du texte 17">
            <a:extLst>
              <a:ext uri="{FF2B5EF4-FFF2-40B4-BE49-F238E27FC236}">
                <a16:creationId xmlns:a16="http://schemas.microsoft.com/office/drawing/2014/main" id="{13F8FE1C-873F-B9A4-4F88-212FDDCA9B0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653416" y="2087940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C30067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1" name="Espace réservé du texte 17">
            <a:extLst>
              <a:ext uri="{FF2B5EF4-FFF2-40B4-BE49-F238E27FC236}">
                <a16:creationId xmlns:a16="http://schemas.microsoft.com/office/drawing/2014/main" id="{E2265400-B64F-DDD1-8919-D6AAD609559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488511" y="3435476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C30067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241F8978-7D1C-7A7D-3B0C-2BCB05333F8B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570964" y="3435476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C30067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71912D57-E656-1D77-BD82-D372D43674E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5653416" y="3435476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C30067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2204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087F228-A995-6A4D-B2F3-41475C25C26C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2A5D79A4-E92B-B73A-A0FD-F2677F5B7C9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78479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49" name="Espace réservé du texte 15">
            <a:extLst>
              <a:ext uri="{FF2B5EF4-FFF2-40B4-BE49-F238E27FC236}">
                <a16:creationId xmlns:a16="http://schemas.microsoft.com/office/drawing/2014/main" id="{A6DBB98A-BD46-2B6D-0BB4-D5110A7E285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860035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50" name="Espace réservé du texte 15">
            <a:extLst>
              <a:ext uri="{FF2B5EF4-FFF2-40B4-BE49-F238E27FC236}">
                <a16:creationId xmlns:a16="http://schemas.microsoft.com/office/drawing/2014/main" id="{177E26F6-78A5-E672-2F03-F4D3BD952E8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41591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51" name="Espace réservé du texte 15">
            <a:extLst>
              <a:ext uri="{FF2B5EF4-FFF2-40B4-BE49-F238E27FC236}">
                <a16:creationId xmlns:a16="http://schemas.microsoft.com/office/drawing/2014/main" id="{D9463425-8BC7-6D2C-3836-47ACC04A48C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023147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52" name="Espace réservé du texte 15">
            <a:extLst>
              <a:ext uri="{FF2B5EF4-FFF2-40B4-BE49-F238E27FC236}">
                <a16:creationId xmlns:a16="http://schemas.microsoft.com/office/drawing/2014/main" id="{C8CBAEF8-68FD-4C7E-9952-89C8026C271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816610" y="284705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10">
                    <a:extLst>
                      <a:ext uri="{96DAC541-7B7A-43D3-8B79-37D633B846F1}">
                        <asvg:svgBlip xmlns:asvg="http://schemas.microsoft.com/office/drawing/2016/SVG/main" r:embed="rId11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53" name="Espace réservé du texte 15">
            <a:extLst>
              <a:ext uri="{FF2B5EF4-FFF2-40B4-BE49-F238E27FC236}">
                <a16:creationId xmlns:a16="http://schemas.microsoft.com/office/drawing/2014/main" id="{2E874D67-AC7D-1095-E096-A48B749EB50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899224" y="284705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12">
                    <a:extLst>
                      <a:ext uri="{96DAC541-7B7A-43D3-8B79-37D633B846F1}">
                        <asvg:svgBlip xmlns:asvg="http://schemas.microsoft.com/office/drawing/2016/SVG/main" r:embed="rId1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54" name="Espace réservé du texte 15">
            <a:extLst>
              <a:ext uri="{FF2B5EF4-FFF2-40B4-BE49-F238E27FC236}">
                <a16:creationId xmlns:a16="http://schemas.microsoft.com/office/drawing/2014/main" id="{401973F6-41B6-C4B8-A067-63E2CCB5FBC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981839" y="284705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14">
                    <a:extLst>
                      <a:ext uri="{96DAC541-7B7A-43D3-8B79-37D633B846F1}">
                        <asvg:svgBlip xmlns:asvg="http://schemas.microsoft.com/office/drawing/2016/SVG/main" r:embed="rId1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9A05AD70-10E5-2709-5B22-E9D256A4582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91197" y="417140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015147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Listes numérotées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8" name="Espace réservé du texte 17">
            <a:extLst>
              <a:ext uri="{FF2B5EF4-FFF2-40B4-BE49-F238E27FC236}">
                <a16:creationId xmlns:a16="http://schemas.microsoft.com/office/drawing/2014/main" id="{F24B1DA8-6587-1EF7-FE6F-86B64BFD1B2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50336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1" name="Espace réservé du texte 17">
            <a:extLst>
              <a:ext uri="{FF2B5EF4-FFF2-40B4-BE49-F238E27FC236}">
                <a16:creationId xmlns:a16="http://schemas.microsoft.com/office/drawing/2014/main" id="{845AAFAE-F99B-881F-CD8D-8D912162E94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535810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9A8171A4-E9BB-DD65-17A0-00E55FDCA6E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613263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6" name="Espace réservé du texte 17">
            <a:extLst>
              <a:ext uri="{FF2B5EF4-FFF2-40B4-BE49-F238E27FC236}">
                <a16:creationId xmlns:a16="http://schemas.microsoft.com/office/drawing/2014/main" id="{C6D5A7BA-632B-4771-3AFA-6DAC5748B74A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0715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10E7DECA-962A-4A39-9747-66D349C89D13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492735" y="3443697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20" name="Espace réservé du texte 17">
            <a:extLst>
              <a:ext uri="{FF2B5EF4-FFF2-40B4-BE49-F238E27FC236}">
                <a16:creationId xmlns:a16="http://schemas.microsoft.com/office/drawing/2014/main" id="{F3982220-709D-13C2-C09A-7EFC2E87B52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570187" y="3443697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22" name="Espace réservé du texte 17">
            <a:extLst>
              <a:ext uri="{FF2B5EF4-FFF2-40B4-BE49-F238E27FC236}">
                <a16:creationId xmlns:a16="http://schemas.microsoft.com/office/drawing/2014/main" id="{5429F0D9-F4E5-DCC0-139E-30DA7FB7807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5655660" y="3443697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63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6137AA0-1BA8-BB49-B6FA-913D98BE3E68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2" name="Espace réservé du texte 15">
            <a:extLst>
              <a:ext uri="{FF2B5EF4-FFF2-40B4-BE49-F238E27FC236}">
                <a16:creationId xmlns:a16="http://schemas.microsoft.com/office/drawing/2014/main" id="{C8CBAEF8-68FD-4C7E-9952-89C8026C271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8479" y="284705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53" name="Espace réservé du texte 15">
            <a:extLst>
              <a:ext uri="{FF2B5EF4-FFF2-40B4-BE49-F238E27FC236}">
                <a16:creationId xmlns:a16="http://schemas.microsoft.com/office/drawing/2014/main" id="{2E874D67-AC7D-1095-E096-A48B749EB50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861094" y="284705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54" name="Espace réservé du texte 15">
            <a:extLst>
              <a:ext uri="{FF2B5EF4-FFF2-40B4-BE49-F238E27FC236}">
                <a16:creationId xmlns:a16="http://schemas.microsoft.com/office/drawing/2014/main" id="{401973F6-41B6-C4B8-A067-63E2CCB5FBC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943709" y="284705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4AEF0F5F-014C-0DB1-F74A-1959476ADBA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026324" y="2857259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A4CA5059-689F-D09B-A741-F67E5BB54159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91197" y="417140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015147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Listes numérotées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C5CCC1DB-2DEF-7F90-2A51-DF8D5377026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78479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10">
                    <a:extLst>
                      <a:ext uri="{96DAC541-7B7A-43D3-8B79-37D633B846F1}">
                        <asvg:svgBlip xmlns:asvg="http://schemas.microsoft.com/office/drawing/2016/SVG/main" r:embed="rId11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36D33D4E-D436-97AA-2770-9D39637172F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860035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12">
                    <a:extLst>
                      <a:ext uri="{96DAC541-7B7A-43D3-8B79-37D633B846F1}">
                        <asvg:svgBlip xmlns:asvg="http://schemas.microsoft.com/office/drawing/2016/SVG/main" r:embed="rId1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066E8015-B18D-AA41-D995-846C4E08C78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41591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14">
                    <a:extLst>
                      <a:ext uri="{96DAC541-7B7A-43D3-8B79-37D633B846F1}">
                        <asvg:svgBlip xmlns:asvg="http://schemas.microsoft.com/office/drawing/2016/SVG/main" r:embed="rId1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03B7E13F-08E9-5AFF-FF21-DEF271055E4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023147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16">
                    <a:extLst>
                      <a:ext uri="{96DAC541-7B7A-43D3-8B79-37D633B846F1}">
                        <asvg:svgBlip xmlns:asvg="http://schemas.microsoft.com/office/drawing/2016/SVG/main" r:embed="rId17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B00F73B8-951A-B985-C1F8-BC818A75585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50336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179D9B65-31BC-78F5-738A-A1E6F34149A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535810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4" name="Espace réservé du texte 17">
            <a:extLst>
              <a:ext uri="{FF2B5EF4-FFF2-40B4-BE49-F238E27FC236}">
                <a16:creationId xmlns:a16="http://schemas.microsoft.com/office/drawing/2014/main" id="{BBD1D0EA-EA79-4FD2-16A5-FE8D28964B37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613263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6" name="Espace réservé du texte 17">
            <a:extLst>
              <a:ext uri="{FF2B5EF4-FFF2-40B4-BE49-F238E27FC236}">
                <a16:creationId xmlns:a16="http://schemas.microsoft.com/office/drawing/2014/main" id="{197B25EA-90FF-AA8A-134B-2BE47C9B47C9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690715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22" name="Espace réservé du texte 17">
            <a:extLst>
              <a:ext uri="{FF2B5EF4-FFF2-40B4-BE49-F238E27FC236}">
                <a16:creationId xmlns:a16="http://schemas.microsoft.com/office/drawing/2014/main" id="{EF1A4546-C925-DAE3-E7B5-3E8C59003C5A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50336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23" name="Espace réservé du texte 17">
            <a:extLst>
              <a:ext uri="{FF2B5EF4-FFF2-40B4-BE49-F238E27FC236}">
                <a16:creationId xmlns:a16="http://schemas.microsoft.com/office/drawing/2014/main" id="{1CBBB7BE-5D2B-9E4F-DFFE-79EDE31ADE4E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2535810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24" name="Espace réservé du texte 17">
            <a:extLst>
              <a:ext uri="{FF2B5EF4-FFF2-40B4-BE49-F238E27FC236}">
                <a16:creationId xmlns:a16="http://schemas.microsoft.com/office/drawing/2014/main" id="{9970C1D9-F41E-7F4D-8B51-5070E91712A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4613263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25" name="Espace réservé du texte 17">
            <a:extLst>
              <a:ext uri="{FF2B5EF4-FFF2-40B4-BE49-F238E27FC236}">
                <a16:creationId xmlns:a16="http://schemas.microsoft.com/office/drawing/2014/main" id="{CDA12F18-5215-D938-BEB3-BC0C5FBFDF5F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690715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94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P 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140098-A184-DA49-B1FD-AA106ED98EC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2A5D79A4-E92B-B73A-A0FD-F2677F5B7C9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78479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49" name="Espace réservé du texte 15">
            <a:extLst>
              <a:ext uri="{FF2B5EF4-FFF2-40B4-BE49-F238E27FC236}">
                <a16:creationId xmlns:a16="http://schemas.microsoft.com/office/drawing/2014/main" id="{A6DBB98A-BD46-2B6D-0BB4-D5110A7E285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860035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50" name="Espace réservé du texte 15">
            <a:extLst>
              <a:ext uri="{FF2B5EF4-FFF2-40B4-BE49-F238E27FC236}">
                <a16:creationId xmlns:a16="http://schemas.microsoft.com/office/drawing/2014/main" id="{177E26F6-78A5-E672-2F03-F4D3BD952E8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41591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51" name="Espace réservé du texte 15">
            <a:extLst>
              <a:ext uri="{FF2B5EF4-FFF2-40B4-BE49-F238E27FC236}">
                <a16:creationId xmlns:a16="http://schemas.microsoft.com/office/drawing/2014/main" id="{D9463425-8BC7-6D2C-3836-47ACC04A48C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023147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52" name="Espace réservé du texte 15">
            <a:extLst>
              <a:ext uri="{FF2B5EF4-FFF2-40B4-BE49-F238E27FC236}">
                <a16:creationId xmlns:a16="http://schemas.microsoft.com/office/drawing/2014/main" id="{C8CBAEF8-68FD-4C7E-9952-89C8026C271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8479" y="284705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10">
                    <a:extLst>
                      <a:ext uri="{96DAC541-7B7A-43D3-8B79-37D633B846F1}">
                        <asvg:svgBlip xmlns:asvg="http://schemas.microsoft.com/office/drawing/2016/SVG/main" r:embed="rId11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53" name="Espace réservé du texte 15">
            <a:extLst>
              <a:ext uri="{FF2B5EF4-FFF2-40B4-BE49-F238E27FC236}">
                <a16:creationId xmlns:a16="http://schemas.microsoft.com/office/drawing/2014/main" id="{2E874D67-AC7D-1095-E096-A48B749EB50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861094" y="284705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12">
                    <a:extLst>
                      <a:ext uri="{96DAC541-7B7A-43D3-8B79-37D633B846F1}">
                        <asvg:svgBlip xmlns:asvg="http://schemas.microsoft.com/office/drawing/2016/SVG/main" r:embed="rId1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54" name="Espace réservé du texte 15">
            <a:extLst>
              <a:ext uri="{FF2B5EF4-FFF2-40B4-BE49-F238E27FC236}">
                <a16:creationId xmlns:a16="http://schemas.microsoft.com/office/drawing/2014/main" id="{401973F6-41B6-C4B8-A067-63E2CCB5FBC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943709" y="284705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14">
                    <a:extLst>
                      <a:ext uri="{96DAC541-7B7A-43D3-8B79-37D633B846F1}">
                        <asvg:svgBlip xmlns:asvg="http://schemas.microsoft.com/office/drawing/2016/SVG/main" r:embed="rId1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4AEF0F5F-014C-0DB1-F74A-1959476ADBA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026324" y="2857259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8">
                <a:blipFill>
                  <a:blip r:embed="rId16">
                    <a:extLst>
                      <a:ext uri="{96DAC541-7B7A-43D3-8B79-37D633B846F1}">
                        <asvg:svgBlip xmlns:asvg="http://schemas.microsoft.com/office/drawing/2016/SVG/main" r:embed="rId17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500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500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C0FB2FD9-3783-97DC-28A9-254DF358ED1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91197" y="417140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DE511D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Listes numérotées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510F7473-3C63-C220-0468-A3759142394D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50336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8" name="Espace réservé du texte 17">
            <a:extLst>
              <a:ext uri="{FF2B5EF4-FFF2-40B4-BE49-F238E27FC236}">
                <a16:creationId xmlns:a16="http://schemas.microsoft.com/office/drawing/2014/main" id="{9F2E99A5-4BBF-26FE-171A-20D26BF3B2E0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535810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0" name="Espace réservé du texte 17">
            <a:extLst>
              <a:ext uri="{FF2B5EF4-FFF2-40B4-BE49-F238E27FC236}">
                <a16:creationId xmlns:a16="http://schemas.microsoft.com/office/drawing/2014/main" id="{8DBE35C6-1C1F-63B3-8CB0-1FDF48BBB35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613263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1" name="Espace réservé du texte 17">
            <a:extLst>
              <a:ext uri="{FF2B5EF4-FFF2-40B4-BE49-F238E27FC236}">
                <a16:creationId xmlns:a16="http://schemas.microsoft.com/office/drawing/2014/main" id="{39AA8F98-F639-6945-5F6E-8C8C86D76FD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690715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7DC2FDAB-E013-7D01-5C35-B63892EFB9BE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50336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650A88FA-8B8D-7E64-ED82-8FC256DC849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2535810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4" name="Espace réservé du texte 17">
            <a:extLst>
              <a:ext uri="{FF2B5EF4-FFF2-40B4-BE49-F238E27FC236}">
                <a16:creationId xmlns:a16="http://schemas.microsoft.com/office/drawing/2014/main" id="{FF615C23-57C1-BF98-57EA-ED507D08D284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4613263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6" name="Espace réservé du texte 17">
            <a:extLst>
              <a:ext uri="{FF2B5EF4-FFF2-40B4-BE49-F238E27FC236}">
                <a16:creationId xmlns:a16="http://schemas.microsoft.com/office/drawing/2014/main" id="{ACA7BA9E-3988-F307-C0AE-B7933CE34A1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690715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08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Q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B35EFDE-D2B4-1A47-A664-2548045C13BA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pour une image  36">
            <a:extLst>
              <a:ext uri="{FF2B5EF4-FFF2-40B4-BE49-F238E27FC236}">
                <a16:creationId xmlns:a16="http://schemas.microsoft.com/office/drawing/2014/main" id="{40295C84-B1C8-2751-7388-F9E51C215AE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1227998" y="1491360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0" name="Espace réservé pour une image  36">
            <a:extLst>
              <a:ext uri="{FF2B5EF4-FFF2-40B4-BE49-F238E27FC236}">
                <a16:creationId xmlns:a16="http://schemas.microsoft.com/office/drawing/2014/main" id="{1D3D98EB-E920-2161-8FC0-928C3B2DD124}"/>
              </a:ext>
            </a:extLst>
          </p:cNvPr>
          <p:cNvSpPr>
            <a:spLocks noGrp="1" noChangeAspect="1"/>
          </p:cNvSpPr>
          <p:nvPr>
            <p:ph type="pic" sz="quarter" idx="44"/>
          </p:nvPr>
        </p:nvSpPr>
        <p:spPr>
          <a:xfrm>
            <a:off x="3309554" y="1491360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1" name="Espace réservé pour une image  36">
            <a:extLst>
              <a:ext uri="{FF2B5EF4-FFF2-40B4-BE49-F238E27FC236}">
                <a16:creationId xmlns:a16="http://schemas.microsoft.com/office/drawing/2014/main" id="{EA55BA85-7984-CAED-4F67-AA9E8C97CE4D}"/>
              </a:ext>
            </a:extLst>
          </p:cNvPr>
          <p:cNvSpPr>
            <a:spLocks noGrp="1" noChangeAspect="1"/>
          </p:cNvSpPr>
          <p:nvPr>
            <p:ph type="pic" sz="quarter" idx="45"/>
          </p:nvPr>
        </p:nvSpPr>
        <p:spPr>
          <a:xfrm>
            <a:off x="5391110" y="1491360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2" name="Espace réservé pour une image  36">
            <a:extLst>
              <a:ext uri="{FF2B5EF4-FFF2-40B4-BE49-F238E27FC236}">
                <a16:creationId xmlns:a16="http://schemas.microsoft.com/office/drawing/2014/main" id="{2BC64222-C85B-2801-436D-827FFC7EADEE}"/>
              </a:ext>
            </a:extLst>
          </p:cNvPr>
          <p:cNvSpPr>
            <a:spLocks noGrp="1" noChangeAspect="1"/>
          </p:cNvSpPr>
          <p:nvPr>
            <p:ph type="pic" sz="quarter" idx="46"/>
          </p:nvPr>
        </p:nvSpPr>
        <p:spPr>
          <a:xfrm>
            <a:off x="7472666" y="1491360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3" name="Espace réservé pour une image  36">
            <a:extLst>
              <a:ext uri="{FF2B5EF4-FFF2-40B4-BE49-F238E27FC236}">
                <a16:creationId xmlns:a16="http://schemas.microsoft.com/office/drawing/2014/main" id="{3F9FCE40-D762-9358-90E7-F13BB2199E2B}"/>
              </a:ext>
            </a:extLst>
          </p:cNvPr>
          <p:cNvSpPr>
            <a:spLocks noGrp="1" noChangeAspect="1"/>
          </p:cNvSpPr>
          <p:nvPr>
            <p:ph type="pic" sz="quarter" idx="47"/>
          </p:nvPr>
        </p:nvSpPr>
        <p:spPr>
          <a:xfrm>
            <a:off x="1227998" y="2839840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4" name="Espace réservé pour une image  36">
            <a:extLst>
              <a:ext uri="{FF2B5EF4-FFF2-40B4-BE49-F238E27FC236}">
                <a16:creationId xmlns:a16="http://schemas.microsoft.com/office/drawing/2014/main" id="{D6FFF06B-9A95-26EA-4DAC-0E3C4932147A}"/>
              </a:ext>
            </a:extLst>
          </p:cNvPr>
          <p:cNvSpPr>
            <a:spLocks noGrp="1" noChangeAspect="1"/>
          </p:cNvSpPr>
          <p:nvPr>
            <p:ph type="pic" sz="quarter" idx="48"/>
          </p:nvPr>
        </p:nvSpPr>
        <p:spPr>
          <a:xfrm>
            <a:off x="3309554" y="2839840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8" name="Espace réservé pour une image  36">
            <a:extLst>
              <a:ext uri="{FF2B5EF4-FFF2-40B4-BE49-F238E27FC236}">
                <a16:creationId xmlns:a16="http://schemas.microsoft.com/office/drawing/2014/main" id="{402BDE8E-14C4-80C6-144A-25018BED9C56}"/>
              </a:ext>
            </a:extLst>
          </p:cNvPr>
          <p:cNvSpPr>
            <a:spLocks noGrp="1" noChangeAspect="1"/>
          </p:cNvSpPr>
          <p:nvPr>
            <p:ph type="pic" sz="quarter" idx="49"/>
          </p:nvPr>
        </p:nvSpPr>
        <p:spPr>
          <a:xfrm>
            <a:off x="5391110" y="2839840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9" name="Espace réservé pour une image  36">
            <a:extLst>
              <a:ext uri="{FF2B5EF4-FFF2-40B4-BE49-F238E27FC236}">
                <a16:creationId xmlns:a16="http://schemas.microsoft.com/office/drawing/2014/main" id="{EDB6F2EE-DA88-9A66-9990-B718B8F820B6}"/>
              </a:ext>
            </a:extLst>
          </p:cNvPr>
          <p:cNvSpPr>
            <a:spLocks noGrp="1" noChangeAspect="1"/>
          </p:cNvSpPr>
          <p:nvPr>
            <p:ph type="pic" sz="quarter" idx="50"/>
          </p:nvPr>
        </p:nvSpPr>
        <p:spPr>
          <a:xfrm>
            <a:off x="7472666" y="2839840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8DD4F579-C888-0608-FB2E-D30F4FCBC46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91197" y="417140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DE511D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Listes numérotées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18625229-7DF5-8DC3-0163-47E801D374C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50336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69714433-5780-D9F5-AF68-720D980ED5BE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535810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6" name="Espace réservé du texte 17">
            <a:extLst>
              <a:ext uri="{FF2B5EF4-FFF2-40B4-BE49-F238E27FC236}">
                <a16:creationId xmlns:a16="http://schemas.microsoft.com/office/drawing/2014/main" id="{A6283DBF-4E85-73FA-F246-E6EB8CF46A4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613263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7" name="Espace réservé du texte 17">
            <a:extLst>
              <a:ext uri="{FF2B5EF4-FFF2-40B4-BE49-F238E27FC236}">
                <a16:creationId xmlns:a16="http://schemas.microsoft.com/office/drawing/2014/main" id="{F323C656-1C54-301C-10A6-2BE8B71D412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690715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27" name="Espace réservé du texte 17">
            <a:extLst>
              <a:ext uri="{FF2B5EF4-FFF2-40B4-BE49-F238E27FC236}">
                <a16:creationId xmlns:a16="http://schemas.microsoft.com/office/drawing/2014/main" id="{1C7F8026-2303-90BF-47E1-4B6CC1C83872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50336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28" name="Espace réservé du texte 17">
            <a:extLst>
              <a:ext uri="{FF2B5EF4-FFF2-40B4-BE49-F238E27FC236}">
                <a16:creationId xmlns:a16="http://schemas.microsoft.com/office/drawing/2014/main" id="{987706F0-7E43-A961-09C3-FF53824A84FD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2535810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29" name="Espace réservé du texte 17">
            <a:extLst>
              <a:ext uri="{FF2B5EF4-FFF2-40B4-BE49-F238E27FC236}">
                <a16:creationId xmlns:a16="http://schemas.microsoft.com/office/drawing/2014/main" id="{09D19A7E-5EB7-FDF0-D6E6-04CFD709A03B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613263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30" name="Espace réservé du texte 17">
            <a:extLst>
              <a:ext uri="{FF2B5EF4-FFF2-40B4-BE49-F238E27FC236}">
                <a16:creationId xmlns:a16="http://schemas.microsoft.com/office/drawing/2014/main" id="{A053BE63-D591-84FB-E927-50DEA678DAC8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690715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3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008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41025E-0723-034B-B405-58A4788C3606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7" name="Espace réservé pour une image  36">
            <a:extLst>
              <a:ext uri="{FF2B5EF4-FFF2-40B4-BE49-F238E27FC236}">
                <a16:creationId xmlns:a16="http://schemas.microsoft.com/office/drawing/2014/main" id="{190813E7-8EC0-0F54-C64D-A80A9FC8BC3E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483646" y="1518573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23" name="Espace réservé pour une image  36">
            <a:extLst>
              <a:ext uri="{FF2B5EF4-FFF2-40B4-BE49-F238E27FC236}">
                <a16:creationId xmlns:a16="http://schemas.microsoft.com/office/drawing/2014/main" id="{C0B0AC6F-11BA-4DB6-8D70-4F13AA707E5E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483646" y="2282419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24" name="Espace réservé pour une image  36">
            <a:extLst>
              <a:ext uri="{FF2B5EF4-FFF2-40B4-BE49-F238E27FC236}">
                <a16:creationId xmlns:a16="http://schemas.microsoft.com/office/drawing/2014/main" id="{08E5D8C5-1B08-5EAD-D4EB-D504DE5C1E42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83646" y="3046264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25" name="Espace réservé pour une image  36">
            <a:extLst>
              <a:ext uri="{FF2B5EF4-FFF2-40B4-BE49-F238E27FC236}">
                <a16:creationId xmlns:a16="http://schemas.microsoft.com/office/drawing/2014/main" id="{7997299A-DACF-3C3A-0F77-CFCC42CB33C6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483646" y="3810109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27" name="Espace réservé pour une image  36">
            <a:extLst>
              <a:ext uri="{FF2B5EF4-FFF2-40B4-BE49-F238E27FC236}">
                <a16:creationId xmlns:a16="http://schemas.microsoft.com/office/drawing/2014/main" id="{12DA6D2D-936A-B13F-E780-2217372F7D21}"/>
              </a:ext>
            </a:extLst>
          </p:cNvPr>
          <p:cNvSpPr>
            <a:spLocks noGrp="1" noChangeAspect="1"/>
          </p:cNvSpPr>
          <p:nvPr>
            <p:ph type="pic" sz="quarter" idx="36"/>
          </p:nvPr>
        </p:nvSpPr>
        <p:spPr>
          <a:xfrm>
            <a:off x="4702790" y="1518573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31" name="Espace réservé pour une image  36">
            <a:extLst>
              <a:ext uri="{FF2B5EF4-FFF2-40B4-BE49-F238E27FC236}">
                <a16:creationId xmlns:a16="http://schemas.microsoft.com/office/drawing/2014/main" id="{E38BC249-4407-8DFE-45D5-7A7C23443128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>
          <a:xfrm>
            <a:off x="4702790" y="2282419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32" name="Espace réservé pour une image  36">
            <a:extLst>
              <a:ext uri="{FF2B5EF4-FFF2-40B4-BE49-F238E27FC236}">
                <a16:creationId xmlns:a16="http://schemas.microsoft.com/office/drawing/2014/main" id="{CE1CE194-D07E-B620-B945-72ED9626BC88}"/>
              </a:ext>
            </a:extLst>
          </p:cNvPr>
          <p:cNvSpPr>
            <a:spLocks noGrp="1" noChangeAspect="1"/>
          </p:cNvSpPr>
          <p:nvPr>
            <p:ph type="pic" sz="quarter" idx="41"/>
          </p:nvPr>
        </p:nvSpPr>
        <p:spPr>
          <a:xfrm>
            <a:off x="4702790" y="3046264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33" name="Espace réservé pour une image  36">
            <a:extLst>
              <a:ext uri="{FF2B5EF4-FFF2-40B4-BE49-F238E27FC236}">
                <a16:creationId xmlns:a16="http://schemas.microsoft.com/office/drawing/2014/main" id="{B0B0B0DA-E7C3-473F-4D9D-AD9337882C47}"/>
              </a:ext>
            </a:extLst>
          </p:cNvPr>
          <p:cNvSpPr>
            <a:spLocks noGrp="1" noChangeAspect="1"/>
          </p:cNvSpPr>
          <p:nvPr>
            <p:ph type="pic" sz="quarter" idx="42"/>
          </p:nvPr>
        </p:nvSpPr>
        <p:spPr>
          <a:xfrm>
            <a:off x="4702790" y="3810109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941E1044-4211-C858-9935-7F72DDE03138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91197" y="417140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5068F5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5068F5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Listes numérotées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9DC0203E-92DF-DA2A-57FC-0571923AFF1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1147339" y="1558855"/>
            <a:ext cx="3086100" cy="519951"/>
          </a:xfrm>
        </p:spPr>
        <p:txBody>
          <a:bodyPr/>
          <a:lstStyle>
            <a:lvl1pPr>
              <a:defRPr lang="fr-FR" sz="1125" b="0" kern="1200" dirty="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7938" indent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fr-FR" sz="7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1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endParaRPr lang="fr-FR"/>
          </a:p>
          <a:p>
            <a:pPr lvl="1"/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CE2FC561-F189-B051-6B3D-D378C28D0E97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147339" y="2320855"/>
            <a:ext cx="3086100" cy="519951"/>
          </a:xfrm>
        </p:spPr>
        <p:txBody>
          <a:bodyPr/>
          <a:lstStyle>
            <a:lvl1pPr>
              <a:defRPr lang="fr-FR" sz="1125" b="0" kern="1200" dirty="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7938" indent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fr-FR" sz="7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1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endParaRPr lang="fr-FR"/>
          </a:p>
          <a:p>
            <a:pPr lvl="1"/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</a:t>
            </a:r>
          </a:p>
        </p:txBody>
      </p:sp>
      <p:sp>
        <p:nvSpPr>
          <p:cNvPr id="14" name="Espace réservé du texte 7">
            <a:extLst>
              <a:ext uri="{FF2B5EF4-FFF2-40B4-BE49-F238E27FC236}">
                <a16:creationId xmlns:a16="http://schemas.microsoft.com/office/drawing/2014/main" id="{0EEFC547-B9EC-35C0-AD7F-53FB9A400FEB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147339" y="3090876"/>
            <a:ext cx="3086100" cy="519951"/>
          </a:xfrm>
        </p:spPr>
        <p:txBody>
          <a:bodyPr/>
          <a:lstStyle>
            <a:lvl1pPr>
              <a:defRPr lang="fr-FR" sz="1125" b="0" kern="1200" dirty="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7938" indent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fr-FR" sz="7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1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endParaRPr lang="fr-FR"/>
          </a:p>
          <a:p>
            <a:pPr lvl="1"/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</a:t>
            </a:r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27AE63A7-BC21-4DFD-4C72-20E0127737FC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1147339" y="3852876"/>
            <a:ext cx="3086100" cy="519951"/>
          </a:xfrm>
        </p:spPr>
        <p:txBody>
          <a:bodyPr/>
          <a:lstStyle>
            <a:lvl1pPr>
              <a:defRPr lang="fr-FR" sz="1125" b="0" kern="1200" dirty="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7938" indent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fr-FR" sz="7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1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endParaRPr lang="fr-FR"/>
          </a:p>
          <a:p>
            <a:pPr lvl="1"/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</a:t>
            </a:r>
          </a:p>
        </p:txBody>
      </p:sp>
      <p:sp>
        <p:nvSpPr>
          <p:cNvPr id="36" name="Espace réservé du texte 7">
            <a:extLst>
              <a:ext uri="{FF2B5EF4-FFF2-40B4-BE49-F238E27FC236}">
                <a16:creationId xmlns:a16="http://schemas.microsoft.com/office/drawing/2014/main" id="{B10A646B-F1DD-D488-80D1-9D7DD7BD8173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5366413" y="1558855"/>
            <a:ext cx="3086100" cy="519951"/>
          </a:xfrm>
        </p:spPr>
        <p:txBody>
          <a:bodyPr/>
          <a:lstStyle>
            <a:lvl1pPr>
              <a:defRPr lang="fr-FR" sz="1125" b="0" kern="1200" dirty="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7938" indent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fr-FR" sz="7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1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endParaRPr lang="fr-FR"/>
          </a:p>
          <a:p>
            <a:pPr lvl="1"/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</a:t>
            </a:r>
          </a:p>
        </p:txBody>
      </p:sp>
      <p:sp>
        <p:nvSpPr>
          <p:cNvPr id="37" name="Espace réservé du texte 7">
            <a:extLst>
              <a:ext uri="{FF2B5EF4-FFF2-40B4-BE49-F238E27FC236}">
                <a16:creationId xmlns:a16="http://schemas.microsoft.com/office/drawing/2014/main" id="{26D1F09C-4ED6-7C7A-9A85-953747B42AD0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5366413" y="2320855"/>
            <a:ext cx="3086100" cy="519951"/>
          </a:xfrm>
        </p:spPr>
        <p:txBody>
          <a:bodyPr/>
          <a:lstStyle>
            <a:lvl1pPr>
              <a:defRPr lang="fr-FR" sz="1125" b="0" kern="1200" dirty="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7938" indent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fr-FR" sz="7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1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endParaRPr lang="fr-FR"/>
          </a:p>
          <a:p>
            <a:pPr lvl="1"/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</a:t>
            </a:r>
          </a:p>
        </p:txBody>
      </p:sp>
      <p:sp>
        <p:nvSpPr>
          <p:cNvPr id="38" name="Espace réservé du texte 7">
            <a:extLst>
              <a:ext uri="{FF2B5EF4-FFF2-40B4-BE49-F238E27FC236}">
                <a16:creationId xmlns:a16="http://schemas.microsoft.com/office/drawing/2014/main" id="{E6F8B76C-9424-DD06-8FD7-BDF0A4DF8EB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5366413" y="3090876"/>
            <a:ext cx="3086100" cy="519951"/>
          </a:xfrm>
        </p:spPr>
        <p:txBody>
          <a:bodyPr/>
          <a:lstStyle>
            <a:lvl1pPr>
              <a:defRPr lang="fr-FR" sz="1125" b="0" kern="1200" dirty="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7938" indent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fr-FR" sz="7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1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endParaRPr lang="fr-FR"/>
          </a:p>
          <a:p>
            <a:pPr lvl="1"/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</a:t>
            </a:r>
          </a:p>
        </p:txBody>
      </p:sp>
      <p:sp>
        <p:nvSpPr>
          <p:cNvPr id="39" name="Espace réservé du texte 7">
            <a:extLst>
              <a:ext uri="{FF2B5EF4-FFF2-40B4-BE49-F238E27FC236}">
                <a16:creationId xmlns:a16="http://schemas.microsoft.com/office/drawing/2014/main" id="{B4C2687E-66A7-3FEA-A88C-79C5A7203E78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5366413" y="3852876"/>
            <a:ext cx="3086100" cy="519951"/>
          </a:xfrm>
        </p:spPr>
        <p:txBody>
          <a:bodyPr/>
          <a:lstStyle>
            <a:lvl1pPr>
              <a:defRPr lang="fr-FR" sz="1125" b="0" kern="1200" dirty="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7938" indent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fr-FR" sz="7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1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endParaRPr lang="fr-FR"/>
          </a:p>
          <a:p>
            <a:pPr lvl="1"/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</a:t>
            </a:r>
          </a:p>
        </p:txBody>
      </p:sp>
    </p:spTree>
    <p:extLst>
      <p:ext uri="{BB962C8B-B14F-4D97-AF65-F5344CB8AC3E}">
        <p14:creationId xmlns:p14="http://schemas.microsoft.com/office/powerpoint/2010/main" val="320249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graphique SmartArt 28">
            <a:extLst>
              <a:ext uri="{FF2B5EF4-FFF2-40B4-BE49-F238E27FC236}">
                <a16:creationId xmlns:a16="http://schemas.microsoft.com/office/drawing/2014/main" id="{80FE2405-BFF0-9B2D-2EEA-45EFC66F88FC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481162" y="2709815"/>
            <a:ext cx="8183957" cy="174171"/>
          </a:xfrm>
          <a:prstGeom prst="rect">
            <a:avLst/>
          </a:prstGeom>
          <a:gradFill>
            <a:gsLst>
              <a:gs pos="0">
                <a:srgbClr val="AF80F2"/>
              </a:gs>
              <a:gs pos="100000">
                <a:srgbClr val="C80E0E"/>
              </a:gs>
            </a:gsLst>
            <a:lin ang="900000" scaled="1"/>
          </a:gra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4840CAE-35DF-D042-90FC-444F39F0576A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9DBBFF0B-665F-02A1-5393-91CB396ADCD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47425" y="2716223"/>
            <a:ext cx="801776" cy="171650"/>
          </a:xfrm>
          <a:prstGeom prst="rect">
            <a:avLst/>
          </a:prstGeom>
        </p:spPr>
        <p:txBody>
          <a:bodyPr/>
          <a:lstStyle>
            <a:lvl1pPr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1125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50">
                <a:solidFill>
                  <a:srgbClr val="AF80F2"/>
                </a:solidFill>
                <a:latin typeface="+mj-lt"/>
              </a:defRPr>
            </a:lvl2pPr>
            <a:lvl3pPr>
              <a:defRPr sz="1500"/>
            </a:lvl3pPr>
          </a:lstStyle>
          <a:p>
            <a:pPr lvl="0"/>
            <a:r>
              <a:rPr lang="fr-FR"/>
              <a:t>2020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9A68C94-92A0-E967-6654-8017F3D68AC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504753" y="2716223"/>
            <a:ext cx="801776" cy="171650"/>
          </a:xfrm>
          <a:prstGeom prst="rect">
            <a:avLst/>
          </a:prstGeom>
        </p:spPr>
        <p:txBody>
          <a:bodyPr/>
          <a:lstStyle>
            <a:lvl1pPr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1125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50">
                <a:solidFill>
                  <a:srgbClr val="AF80F2"/>
                </a:solidFill>
                <a:latin typeface="+mj-lt"/>
              </a:defRPr>
            </a:lvl2pPr>
            <a:lvl3pPr>
              <a:defRPr sz="1500"/>
            </a:lvl3pPr>
          </a:lstStyle>
          <a:p>
            <a:pPr lvl="0"/>
            <a:r>
              <a:rPr lang="fr-FR"/>
              <a:t>2021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54810643-BD00-4455-FB85-D1E714D2D7D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62082" y="2716223"/>
            <a:ext cx="801776" cy="171650"/>
          </a:xfrm>
          <a:prstGeom prst="rect">
            <a:avLst/>
          </a:prstGeom>
        </p:spPr>
        <p:txBody>
          <a:bodyPr/>
          <a:lstStyle>
            <a:lvl1pPr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1125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50">
                <a:solidFill>
                  <a:srgbClr val="AF80F2"/>
                </a:solidFill>
                <a:latin typeface="+mj-lt"/>
              </a:defRPr>
            </a:lvl2pPr>
            <a:lvl3pPr>
              <a:defRPr sz="1500"/>
            </a:lvl3pPr>
          </a:lstStyle>
          <a:p>
            <a:pPr lvl="0"/>
            <a:r>
              <a:rPr lang="fr-FR"/>
              <a:t>2022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24396A7-5C1C-2892-C7E9-9474A1E37A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19410" y="2716223"/>
            <a:ext cx="801776" cy="171650"/>
          </a:xfrm>
          <a:prstGeom prst="rect">
            <a:avLst/>
          </a:prstGeom>
        </p:spPr>
        <p:txBody>
          <a:bodyPr/>
          <a:lstStyle>
            <a:lvl1pPr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1125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50">
                <a:solidFill>
                  <a:srgbClr val="AF80F2"/>
                </a:solidFill>
                <a:latin typeface="+mj-lt"/>
              </a:defRPr>
            </a:lvl2pPr>
            <a:lvl3pPr>
              <a:defRPr sz="1500"/>
            </a:lvl3pPr>
          </a:lstStyle>
          <a:p>
            <a:pPr lvl="0"/>
            <a:r>
              <a:rPr lang="fr-FR"/>
              <a:t>2023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8B8A1414-E553-F2A7-E57B-E88B829DAF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676739" y="2716223"/>
            <a:ext cx="801776" cy="171650"/>
          </a:xfrm>
          <a:prstGeom prst="rect">
            <a:avLst/>
          </a:prstGeom>
        </p:spPr>
        <p:txBody>
          <a:bodyPr/>
          <a:lstStyle>
            <a:lvl1pPr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1125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50">
                <a:solidFill>
                  <a:srgbClr val="AF80F2"/>
                </a:solidFill>
                <a:latin typeface="+mj-lt"/>
              </a:defRPr>
            </a:lvl2pPr>
            <a:lvl3pPr>
              <a:defRPr sz="1500"/>
            </a:lvl3pPr>
          </a:lstStyle>
          <a:p>
            <a:pPr lvl="0"/>
            <a:r>
              <a:rPr lang="fr-FR"/>
              <a:t>2024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B1F80E82-C2FE-E4C4-54E5-AF0E072B277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34067" y="2716223"/>
            <a:ext cx="801776" cy="171650"/>
          </a:xfrm>
          <a:prstGeom prst="rect">
            <a:avLst/>
          </a:prstGeom>
        </p:spPr>
        <p:txBody>
          <a:bodyPr/>
          <a:lstStyle>
            <a:lvl1pPr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1125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50">
                <a:solidFill>
                  <a:srgbClr val="AF80F2"/>
                </a:solidFill>
                <a:latin typeface="+mj-lt"/>
              </a:defRPr>
            </a:lvl2pPr>
            <a:lvl3pPr>
              <a:defRPr sz="1500"/>
            </a:lvl3pPr>
          </a:lstStyle>
          <a:p>
            <a:pPr lvl="0"/>
            <a:r>
              <a:rPr lang="fr-FR"/>
              <a:t>2025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C3BCDA7E-BB69-9F9B-5313-0B36DDFFE1A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454467" y="1906013"/>
            <a:ext cx="1214785" cy="646307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marL="171450" indent="0" algn="l">
              <a:defRPr sz="750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Aft>
                <a:spcPts val="225"/>
              </a:spcAft>
              <a:buSzPct val="100000"/>
              <a:buFont typeface="Arial" panose="020B0604020202020204" pitchFamily="34" charset="0"/>
              <a:buNone/>
              <a:defRPr lang="fr-FR" sz="1150" b="0" kern="1200">
                <a:solidFill>
                  <a:srgbClr val="C80E0E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2250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ctr">
              <a:lnSpc>
                <a:spcPct val="90000"/>
              </a:lnSpc>
              <a:defRPr sz="7500">
                <a:solidFill>
                  <a:schemeClr val="bg1"/>
                </a:solidFill>
                <a:latin typeface="+mj-lt"/>
              </a:defRPr>
            </a:lvl4pPr>
          </a:lstStyle>
          <a:p>
            <a:pPr lvl="1"/>
            <a:r>
              <a:rPr lang="fr-FR"/>
              <a:t>Projet 1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endParaRPr lang="fr-FR"/>
          </a:p>
          <a:p>
            <a:pPr lvl="0"/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</a:t>
            </a:r>
          </a:p>
          <a:p>
            <a:pPr lvl="0"/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endParaRPr lang="fr-FR"/>
          </a:p>
          <a:p>
            <a:pPr lvl="0"/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</a:t>
            </a:r>
            <a:r>
              <a:rPr lang="fr-FR"/>
              <a:t>.</a:t>
            </a:r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C9BA4B0C-BD9F-CE85-0C93-6C3DC8C2007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510387" y="3094961"/>
            <a:ext cx="1214785" cy="646307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marL="171450" indent="0" algn="l">
              <a:defRPr sz="750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Aft>
                <a:spcPts val="225"/>
              </a:spcAft>
              <a:buSzPct val="100000"/>
              <a:buFont typeface="Arial" panose="020B0604020202020204" pitchFamily="34" charset="0"/>
              <a:buNone/>
              <a:defRPr lang="fr-FR" sz="1150" b="0" kern="1200" dirty="0">
                <a:solidFill>
                  <a:srgbClr val="C80E0E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2250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ctr">
              <a:lnSpc>
                <a:spcPct val="90000"/>
              </a:lnSpc>
              <a:defRPr sz="7500">
                <a:solidFill>
                  <a:schemeClr val="bg1"/>
                </a:solidFill>
                <a:latin typeface="+mj-lt"/>
              </a:defRPr>
            </a:lvl4pPr>
          </a:lstStyle>
          <a:p>
            <a:pPr marL="0" lvl="1" indent="0" algn="l" defTabSz="3429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25"/>
              </a:spcAft>
              <a:buSzPct val="100000"/>
              <a:buFont typeface="Arial" panose="020B0604020202020204" pitchFamily="34" charset="0"/>
              <a:buNone/>
            </a:pPr>
            <a:r>
              <a:rPr lang="fr-FR"/>
              <a:t>Projet 1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endParaRPr lang="fr-FR"/>
          </a:p>
          <a:p>
            <a:pPr lvl="0"/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</a:t>
            </a:r>
          </a:p>
          <a:p>
            <a:pPr lvl="0"/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endParaRPr lang="fr-FR"/>
          </a:p>
          <a:p>
            <a:pPr lvl="0"/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</a:t>
            </a:r>
            <a:r>
              <a:rPr lang="fr-FR"/>
              <a:t>.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687EE60B-CF4B-5DEF-E2D7-48D6928A6FD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566307" y="1906013"/>
            <a:ext cx="1214785" cy="646307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marL="171450" indent="0" algn="l">
              <a:defRPr sz="750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Aft>
                <a:spcPts val="225"/>
              </a:spcAft>
              <a:buSzPct val="100000"/>
              <a:buFont typeface="Arial" panose="020B0604020202020204" pitchFamily="34" charset="0"/>
              <a:buNone/>
              <a:defRPr lang="fr-FR" sz="1150" b="0" kern="1200" dirty="0">
                <a:solidFill>
                  <a:srgbClr val="C80E0E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2250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ctr">
              <a:lnSpc>
                <a:spcPct val="90000"/>
              </a:lnSpc>
              <a:defRPr sz="7500">
                <a:solidFill>
                  <a:schemeClr val="bg1"/>
                </a:solidFill>
                <a:latin typeface="+mj-lt"/>
              </a:defRPr>
            </a:lvl4pPr>
          </a:lstStyle>
          <a:p>
            <a:pPr marL="0" lvl="1" indent="0" algn="l" defTabSz="3429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25"/>
              </a:spcAft>
              <a:buSzPct val="100000"/>
              <a:buFont typeface="Arial" panose="020B0604020202020204" pitchFamily="34" charset="0"/>
              <a:buNone/>
            </a:pPr>
            <a:r>
              <a:rPr lang="fr-FR"/>
              <a:t>Projet 1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endParaRPr lang="fr-FR"/>
          </a:p>
          <a:p>
            <a:pPr lvl="0"/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</a:t>
            </a:r>
          </a:p>
          <a:p>
            <a:pPr lvl="0"/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endParaRPr lang="fr-FR"/>
          </a:p>
          <a:p>
            <a:pPr lvl="0"/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</a:t>
            </a:r>
            <a:r>
              <a:rPr lang="fr-FR"/>
              <a:t>.</a:t>
            </a: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43BE46F2-B910-13B3-AC07-FA20F4B075C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622227" y="3094961"/>
            <a:ext cx="1214785" cy="646307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marL="171450" indent="0" algn="l">
              <a:defRPr sz="750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Aft>
                <a:spcPts val="225"/>
              </a:spcAft>
              <a:buSzPct val="100000"/>
              <a:buFont typeface="Arial" panose="020B0604020202020204" pitchFamily="34" charset="0"/>
              <a:buNone/>
              <a:defRPr lang="fr-FR" sz="1150" b="0" kern="1200" dirty="0">
                <a:solidFill>
                  <a:srgbClr val="C80E0E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2250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ctr">
              <a:lnSpc>
                <a:spcPct val="90000"/>
              </a:lnSpc>
              <a:defRPr sz="7500">
                <a:solidFill>
                  <a:schemeClr val="bg1"/>
                </a:solidFill>
                <a:latin typeface="+mj-lt"/>
              </a:defRPr>
            </a:lvl4pPr>
          </a:lstStyle>
          <a:p>
            <a:pPr marL="0" lvl="1" indent="0" algn="l" defTabSz="3429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25"/>
              </a:spcAft>
              <a:buSzPct val="100000"/>
              <a:buFont typeface="Arial" panose="020B0604020202020204" pitchFamily="34" charset="0"/>
              <a:buNone/>
            </a:pPr>
            <a:r>
              <a:rPr lang="fr-FR"/>
              <a:t>Projet 1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endParaRPr lang="fr-FR"/>
          </a:p>
          <a:p>
            <a:pPr lvl="0"/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</a:t>
            </a:r>
          </a:p>
          <a:p>
            <a:pPr lvl="0"/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endParaRPr lang="fr-FR"/>
          </a:p>
          <a:p>
            <a:pPr lvl="0"/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</a:t>
            </a:r>
            <a:r>
              <a:rPr lang="fr-FR"/>
              <a:t>.</a:t>
            </a: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B74DAAF7-68BB-3C02-32BA-1A9D22ADB3E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678147" y="1906013"/>
            <a:ext cx="1214785" cy="646307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marL="171450" indent="0" algn="l">
              <a:defRPr sz="750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Aft>
                <a:spcPts val="225"/>
              </a:spcAft>
              <a:buSzPct val="100000"/>
              <a:buFont typeface="Arial" panose="020B0604020202020204" pitchFamily="34" charset="0"/>
              <a:buNone/>
              <a:defRPr lang="fr-FR" sz="1150" b="0" kern="1200" dirty="0">
                <a:solidFill>
                  <a:srgbClr val="C80E0E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2250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ctr">
              <a:lnSpc>
                <a:spcPct val="90000"/>
              </a:lnSpc>
              <a:defRPr sz="7500">
                <a:solidFill>
                  <a:schemeClr val="bg1"/>
                </a:solidFill>
                <a:latin typeface="+mj-lt"/>
              </a:defRPr>
            </a:lvl4pPr>
          </a:lstStyle>
          <a:p>
            <a:pPr marL="0" lvl="1" indent="0" algn="l" defTabSz="3429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25"/>
              </a:spcAft>
              <a:buSzPct val="100000"/>
              <a:buFont typeface="Arial" panose="020B0604020202020204" pitchFamily="34" charset="0"/>
              <a:buNone/>
            </a:pPr>
            <a:r>
              <a:rPr lang="fr-FR"/>
              <a:t>Projet 1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endParaRPr lang="fr-FR"/>
          </a:p>
          <a:p>
            <a:pPr lvl="0"/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</a:t>
            </a:r>
          </a:p>
          <a:p>
            <a:pPr lvl="0"/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endParaRPr lang="fr-FR"/>
          </a:p>
          <a:p>
            <a:pPr lvl="0"/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</a:t>
            </a:r>
            <a:r>
              <a:rPr lang="fr-FR"/>
              <a:t>.</a:t>
            </a: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6BD2682E-3933-C20A-43C2-941014AF44F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734067" y="3094961"/>
            <a:ext cx="1214785" cy="646307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marL="171450" indent="0" algn="l">
              <a:defRPr sz="750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Aft>
                <a:spcPts val="225"/>
              </a:spcAft>
              <a:buSzPct val="100000"/>
              <a:buFont typeface="Arial" panose="020B0604020202020204" pitchFamily="34" charset="0"/>
              <a:buNone/>
              <a:defRPr lang="fr-FR" sz="1150" b="0" kern="1200" dirty="0">
                <a:solidFill>
                  <a:srgbClr val="C80E0E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2250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ctr">
              <a:lnSpc>
                <a:spcPct val="90000"/>
              </a:lnSpc>
              <a:defRPr sz="7500">
                <a:solidFill>
                  <a:schemeClr val="bg1"/>
                </a:solidFill>
                <a:latin typeface="+mj-lt"/>
              </a:defRPr>
            </a:lvl4pPr>
          </a:lstStyle>
          <a:p>
            <a:pPr marL="0" lvl="1" indent="0" algn="l" defTabSz="3429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25"/>
              </a:spcAft>
              <a:buSzPct val="100000"/>
              <a:buFont typeface="Arial" panose="020B0604020202020204" pitchFamily="34" charset="0"/>
              <a:buNone/>
            </a:pPr>
            <a:r>
              <a:rPr lang="fr-FR"/>
              <a:t>Projet 1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endParaRPr lang="fr-FR"/>
          </a:p>
          <a:p>
            <a:pPr lvl="0"/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</a:t>
            </a:r>
          </a:p>
          <a:p>
            <a:pPr lvl="0"/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endParaRPr lang="fr-FR"/>
          </a:p>
          <a:p>
            <a:pPr lvl="0"/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</a:t>
            </a:r>
            <a:r>
              <a:rPr lang="fr-FR"/>
              <a:t>.</a:t>
            </a:r>
          </a:p>
        </p:txBody>
      </p:sp>
      <p:sp>
        <p:nvSpPr>
          <p:cNvPr id="5" name="Espace réservé du graphique SmartArt 17">
            <a:extLst>
              <a:ext uri="{FF2B5EF4-FFF2-40B4-BE49-F238E27FC236}">
                <a16:creationId xmlns:a16="http://schemas.microsoft.com/office/drawing/2014/main" id="{20329FED-FF87-6A2D-95B9-138A09A055F7}"/>
              </a:ext>
            </a:extLst>
          </p:cNvPr>
          <p:cNvSpPr>
            <a:spLocks noGrp="1" noChangeAspect="1"/>
          </p:cNvSpPr>
          <p:nvPr>
            <p:ph type="dgm" sz="quarter" idx="42"/>
          </p:nvPr>
        </p:nvSpPr>
        <p:spPr>
          <a:xfrm>
            <a:off x="1289969" y="1924702"/>
            <a:ext cx="110337" cy="102338"/>
          </a:xfrm>
          <a:custGeom>
            <a:avLst/>
            <a:gdLst>
              <a:gd name="connsiteX0" fmla="*/ 1 w 533102"/>
              <a:gd name="connsiteY0" fmla="*/ 0 h 494708"/>
              <a:gd name="connsiteX1" fmla="*/ 533098 w 533102"/>
              <a:gd name="connsiteY1" fmla="*/ 179612 h 494708"/>
              <a:gd name="connsiteX2" fmla="*/ 533102 w 533102"/>
              <a:gd name="connsiteY2" fmla="*/ 342486 h 494708"/>
              <a:gd name="connsiteX3" fmla="*/ 0 w 533102"/>
              <a:gd name="connsiteY3" fmla="*/ 494708 h 49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102" h="494708">
                <a:moveTo>
                  <a:pt x="1" y="0"/>
                </a:moveTo>
                <a:lnTo>
                  <a:pt x="533098" y="179612"/>
                </a:lnTo>
                <a:lnTo>
                  <a:pt x="533102" y="342486"/>
                </a:lnTo>
                <a:lnTo>
                  <a:pt x="0" y="494708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6" name="Espace réservé du graphique SmartArt 17">
            <a:extLst>
              <a:ext uri="{FF2B5EF4-FFF2-40B4-BE49-F238E27FC236}">
                <a16:creationId xmlns:a16="http://schemas.microsoft.com/office/drawing/2014/main" id="{CC525783-872E-81D0-35FF-FEA4EE1033A7}"/>
              </a:ext>
            </a:extLst>
          </p:cNvPr>
          <p:cNvSpPr>
            <a:spLocks noGrp="1" noChangeAspect="1"/>
          </p:cNvSpPr>
          <p:nvPr>
            <p:ph type="dgm" sz="quarter" idx="43"/>
          </p:nvPr>
        </p:nvSpPr>
        <p:spPr>
          <a:xfrm>
            <a:off x="3401809" y="1924702"/>
            <a:ext cx="110337" cy="102338"/>
          </a:xfrm>
          <a:custGeom>
            <a:avLst/>
            <a:gdLst>
              <a:gd name="connsiteX0" fmla="*/ 1 w 533102"/>
              <a:gd name="connsiteY0" fmla="*/ 0 h 494708"/>
              <a:gd name="connsiteX1" fmla="*/ 533098 w 533102"/>
              <a:gd name="connsiteY1" fmla="*/ 179612 h 494708"/>
              <a:gd name="connsiteX2" fmla="*/ 533102 w 533102"/>
              <a:gd name="connsiteY2" fmla="*/ 342486 h 494708"/>
              <a:gd name="connsiteX3" fmla="*/ 0 w 533102"/>
              <a:gd name="connsiteY3" fmla="*/ 494708 h 49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102" h="494708">
                <a:moveTo>
                  <a:pt x="1" y="0"/>
                </a:moveTo>
                <a:lnTo>
                  <a:pt x="533098" y="179612"/>
                </a:lnTo>
                <a:lnTo>
                  <a:pt x="533102" y="342486"/>
                </a:lnTo>
                <a:lnTo>
                  <a:pt x="0" y="494708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8" name="Espace réservé du graphique SmartArt 17">
            <a:extLst>
              <a:ext uri="{FF2B5EF4-FFF2-40B4-BE49-F238E27FC236}">
                <a16:creationId xmlns:a16="http://schemas.microsoft.com/office/drawing/2014/main" id="{10A11078-FF22-677E-D916-A1722362DABA}"/>
              </a:ext>
            </a:extLst>
          </p:cNvPr>
          <p:cNvSpPr>
            <a:spLocks noGrp="1" noChangeAspect="1"/>
          </p:cNvSpPr>
          <p:nvPr>
            <p:ph type="dgm" sz="quarter" idx="44"/>
          </p:nvPr>
        </p:nvSpPr>
        <p:spPr>
          <a:xfrm>
            <a:off x="5513648" y="1924702"/>
            <a:ext cx="110337" cy="102338"/>
          </a:xfrm>
          <a:custGeom>
            <a:avLst/>
            <a:gdLst>
              <a:gd name="connsiteX0" fmla="*/ 1 w 533102"/>
              <a:gd name="connsiteY0" fmla="*/ 0 h 494708"/>
              <a:gd name="connsiteX1" fmla="*/ 533098 w 533102"/>
              <a:gd name="connsiteY1" fmla="*/ 179612 h 494708"/>
              <a:gd name="connsiteX2" fmla="*/ 533102 w 533102"/>
              <a:gd name="connsiteY2" fmla="*/ 342486 h 494708"/>
              <a:gd name="connsiteX3" fmla="*/ 0 w 533102"/>
              <a:gd name="connsiteY3" fmla="*/ 494708 h 49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102" h="494708">
                <a:moveTo>
                  <a:pt x="1" y="0"/>
                </a:moveTo>
                <a:lnTo>
                  <a:pt x="533098" y="179612"/>
                </a:lnTo>
                <a:lnTo>
                  <a:pt x="533102" y="342486"/>
                </a:lnTo>
                <a:lnTo>
                  <a:pt x="0" y="494708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3" name="Espace réservé du graphique SmartArt 17">
            <a:extLst>
              <a:ext uri="{FF2B5EF4-FFF2-40B4-BE49-F238E27FC236}">
                <a16:creationId xmlns:a16="http://schemas.microsoft.com/office/drawing/2014/main" id="{E4C56860-7542-6295-F218-CB469DEFE524}"/>
              </a:ext>
            </a:extLst>
          </p:cNvPr>
          <p:cNvSpPr>
            <a:spLocks noGrp="1" noChangeAspect="1"/>
          </p:cNvSpPr>
          <p:nvPr>
            <p:ph type="dgm" sz="quarter" idx="45"/>
          </p:nvPr>
        </p:nvSpPr>
        <p:spPr>
          <a:xfrm>
            <a:off x="2345889" y="3114259"/>
            <a:ext cx="110337" cy="102338"/>
          </a:xfrm>
          <a:custGeom>
            <a:avLst/>
            <a:gdLst>
              <a:gd name="connsiteX0" fmla="*/ 1 w 533102"/>
              <a:gd name="connsiteY0" fmla="*/ 0 h 494708"/>
              <a:gd name="connsiteX1" fmla="*/ 533098 w 533102"/>
              <a:gd name="connsiteY1" fmla="*/ 179612 h 494708"/>
              <a:gd name="connsiteX2" fmla="*/ 533102 w 533102"/>
              <a:gd name="connsiteY2" fmla="*/ 342486 h 494708"/>
              <a:gd name="connsiteX3" fmla="*/ 0 w 533102"/>
              <a:gd name="connsiteY3" fmla="*/ 494708 h 49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102" h="494708">
                <a:moveTo>
                  <a:pt x="1" y="0"/>
                </a:moveTo>
                <a:lnTo>
                  <a:pt x="533098" y="179612"/>
                </a:lnTo>
                <a:lnTo>
                  <a:pt x="533102" y="342486"/>
                </a:lnTo>
                <a:lnTo>
                  <a:pt x="0" y="494708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4" name="Espace réservé du graphique SmartArt 17">
            <a:extLst>
              <a:ext uri="{FF2B5EF4-FFF2-40B4-BE49-F238E27FC236}">
                <a16:creationId xmlns:a16="http://schemas.microsoft.com/office/drawing/2014/main" id="{72AA5002-9F05-ED88-0287-E14CD1593408}"/>
              </a:ext>
            </a:extLst>
          </p:cNvPr>
          <p:cNvSpPr>
            <a:spLocks noGrp="1" noChangeAspect="1"/>
          </p:cNvSpPr>
          <p:nvPr>
            <p:ph type="dgm" sz="quarter" idx="46"/>
          </p:nvPr>
        </p:nvSpPr>
        <p:spPr>
          <a:xfrm>
            <a:off x="4457728" y="3114259"/>
            <a:ext cx="110337" cy="102338"/>
          </a:xfrm>
          <a:custGeom>
            <a:avLst/>
            <a:gdLst>
              <a:gd name="connsiteX0" fmla="*/ 1 w 533102"/>
              <a:gd name="connsiteY0" fmla="*/ 0 h 494708"/>
              <a:gd name="connsiteX1" fmla="*/ 533098 w 533102"/>
              <a:gd name="connsiteY1" fmla="*/ 179612 h 494708"/>
              <a:gd name="connsiteX2" fmla="*/ 533102 w 533102"/>
              <a:gd name="connsiteY2" fmla="*/ 342486 h 494708"/>
              <a:gd name="connsiteX3" fmla="*/ 0 w 533102"/>
              <a:gd name="connsiteY3" fmla="*/ 494708 h 49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102" h="494708">
                <a:moveTo>
                  <a:pt x="1" y="0"/>
                </a:moveTo>
                <a:lnTo>
                  <a:pt x="533098" y="179612"/>
                </a:lnTo>
                <a:lnTo>
                  <a:pt x="533102" y="342486"/>
                </a:lnTo>
                <a:lnTo>
                  <a:pt x="0" y="494708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5" name="Espace réservé du graphique SmartArt 17">
            <a:extLst>
              <a:ext uri="{FF2B5EF4-FFF2-40B4-BE49-F238E27FC236}">
                <a16:creationId xmlns:a16="http://schemas.microsoft.com/office/drawing/2014/main" id="{A5CF1C4A-A66D-C3B8-CC34-42DBE5FB1DE1}"/>
              </a:ext>
            </a:extLst>
          </p:cNvPr>
          <p:cNvSpPr>
            <a:spLocks noGrp="1" noChangeAspect="1"/>
          </p:cNvSpPr>
          <p:nvPr>
            <p:ph type="dgm" sz="quarter" idx="47"/>
          </p:nvPr>
        </p:nvSpPr>
        <p:spPr>
          <a:xfrm>
            <a:off x="6569568" y="3114259"/>
            <a:ext cx="110337" cy="102338"/>
          </a:xfrm>
          <a:custGeom>
            <a:avLst/>
            <a:gdLst>
              <a:gd name="connsiteX0" fmla="*/ 1 w 533102"/>
              <a:gd name="connsiteY0" fmla="*/ 0 h 494708"/>
              <a:gd name="connsiteX1" fmla="*/ 533098 w 533102"/>
              <a:gd name="connsiteY1" fmla="*/ 179612 h 494708"/>
              <a:gd name="connsiteX2" fmla="*/ 533102 w 533102"/>
              <a:gd name="connsiteY2" fmla="*/ 342486 h 494708"/>
              <a:gd name="connsiteX3" fmla="*/ 0 w 533102"/>
              <a:gd name="connsiteY3" fmla="*/ 494708 h 49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102" h="494708">
                <a:moveTo>
                  <a:pt x="1" y="0"/>
                </a:moveTo>
                <a:lnTo>
                  <a:pt x="533098" y="179612"/>
                </a:lnTo>
                <a:lnTo>
                  <a:pt x="533102" y="342486"/>
                </a:lnTo>
                <a:lnTo>
                  <a:pt x="0" y="494708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6" name="Espace réservé du texte 11">
            <a:extLst>
              <a:ext uri="{FF2B5EF4-FFF2-40B4-BE49-F238E27FC236}">
                <a16:creationId xmlns:a16="http://schemas.microsoft.com/office/drawing/2014/main" id="{C1F9D146-F06A-B36C-5548-BE647BF11C2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81162" y="406109"/>
            <a:ext cx="8183957" cy="560603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AF80F2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AF80F2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Dates clés du projet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121729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.Citation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29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6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2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5" y="4973747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694CA070-6759-F747-BF62-F0446F725A72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347DB2CE-0F56-7CFB-A992-239E6B62B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8317" y="1512103"/>
            <a:ext cx="5787367" cy="1650428"/>
          </a:xfrm>
        </p:spPr>
        <p:txBody>
          <a:bodyPr/>
          <a:lstStyle>
            <a:lvl1pPr algn="ctr">
              <a:lnSpc>
                <a:spcPct val="101000"/>
              </a:lnSpc>
              <a:defRPr sz="3592">
                <a:solidFill>
                  <a:srgbClr val="800064"/>
                </a:solidFill>
              </a:defRPr>
            </a:lvl1pPr>
          </a:lstStyle>
          <a:p>
            <a:r>
              <a:rPr lang="pt-BR"/>
              <a:t>Senimolum receatende</a:t>
            </a:r>
            <a:br>
              <a:rPr lang="pt-BR"/>
            </a:br>
            <a:r>
              <a:rPr lang="pt-BR"/>
              <a:t>pedit pliquam fugia</a:t>
            </a:r>
            <a:br>
              <a:rPr lang="pt-BR"/>
            </a:br>
            <a:r>
              <a:rPr lang="pt-BR"/>
              <a:t>voluptaectur reperument</a:t>
            </a:r>
            <a:endParaRPr lang="fr-FR"/>
          </a:p>
        </p:txBody>
      </p:sp>
      <p:sp>
        <p:nvSpPr>
          <p:cNvPr id="23" name="Espace réservé du graphique SmartArt 22">
            <a:extLst>
              <a:ext uri="{FF2B5EF4-FFF2-40B4-BE49-F238E27FC236}">
                <a16:creationId xmlns:a16="http://schemas.microsoft.com/office/drawing/2014/main" id="{9BD032B4-5E16-5E23-79E2-7B7E56BCA089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7302383" y="3206549"/>
            <a:ext cx="528362" cy="447949"/>
          </a:xfrm>
          <a:custGeom>
            <a:avLst/>
            <a:gdLst>
              <a:gd name="connsiteX0" fmla="*/ 993962 w 1408232"/>
              <a:gd name="connsiteY0" fmla="*/ 242 h 1194530"/>
              <a:gd name="connsiteX1" fmla="*/ 1408232 w 1408232"/>
              <a:gd name="connsiteY1" fmla="*/ 255 h 1194530"/>
              <a:gd name="connsiteX2" fmla="*/ 1408230 w 1408232"/>
              <a:gd name="connsiteY2" fmla="*/ 1194530 h 1194530"/>
              <a:gd name="connsiteX3" fmla="*/ 758646 w 1408232"/>
              <a:gd name="connsiteY3" fmla="*/ 1194416 h 1194530"/>
              <a:gd name="connsiteX4" fmla="*/ 654712 w 1408232"/>
              <a:gd name="connsiteY4" fmla="*/ 0 h 1194530"/>
              <a:gd name="connsiteX5" fmla="*/ 654696 w 1408232"/>
              <a:gd name="connsiteY5" fmla="*/ 1194274 h 1194530"/>
              <a:gd name="connsiteX6" fmla="*/ 0 w 1408232"/>
              <a:gd name="connsiteY6" fmla="*/ 1194320 h 1194530"/>
              <a:gd name="connsiteX7" fmla="*/ 235340 w 1408232"/>
              <a:gd name="connsiteY7" fmla="*/ 21 h 119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8232" h="1194530">
                <a:moveTo>
                  <a:pt x="993962" y="242"/>
                </a:moveTo>
                <a:lnTo>
                  <a:pt x="1408232" y="255"/>
                </a:lnTo>
                <a:lnTo>
                  <a:pt x="1408230" y="1194530"/>
                </a:lnTo>
                <a:lnTo>
                  <a:pt x="758646" y="1194416"/>
                </a:lnTo>
                <a:close/>
                <a:moveTo>
                  <a:pt x="654712" y="0"/>
                </a:moveTo>
                <a:lnTo>
                  <a:pt x="654696" y="1194274"/>
                </a:lnTo>
                <a:lnTo>
                  <a:pt x="0" y="1194320"/>
                </a:lnTo>
                <a:lnTo>
                  <a:pt x="235340" y="21"/>
                </a:lnTo>
                <a:close/>
              </a:path>
            </a:pathLst>
          </a:custGeom>
          <a:solidFill>
            <a:srgbClr val="800064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4" name="Espace réservé du graphique SmartArt 23">
            <a:extLst>
              <a:ext uri="{FF2B5EF4-FFF2-40B4-BE49-F238E27FC236}">
                <a16:creationId xmlns:a16="http://schemas.microsoft.com/office/drawing/2014/main" id="{B53D0324-5B15-9C8C-63C9-EFD71BBD35F9}"/>
              </a:ext>
            </a:extLst>
          </p:cNvPr>
          <p:cNvSpPr>
            <a:spLocks noGrp="1"/>
          </p:cNvSpPr>
          <p:nvPr>
            <p:ph type="dgm" sz="quarter" idx="21"/>
          </p:nvPr>
        </p:nvSpPr>
        <p:spPr>
          <a:xfrm rot="10800000">
            <a:off x="1188863" y="1094389"/>
            <a:ext cx="528362" cy="447949"/>
          </a:xfrm>
          <a:custGeom>
            <a:avLst/>
            <a:gdLst>
              <a:gd name="connsiteX0" fmla="*/ 993962 w 1408232"/>
              <a:gd name="connsiteY0" fmla="*/ 242 h 1194530"/>
              <a:gd name="connsiteX1" fmla="*/ 1408232 w 1408232"/>
              <a:gd name="connsiteY1" fmla="*/ 255 h 1194530"/>
              <a:gd name="connsiteX2" fmla="*/ 1408230 w 1408232"/>
              <a:gd name="connsiteY2" fmla="*/ 1194530 h 1194530"/>
              <a:gd name="connsiteX3" fmla="*/ 758646 w 1408232"/>
              <a:gd name="connsiteY3" fmla="*/ 1194416 h 1194530"/>
              <a:gd name="connsiteX4" fmla="*/ 654712 w 1408232"/>
              <a:gd name="connsiteY4" fmla="*/ 0 h 1194530"/>
              <a:gd name="connsiteX5" fmla="*/ 654696 w 1408232"/>
              <a:gd name="connsiteY5" fmla="*/ 1194274 h 1194530"/>
              <a:gd name="connsiteX6" fmla="*/ 0 w 1408232"/>
              <a:gd name="connsiteY6" fmla="*/ 1194320 h 1194530"/>
              <a:gd name="connsiteX7" fmla="*/ 235340 w 1408232"/>
              <a:gd name="connsiteY7" fmla="*/ 21 h 119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8232" h="1194530">
                <a:moveTo>
                  <a:pt x="993962" y="242"/>
                </a:moveTo>
                <a:lnTo>
                  <a:pt x="1408232" y="255"/>
                </a:lnTo>
                <a:lnTo>
                  <a:pt x="1408230" y="1194530"/>
                </a:lnTo>
                <a:lnTo>
                  <a:pt x="758646" y="1194416"/>
                </a:lnTo>
                <a:close/>
                <a:moveTo>
                  <a:pt x="654712" y="0"/>
                </a:moveTo>
                <a:lnTo>
                  <a:pt x="654696" y="1194274"/>
                </a:lnTo>
                <a:lnTo>
                  <a:pt x="0" y="1194320"/>
                </a:lnTo>
                <a:lnTo>
                  <a:pt x="235340" y="21"/>
                </a:lnTo>
                <a:close/>
              </a:path>
            </a:pathLst>
          </a:custGeom>
          <a:solidFill>
            <a:srgbClr val="800064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</p:spTree>
    <p:extLst>
      <p:ext uri="{BB962C8B-B14F-4D97-AF65-F5344CB8AC3E}">
        <p14:creationId xmlns:p14="http://schemas.microsoft.com/office/powerpoint/2010/main" val="196199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.Citation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29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6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2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5" y="4973747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AD24A6F6-DD55-7E43-85B6-7C5D94E26A56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347DB2CE-0F56-7CFB-A992-239E6B62B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7461" y="1841995"/>
            <a:ext cx="4221791" cy="1459510"/>
          </a:xfrm>
        </p:spPr>
        <p:txBody>
          <a:bodyPr/>
          <a:lstStyle>
            <a:lvl1pPr algn="l">
              <a:lnSpc>
                <a:spcPct val="88000"/>
              </a:lnSpc>
              <a:defRPr sz="3592">
                <a:solidFill>
                  <a:srgbClr val="FF4052"/>
                </a:solidFill>
              </a:defRPr>
            </a:lvl1pPr>
          </a:lstStyle>
          <a:p>
            <a:r>
              <a:rPr lang="pt-BR"/>
              <a:t>Nitia volupta tius</a:t>
            </a:r>
            <a:br>
              <a:rPr lang="pt-BR"/>
            </a:br>
            <a:r>
              <a:rPr lang="pt-BR"/>
              <a:t>volupienet ommos</a:t>
            </a:r>
            <a:br>
              <a:rPr lang="pt-BR"/>
            </a:br>
            <a:r>
              <a:rPr lang="pt-BR"/>
              <a:t>et prunet sequam.</a:t>
            </a:r>
            <a:endParaRPr lang="fr-FR"/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58F06C53-E984-2711-8C41-091B6A784F6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881" y="1040981"/>
            <a:ext cx="4037659" cy="2902604"/>
          </a:xfrm>
          <a:custGeom>
            <a:avLst/>
            <a:gdLst>
              <a:gd name="connsiteX0" fmla="*/ 0 w 10761484"/>
              <a:gd name="connsiteY0" fmla="*/ 0 h 7740276"/>
              <a:gd name="connsiteX1" fmla="*/ 10761484 w 10761484"/>
              <a:gd name="connsiteY1" fmla="*/ 1982784 h 7740276"/>
              <a:gd name="connsiteX2" fmla="*/ 10761484 w 10761484"/>
              <a:gd name="connsiteY2" fmla="*/ 5842318 h 7740276"/>
              <a:gd name="connsiteX3" fmla="*/ 0 w 10761484"/>
              <a:gd name="connsiteY3" fmla="*/ 7740276 h 7740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61484" h="7740276">
                <a:moveTo>
                  <a:pt x="0" y="0"/>
                </a:moveTo>
                <a:lnTo>
                  <a:pt x="10761484" y="1982784"/>
                </a:lnTo>
                <a:lnTo>
                  <a:pt x="10761484" y="5842318"/>
                </a:lnTo>
                <a:lnTo>
                  <a:pt x="0" y="7740276"/>
                </a:lnTo>
                <a:close/>
              </a:path>
            </a:pathLst>
          </a:custGeom>
          <a:gradFill>
            <a:gsLst>
              <a:gs pos="0">
                <a:srgbClr val="B080F2"/>
              </a:gs>
              <a:gs pos="50000">
                <a:srgbClr val="D760A2"/>
              </a:gs>
              <a:gs pos="100000">
                <a:srgbClr val="FF4052"/>
              </a:gs>
            </a:gsLst>
            <a:lin ang="0" scaled="1"/>
          </a:gradFill>
        </p:spPr>
        <p:txBody>
          <a:bodyPr wrap="square" tIns="216000" rIns="540000" anchor="ctr">
            <a:noAutofit/>
          </a:bodyPr>
          <a:lstStyle>
            <a:lvl1pPr algn="ctr">
              <a:lnSpc>
                <a:spcPct val="92000"/>
              </a:lnSpc>
              <a:spcBef>
                <a:spcPts val="0"/>
              </a:spcBef>
              <a:defRPr sz="12375">
                <a:solidFill>
                  <a:schemeClr val="bg1"/>
                </a:solidFill>
                <a:latin typeface="Avenir LT Std 65 Medium" panose="020B0803020203020204" pitchFamily="34" charset="0"/>
              </a:defRPr>
            </a:lvl1pPr>
            <a:lvl2pPr marL="0">
              <a:lnSpc>
                <a:spcPct val="92000"/>
              </a:lnSpc>
              <a:spcBef>
                <a:spcPts val="0"/>
              </a:spcBef>
              <a:spcAft>
                <a:spcPts val="525"/>
              </a:spcAft>
              <a:defRPr sz="3375">
                <a:solidFill>
                  <a:srgbClr val="800064"/>
                </a:solidFill>
                <a:latin typeface="+mj-lt"/>
              </a:defRPr>
            </a:lvl2pPr>
          </a:lstStyle>
          <a:p>
            <a:pPr lvl="0"/>
            <a:r>
              <a:rPr lang="fr-FR"/>
              <a:t>324</a:t>
            </a:r>
          </a:p>
        </p:txBody>
      </p:sp>
    </p:spTree>
    <p:extLst>
      <p:ext uri="{BB962C8B-B14F-4D97-AF65-F5344CB8AC3E}">
        <p14:creationId xmlns:p14="http://schemas.microsoft.com/office/powerpoint/2010/main" val="99741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36">
            <a:extLst>
              <a:ext uri="{FF2B5EF4-FFF2-40B4-BE49-F238E27FC236}">
                <a16:creationId xmlns:a16="http://schemas.microsoft.com/office/drawing/2014/main" id="{0CEA2491-0AF5-79E7-5D46-3DA79CA26A5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451248"/>
            <a:ext cx="9147574" cy="3697222"/>
          </a:xfrm>
          <a:custGeom>
            <a:avLst/>
            <a:gdLst>
              <a:gd name="connsiteX0" fmla="*/ 0 w 24371300"/>
              <a:gd name="connsiteY0" fmla="*/ 0 h 9846005"/>
              <a:gd name="connsiteX1" fmla="*/ 24371300 w 24371300"/>
              <a:gd name="connsiteY1" fmla="*/ 0 h 9846005"/>
              <a:gd name="connsiteX2" fmla="*/ 24371300 w 24371300"/>
              <a:gd name="connsiteY2" fmla="*/ 9846005 h 9846005"/>
              <a:gd name="connsiteX3" fmla="*/ 0 w 24371300"/>
              <a:gd name="connsiteY3" fmla="*/ 9846005 h 9846005"/>
              <a:gd name="connsiteX4" fmla="*/ 0 w 24371300"/>
              <a:gd name="connsiteY4" fmla="*/ 0 h 9846005"/>
              <a:gd name="connsiteX0" fmla="*/ 0 w 24371300"/>
              <a:gd name="connsiteY0" fmla="*/ 0 h 9846005"/>
              <a:gd name="connsiteX1" fmla="*/ 24371300 w 24371300"/>
              <a:gd name="connsiteY1" fmla="*/ 0 h 9846005"/>
              <a:gd name="connsiteX2" fmla="*/ 24371300 w 24371300"/>
              <a:gd name="connsiteY2" fmla="*/ 6739948 h 9846005"/>
              <a:gd name="connsiteX3" fmla="*/ 0 w 24371300"/>
              <a:gd name="connsiteY3" fmla="*/ 9846005 h 9846005"/>
              <a:gd name="connsiteX4" fmla="*/ 0 w 24371300"/>
              <a:gd name="connsiteY4" fmla="*/ 0 h 9846005"/>
              <a:gd name="connsiteX0" fmla="*/ 0 w 24371300"/>
              <a:gd name="connsiteY0" fmla="*/ 0 h 9846005"/>
              <a:gd name="connsiteX1" fmla="*/ 24371300 w 24371300"/>
              <a:gd name="connsiteY1" fmla="*/ 0 h 9846005"/>
              <a:gd name="connsiteX2" fmla="*/ 24371300 w 24371300"/>
              <a:gd name="connsiteY2" fmla="*/ 6739948 h 9846005"/>
              <a:gd name="connsiteX3" fmla="*/ 0 w 24371300"/>
              <a:gd name="connsiteY3" fmla="*/ 9846005 h 9846005"/>
              <a:gd name="connsiteX4" fmla="*/ 0 w 24371300"/>
              <a:gd name="connsiteY4" fmla="*/ 0 h 9846005"/>
              <a:gd name="connsiteX0" fmla="*/ 0 w 24371300"/>
              <a:gd name="connsiteY0" fmla="*/ 0 h 9846005"/>
              <a:gd name="connsiteX1" fmla="*/ 24371300 w 24371300"/>
              <a:gd name="connsiteY1" fmla="*/ 1814286 h 9846005"/>
              <a:gd name="connsiteX2" fmla="*/ 24371300 w 24371300"/>
              <a:gd name="connsiteY2" fmla="*/ 6739948 h 9846005"/>
              <a:gd name="connsiteX3" fmla="*/ 0 w 24371300"/>
              <a:gd name="connsiteY3" fmla="*/ 9846005 h 9846005"/>
              <a:gd name="connsiteX4" fmla="*/ 0 w 24371300"/>
              <a:gd name="connsiteY4" fmla="*/ 0 h 9846005"/>
              <a:gd name="connsiteX0" fmla="*/ 0 w 24380825"/>
              <a:gd name="connsiteY0" fmla="*/ 0 h 9846005"/>
              <a:gd name="connsiteX1" fmla="*/ 24380825 w 24380825"/>
              <a:gd name="connsiteY1" fmla="*/ 1795236 h 9846005"/>
              <a:gd name="connsiteX2" fmla="*/ 24371300 w 24380825"/>
              <a:gd name="connsiteY2" fmla="*/ 6739948 h 9846005"/>
              <a:gd name="connsiteX3" fmla="*/ 0 w 24380825"/>
              <a:gd name="connsiteY3" fmla="*/ 9846005 h 9846005"/>
              <a:gd name="connsiteX4" fmla="*/ 0 w 24380825"/>
              <a:gd name="connsiteY4" fmla="*/ 0 h 9846005"/>
              <a:gd name="connsiteX0" fmla="*/ 0 w 24380825"/>
              <a:gd name="connsiteY0" fmla="*/ 0 h 10547762"/>
              <a:gd name="connsiteX1" fmla="*/ 24380825 w 24380825"/>
              <a:gd name="connsiteY1" fmla="*/ 1795236 h 10547762"/>
              <a:gd name="connsiteX2" fmla="*/ 24371300 w 24380825"/>
              <a:gd name="connsiteY2" fmla="*/ 6739948 h 10547762"/>
              <a:gd name="connsiteX3" fmla="*/ 14084300 w 24380825"/>
              <a:gd name="connsiteY3" fmla="*/ 9833305 h 10547762"/>
              <a:gd name="connsiteX4" fmla="*/ 0 w 24380825"/>
              <a:gd name="connsiteY4" fmla="*/ 9846005 h 10547762"/>
              <a:gd name="connsiteX5" fmla="*/ 0 w 24380825"/>
              <a:gd name="connsiteY5" fmla="*/ 0 h 10547762"/>
              <a:gd name="connsiteX0" fmla="*/ 0 w 24380825"/>
              <a:gd name="connsiteY0" fmla="*/ 0 h 10552296"/>
              <a:gd name="connsiteX1" fmla="*/ 24380825 w 24380825"/>
              <a:gd name="connsiteY1" fmla="*/ 1795236 h 10552296"/>
              <a:gd name="connsiteX2" fmla="*/ 24371300 w 24380825"/>
              <a:gd name="connsiteY2" fmla="*/ 6739948 h 10552296"/>
              <a:gd name="connsiteX3" fmla="*/ 14071600 w 24380825"/>
              <a:gd name="connsiteY3" fmla="*/ 9846005 h 10552296"/>
              <a:gd name="connsiteX4" fmla="*/ 0 w 24380825"/>
              <a:gd name="connsiteY4" fmla="*/ 9846005 h 10552296"/>
              <a:gd name="connsiteX5" fmla="*/ 0 w 24380825"/>
              <a:gd name="connsiteY5" fmla="*/ 0 h 10552296"/>
              <a:gd name="connsiteX0" fmla="*/ 0 w 24380825"/>
              <a:gd name="connsiteY0" fmla="*/ 0 h 10427050"/>
              <a:gd name="connsiteX1" fmla="*/ 24380825 w 24380825"/>
              <a:gd name="connsiteY1" fmla="*/ 1795236 h 10427050"/>
              <a:gd name="connsiteX2" fmla="*/ 24371300 w 24380825"/>
              <a:gd name="connsiteY2" fmla="*/ 6739948 h 10427050"/>
              <a:gd name="connsiteX3" fmla="*/ 14071600 w 24380825"/>
              <a:gd name="connsiteY3" fmla="*/ 9846005 h 10427050"/>
              <a:gd name="connsiteX4" fmla="*/ 0 w 24380825"/>
              <a:gd name="connsiteY4" fmla="*/ 9846005 h 10427050"/>
              <a:gd name="connsiteX5" fmla="*/ 0 w 24380825"/>
              <a:gd name="connsiteY5" fmla="*/ 0 h 10427050"/>
              <a:gd name="connsiteX0" fmla="*/ 0 w 24380825"/>
              <a:gd name="connsiteY0" fmla="*/ 0 h 10427050"/>
              <a:gd name="connsiteX1" fmla="*/ 24380825 w 24380825"/>
              <a:gd name="connsiteY1" fmla="*/ 1795236 h 10427050"/>
              <a:gd name="connsiteX2" fmla="*/ 24371300 w 24380825"/>
              <a:gd name="connsiteY2" fmla="*/ 6739948 h 10427050"/>
              <a:gd name="connsiteX3" fmla="*/ 14071600 w 24380825"/>
              <a:gd name="connsiteY3" fmla="*/ 9846005 h 10427050"/>
              <a:gd name="connsiteX4" fmla="*/ 0 w 24380825"/>
              <a:gd name="connsiteY4" fmla="*/ 9846005 h 10427050"/>
              <a:gd name="connsiteX5" fmla="*/ 0 w 24380825"/>
              <a:gd name="connsiteY5" fmla="*/ 0 h 10427050"/>
              <a:gd name="connsiteX0" fmla="*/ 0 w 24380825"/>
              <a:gd name="connsiteY0" fmla="*/ 0 h 9866221"/>
              <a:gd name="connsiteX1" fmla="*/ 24380825 w 24380825"/>
              <a:gd name="connsiteY1" fmla="*/ 1795236 h 9866221"/>
              <a:gd name="connsiteX2" fmla="*/ 24371300 w 24380825"/>
              <a:gd name="connsiteY2" fmla="*/ 6739948 h 9866221"/>
              <a:gd name="connsiteX3" fmla="*/ 14071600 w 24380825"/>
              <a:gd name="connsiteY3" fmla="*/ 9846005 h 9866221"/>
              <a:gd name="connsiteX4" fmla="*/ 0 w 24380825"/>
              <a:gd name="connsiteY4" fmla="*/ 9846005 h 9866221"/>
              <a:gd name="connsiteX5" fmla="*/ 0 w 24380825"/>
              <a:gd name="connsiteY5" fmla="*/ 0 h 9866221"/>
              <a:gd name="connsiteX0" fmla="*/ 0 w 24380825"/>
              <a:gd name="connsiteY0" fmla="*/ 0 h 9875282"/>
              <a:gd name="connsiteX1" fmla="*/ 24380825 w 24380825"/>
              <a:gd name="connsiteY1" fmla="*/ 1795236 h 9875282"/>
              <a:gd name="connsiteX2" fmla="*/ 24371300 w 24380825"/>
              <a:gd name="connsiteY2" fmla="*/ 6739948 h 9875282"/>
              <a:gd name="connsiteX3" fmla="*/ 14018592 w 24380825"/>
              <a:gd name="connsiteY3" fmla="*/ 9859257 h 9875282"/>
              <a:gd name="connsiteX4" fmla="*/ 0 w 24380825"/>
              <a:gd name="connsiteY4" fmla="*/ 9846005 h 9875282"/>
              <a:gd name="connsiteX5" fmla="*/ 0 w 24380825"/>
              <a:gd name="connsiteY5" fmla="*/ 0 h 9875282"/>
              <a:gd name="connsiteX0" fmla="*/ 0 w 24380825"/>
              <a:gd name="connsiteY0" fmla="*/ 0 h 9885678"/>
              <a:gd name="connsiteX1" fmla="*/ 24380825 w 24380825"/>
              <a:gd name="connsiteY1" fmla="*/ 1795236 h 9885678"/>
              <a:gd name="connsiteX2" fmla="*/ 24371300 w 24380825"/>
              <a:gd name="connsiteY2" fmla="*/ 6739948 h 9885678"/>
              <a:gd name="connsiteX3" fmla="*/ 14005340 w 24380825"/>
              <a:gd name="connsiteY3" fmla="*/ 9872509 h 9885678"/>
              <a:gd name="connsiteX4" fmla="*/ 0 w 24380825"/>
              <a:gd name="connsiteY4" fmla="*/ 9846005 h 9885678"/>
              <a:gd name="connsiteX5" fmla="*/ 0 w 24380825"/>
              <a:gd name="connsiteY5" fmla="*/ 0 h 9885678"/>
              <a:gd name="connsiteX0" fmla="*/ 0 w 24380825"/>
              <a:gd name="connsiteY0" fmla="*/ 0 h 9872512"/>
              <a:gd name="connsiteX1" fmla="*/ 24380825 w 24380825"/>
              <a:gd name="connsiteY1" fmla="*/ 1795236 h 9872512"/>
              <a:gd name="connsiteX2" fmla="*/ 24371300 w 24380825"/>
              <a:gd name="connsiteY2" fmla="*/ 6739948 h 9872512"/>
              <a:gd name="connsiteX3" fmla="*/ 14005340 w 24380825"/>
              <a:gd name="connsiteY3" fmla="*/ 9872509 h 9872512"/>
              <a:gd name="connsiteX4" fmla="*/ 0 w 24380825"/>
              <a:gd name="connsiteY4" fmla="*/ 9846005 h 9872512"/>
              <a:gd name="connsiteX5" fmla="*/ 0 w 24380825"/>
              <a:gd name="connsiteY5" fmla="*/ 0 h 9872512"/>
              <a:gd name="connsiteX0" fmla="*/ 0 w 24380825"/>
              <a:gd name="connsiteY0" fmla="*/ 0 h 9872512"/>
              <a:gd name="connsiteX1" fmla="*/ 24380825 w 24380825"/>
              <a:gd name="connsiteY1" fmla="*/ 1795236 h 9872512"/>
              <a:gd name="connsiteX2" fmla="*/ 24371300 w 24380825"/>
              <a:gd name="connsiteY2" fmla="*/ 6739948 h 9872512"/>
              <a:gd name="connsiteX3" fmla="*/ 14005340 w 24380825"/>
              <a:gd name="connsiteY3" fmla="*/ 9872509 h 9872512"/>
              <a:gd name="connsiteX4" fmla="*/ 0 w 24380825"/>
              <a:gd name="connsiteY4" fmla="*/ 9846005 h 9872512"/>
              <a:gd name="connsiteX5" fmla="*/ 0 w 24380825"/>
              <a:gd name="connsiteY5" fmla="*/ 0 h 9872512"/>
              <a:gd name="connsiteX0" fmla="*/ 0 w 24380825"/>
              <a:gd name="connsiteY0" fmla="*/ 0 h 9872512"/>
              <a:gd name="connsiteX1" fmla="*/ 24380825 w 24380825"/>
              <a:gd name="connsiteY1" fmla="*/ 1795236 h 9872512"/>
              <a:gd name="connsiteX2" fmla="*/ 24371300 w 24380825"/>
              <a:gd name="connsiteY2" fmla="*/ 6739948 h 9872512"/>
              <a:gd name="connsiteX3" fmla="*/ 14005340 w 24380825"/>
              <a:gd name="connsiteY3" fmla="*/ 9872509 h 9872512"/>
              <a:gd name="connsiteX4" fmla="*/ 0 w 24380825"/>
              <a:gd name="connsiteY4" fmla="*/ 9846005 h 9872512"/>
              <a:gd name="connsiteX5" fmla="*/ 0 w 24380825"/>
              <a:gd name="connsiteY5" fmla="*/ 0 h 9872512"/>
              <a:gd name="connsiteX0" fmla="*/ 0 w 24380825"/>
              <a:gd name="connsiteY0" fmla="*/ 0 h 9872512"/>
              <a:gd name="connsiteX1" fmla="*/ 24380825 w 24380825"/>
              <a:gd name="connsiteY1" fmla="*/ 1795236 h 9872512"/>
              <a:gd name="connsiteX2" fmla="*/ 24371300 w 24380825"/>
              <a:gd name="connsiteY2" fmla="*/ 6739948 h 9872512"/>
              <a:gd name="connsiteX3" fmla="*/ 14005340 w 24380825"/>
              <a:gd name="connsiteY3" fmla="*/ 9872509 h 9872512"/>
              <a:gd name="connsiteX4" fmla="*/ 0 w 24380825"/>
              <a:gd name="connsiteY4" fmla="*/ 9846005 h 9872512"/>
              <a:gd name="connsiteX5" fmla="*/ 0 w 24380825"/>
              <a:gd name="connsiteY5" fmla="*/ 0 h 9872512"/>
              <a:gd name="connsiteX0" fmla="*/ 0 w 24380825"/>
              <a:gd name="connsiteY0" fmla="*/ 0 h 9872511"/>
              <a:gd name="connsiteX1" fmla="*/ 24380825 w 24380825"/>
              <a:gd name="connsiteY1" fmla="*/ 1795236 h 9872511"/>
              <a:gd name="connsiteX2" fmla="*/ 24371300 w 24380825"/>
              <a:gd name="connsiteY2" fmla="*/ 6739948 h 9872511"/>
              <a:gd name="connsiteX3" fmla="*/ 14005340 w 24380825"/>
              <a:gd name="connsiteY3" fmla="*/ 9872509 h 9872511"/>
              <a:gd name="connsiteX4" fmla="*/ 0 w 24380825"/>
              <a:gd name="connsiteY4" fmla="*/ 9846005 h 9872511"/>
              <a:gd name="connsiteX5" fmla="*/ 0 w 24380825"/>
              <a:gd name="connsiteY5" fmla="*/ 0 h 9872511"/>
              <a:gd name="connsiteX0" fmla="*/ 0 w 24380825"/>
              <a:gd name="connsiteY0" fmla="*/ 0 h 9872511"/>
              <a:gd name="connsiteX1" fmla="*/ 24380825 w 24380825"/>
              <a:gd name="connsiteY1" fmla="*/ 1795236 h 9872511"/>
              <a:gd name="connsiteX2" fmla="*/ 24371300 w 24380825"/>
              <a:gd name="connsiteY2" fmla="*/ 6739948 h 9872511"/>
              <a:gd name="connsiteX3" fmla="*/ 14005340 w 24380825"/>
              <a:gd name="connsiteY3" fmla="*/ 9872509 h 9872511"/>
              <a:gd name="connsiteX4" fmla="*/ 0 w 24380825"/>
              <a:gd name="connsiteY4" fmla="*/ 9846005 h 9872511"/>
              <a:gd name="connsiteX5" fmla="*/ 0 w 24380825"/>
              <a:gd name="connsiteY5" fmla="*/ 0 h 9872511"/>
              <a:gd name="connsiteX0" fmla="*/ 0 w 24380825"/>
              <a:gd name="connsiteY0" fmla="*/ 0 h 9872511"/>
              <a:gd name="connsiteX1" fmla="*/ 24380825 w 24380825"/>
              <a:gd name="connsiteY1" fmla="*/ 1795236 h 9872511"/>
              <a:gd name="connsiteX2" fmla="*/ 24371300 w 24380825"/>
              <a:gd name="connsiteY2" fmla="*/ 6739948 h 9872511"/>
              <a:gd name="connsiteX3" fmla="*/ 14005340 w 24380825"/>
              <a:gd name="connsiteY3" fmla="*/ 9872509 h 9872511"/>
              <a:gd name="connsiteX4" fmla="*/ 0 w 24380825"/>
              <a:gd name="connsiteY4" fmla="*/ 9846005 h 9872511"/>
              <a:gd name="connsiteX5" fmla="*/ 0 w 24380825"/>
              <a:gd name="connsiteY5" fmla="*/ 0 h 9872511"/>
              <a:gd name="connsiteX0" fmla="*/ 0 w 24380825"/>
              <a:gd name="connsiteY0" fmla="*/ 0 h 9872511"/>
              <a:gd name="connsiteX1" fmla="*/ 24380825 w 24380825"/>
              <a:gd name="connsiteY1" fmla="*/ 1795236 h 9872511"/>
              <a:gd name="connsiteX2" fmla="*/ 24371300 w 24380825"/>
              <a:gd name="connsiteY2" fmla="*/ 6739948 h 9872511"/>
              <a:gd name="connsiteX3" fmla="*/ 14018592 w 24380825"/>
              <a:gd name="connsiteY3" fmla="*/ 9872509 h 9872511"/>
              <a:gd name="connsiteX4" fmla="*/ 0 w 24380825"/>
              <a:gd name="connsiteY4" fmla="*/ 9846005 h 9872511"/>
              <a:gd name="connsiteX5" fmla="*/ 0 w 24380825"/>
              <a:gd name="connsiteY5" fmla="*/ 0 h 9872511"/>
              <a:gd name="connsiteX0" fmla="*/ 0 w 24380825"/>
              <a:gd name="connsiteY0" fmla="*/ 0 h 9846350"/>
              <a:gd name="connsiteX1" fmla="*/ 24380825 w 24380825"/>
              <a:gd name="connsiteY1" fmla="*/ 1795236 h 9846350"/>
              <a:gd name="connsiteX2" fmla="*/ 24371300 w 24380825"/>
              <a:gd name="connsiteY2" fmla="*/ 6739948 h 9846350"/>
              <a:gd name="connsiteX3" fmla="*/ 14031844 w 24380825"/>
              <a:gd name="connsiteY3" fmla="*/ 9832752 h 9846350"/>
              <a:gd name="connsiteX4" fmla="*/ 0 w 24380825"/>
              <a:gd name="connsiteY4" fmla="*/ 9846005 h 9846350"/>
              <a:gd name="connsiteX5" fmla="*/ 0 w 24380825"/>
              <a:gd name="connsiteY5" fmla="*/ 0 h 9846350"/>
              <a:gd name="connsiteX0" fmla="*/ 0 w 24380825"/>
              <a:gd name="connsiteY0" fmla="*/ 0 h 9859258"/>
              <a:gd name="connsiteX1" fmla="*/ 24380825 w 24380825"/>
              <a:gd name="connsiteY1" fmla="*/ 1795236 h 9859258"/>
              <a:gd name="connsiteX2" fmla="*/ 24371300 w 24380825"/>
              <a:gd name="connsiteY2" fmla="*/ 6739948 h 9859258"/>
              <a:gd name="connsiteX3" fmla="*/ 13992087 w 24380825"/>
              <a:gd name="connsiteY3" fmla="*/ 9859256 h 9859258"/>
              <a:gd name="connsiteX4" fmla="*/ 0 w 24380825"/>
              <a:gd name="connsiteY4" fmla="*/ 9846005 h 9859258"/>
              <a:gd name="connsiteX5" fmla="*/ 0 w 24380825"/>
              <a:gd name="connsiteY5" fmla="*/ 0 h 9859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80825" h="9859258">
                <a:moveTo>
                  <a:pt x="0" y="0"/>
                </a:moveTo>
                <a:lnTo>
                  <a:pt x="24380825" y="1795236"/>
                </a:lnTo>
                <a:lnTo>
                  <a:pt x="24371300" y="6739948"/>
                </a:lnTo>
                <a:cubicBezTo>
                  <a:pt x="23172877" y="7120776"/>
                  <a:pt x="14028071" y="9862280"/>
                  <a:pt x="13992087" y="9859256"/>
                </a:cubicBezTo>
                <a:cubicBezTo>
                  <a:pt x="13718669" y="9841324"/>
                  <a:pt x="956733" y="9850177"/>
                  <a:pt x="0" y="9846005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A24F5"/>
              </a:gs>
              <a:gs pos="97000">
                <a:srgbClr val="02D686"/>
              </a:gs>
              <a:gs pos="100000">
                <a:srgbClr val="B0CC94"/>
              </a:gs>
            </a:gsLst>
            <a:lin ang="900000" scaled="1"/>
          </a:gradFill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image4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FA50C0-B093-4746-A66C-C8647A6B1505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A22047FB-6023-0FDE-241F-0752D878A75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21766" y="2181392"/>
            <a:ext cx="1861623" cy="1908960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750">
                <a:solidFill>
                  <a:schemeClr val="bg1"/>
                </a:solidFill>
              </a:defRPr>
            </a:lvl1pPr>
            <a:lvl2pPr marL="162000" indent="-162000" algn="ctr">
              <a:lnSpc>
                <a:spcPct val="90000"/>
              </a:lnSpc>
              <a:spcAft>
                <a:spcPts val="225"/>
              </a:spcAft>
              <a:buSzPct val="10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fr-FR" sz="1125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2250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ctr">
              <a:lnSpc>
                <a:spcPct val="90000"/>
              </a:lnSpc>
              <a:defRPr sz="7500">
                <a:solidFill>
                  <a:schemeClr val="bg1"/>
                </a:solidFill>
                <a:latin typeface="+mj-lt"/>
              </a:defRPr>
            </a:lvl4pPr>
          </a:lstStyle>
          <a:p>
            <a:pPr lvl="2"/>
            <a:r>
              <a:rPr lang="fr-FR"/>
              <a:t>Janvier</a:t>
            </a:r>
          </a:p>
          <a:p>
            <a:pPr lvl="3"/>
            <a:r>
              <a:rPr lang="fr-FR"/>
              <a:t>09</a:t>
            </a:r>
          </a:p>
          <a:p>
            <a:pPr lvl="1"/>
            <a:r>
              <a:rPr lang="fr-FR"/>
              <a:t>Projet 1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08210A99-6317-03AA-D401-D1C2AF95475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619596" y="2181392"/>
            <a:ext cx="1861623" cy="1908960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750">
                <a:solidFill>
                  <a:schemeClr val="bg1"/>
                </a:solidFill>
              </a:defRPr>
            </a:lvl1pPr>
            <a:lvl2pPr marL="162000" indent="-162000" algn="ctr">
              <a:lnSpc>
                <a:spcPct val="90000"/>
              </a:lnSpc>
              <a:spcAft>
                <a:spcPts val="225"/>
              </a:spcAft>
              <a:buSzPct val="10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fr-FR" sz="1125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2250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ctr">
              <a:lnSpc>
                <a:spcPct val="90000"/>
              </a:lnSpc>
              <a:defRPr sz="7500">
                <a:solidFill>
                  <a:schemeClr val="bg1"/>
                </a:solidFill>
                <a:latin typeface="+mj-lt"/>
              </a:defRPr>
            </a:lvl4pPr>
          </a:lstStyle>
          <a:p>
            <a:pPr lvl="2"/>
            <a:r>
              <a:rPr lang="fr-FR"/>
              <a:t>Janvier</a:t>
            </a:r>
          </a:p>
          <a:p>
            <a:pPr lvl="3"/>
            <a:r>
              <a:rPr lang="fr-FR"/>
              <a:t>09</a:t>
            </a:r>
          </a:p>
          <a:p>
            <a:pPr lvl="1"/>
            <a:r>
              <a:rPr lang="fr-FR"/>
              <a:t>Projet 1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471855B7-0329-1B8A-F023-55F7C28B172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717425" y="2181392"/>
            <a:ext cx="1861623" cy="1908960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750">
                <a:solidFill>
                  <a:schemeClr val="bg1"/>
                </a:solidFill>
              </a:defRPr>
            </a:lvl1pPr>
            <a:lvl2pPr marL="162000" indent="-162000" algn="ctr">
              <a:lnSpc>
                <a:spcPct val="90000"/>
              </a:lnSpc>
              <a:spcAft>
                <a:spcPts val="225"/>
              </a:spcAft>
              <a:buSzPct val="10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fr-FR" sz="1125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2250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ctr">
              <a:lnSpc>
                <a:spcPct val="90000"/>
              </a:lnSpc>
              <a:defRPr sz="7500">
                <a:solidFill>
                  <a:schemeClr val="bg1"/>
                </a:solidFill>
                <a:latin typeface="+mj-lt"/>
              </a:defRPr>
            </a:lvl4pPr>
          </a:lstStyle>
          <a:p>
            <a:pPr lvl="2"/>
            <a:r>
              <a:rPr lang="fr-FR"/>
              <a:t>Janvier</a:t>
            </a:r>
          </a:p>
          <a:p>
            <a:pPr lvl="3"/>
            <a:r>
              <a:rPr lang="fr-FR"/>
              <a:t>09</a:t>
            </a:r>
          </a:p>
          <a:p>
            <a:pPr lvl="1"/>
            <a:r>
              <a:rPr lang="fr-FR"/>
              <a:t>Projet 1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A48E39B1-0ECD-B0A0-658C-582AE1F33A7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815255" y="2181392"/>
            <a:ext cx="1861623" cy="1908960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750">
                <a:solidFill>
                  <a:schemeClr val="bg1"/>
                </a:solidFill>
              </a:defRPr>
            </a:lvl1pPr>
            <a:lvl2pPr marL="162000" indent="-162000" algn="ctr">
              <a:lnSpc>
                <a:spcPct val="90000"/>
              </a:lnSpc>
              <a:spcAft>
                <a:spcPts val="225"/>
              </a:spcAft>
              <a:buSzPct val="10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fr-FR" sz="1125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2250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ctr">
              <a:lnSpc>
                <a:spcPct val="90000"/>
              </a:lnSpc>
              <a:defRPr sz="7500">
                <a:solidFill>
                  <a:schemeClr val="bg1"/>
                </a:solidFill>
                <a:latin typeface="+mj-lt"/>
              </a:defRPr>
            </a:lvl4pPr>
          </a:lstStyle>
          <a:p>
            <a:pPr lvl="2"/>
            <a:r>
              <a:rPr lang="fr-FR"/>
              <a:t>Janvier</a:t>
            </a:r>
          </a:p>
          <a:p>
            <a:pPr lvl="3"/>
            <a:r>
              <a:rPr lang="fr-FR"/>
              <a:t>09</a:t>
            </a:r>
          </a:p>
          <a:p>
            <a:pPr lvl="1"/>
            <a:r>
              <a:rPr lang="fr-FR"/>
              <a:t>Projet 1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34D41C4B-01A9-A0DB-CDA8-4A63E0C9C65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1162" y="409996"/>
            <a:ext cx="7897277" cy="560603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9024FA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9024FA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Dates clés du projet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330077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Citations 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36">
            <a:extLst>
              <a:ext uri="{FF2B5EF4-FFF2-40B4-BE49-F238E27FC236}">
                <a16:creationId xmlns:a16="http://schemas.microsoft.com/office/drawing/2014/main" id="{8EECE699-92BD-BFBB-3C7E-2060B297FA3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18" y="0"/>
            <a:ext cx="9143682" cy="5143500"/>
          </a:xfrm>
          <a:prstGeom prst="rect">
            <a:avLst/>
          </a:prstGeom>
          <a:gradFill>
            <a:gsLst>
              <a:gs pos="0">
                <a:srgbClr val="91C0BF"/>
              </a:gs>
              <a:gs pos="100000">
                <a:srgbClr val="00AFB5"/>
              </a:gs>
            </a:gsLst>
            <a:lin ang="0" scaled="0"/>
          </a:gradFill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image4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2B0CB2A-7DD4-D94C-BEA3-B083B39E3B60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347DB2CE-0F56-7CFB-A992-239E6B62B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3812" y="1740444"/>
            <a:ext cx="3384856" cy="1550497"/>
          </a:xfrm>
        </p:spPr>
        <p:txBody>
          <a:bodyPr/>
          <a:lstStyle>
            <a:lvl1pPr algn="l">
              <a:lnSpc>
                <a:spcPct val="101000"/>
              </a:lnSpc>
              <a:defRPr sz="3375">
                <a:solidFill>
                  <a:schemeClr val="bg1"/>
                </a:solidFill>
              </a:defRPr>
            </a:lvl1pPr>
          </a:lstStyle>
          <a:p>
            <a:r>
              <a:rPr lang="pt-BR"/>
              <a:t>Nitia volupta</a:t>
            </a:r>
            <a:br>
              <a:rPr lang="pt-BR"/>
            </a:br>
            <a:r>
              <a:rPr lang="pt-BR"/>
              <a:t>volupienet et </a:t>
            </a:r>
            <a:br>
              <a:rPr lang="pt-BR"/>
            </a:br>
            <a:r>
              <a:rPr lang="pt-BR"/>
              <a:t>pruet sequam.</a:t>
            </a:r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67302564-4992-2AAC-3E42-0BFBAA6608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5" y="288180"/>
            <a:ext cx="5467392" cy="4565813"/>
          </a:xfrm>
          <a:custGeom>
            <a:avLst/>
            <a:gdLst>
              <a:gd name="connsiteX0" fmla="*/ 234 w 14679643"/>
              <a:gd name="connsiteY0" fmla="*/ 0 h 12175502"/>
              <a:gd name="connsiteX1" fmla="*/ 14679643 w 14679643"/>
              <a:gd name="connsiteY1" fmla="*/ 4107543 h 12175502"/>
              <a:gd name="connsiteX2" fmla="*/ 14679582 w 14679643"/>
              <a:gd name="connsiteY2" fmla="*/ 7932823 h 12175502"/>
              <a:gd name="connsiteX3" fmla="*/ 0 w 14679643"/>
              <a:gd name="connsiteY3" fmla="*/ 12175502 h 12175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79643" h="12175502">
                <a:moveTo>
                  <a:pt x="234" y="0"/>
                </a:moveTo>
                <a:lnTo>
                  <a:pt x="14679643" y="4107543"/>
                </a:lnTo>
                <a:lnTo>
                  <a:pt x="14679582" y="7932823"/>
                </a:lnTo>
                <a:lnTo>
                  <a:pt x="0" y="121755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tIns="180000" rIns="900000" anchor="ctr">
            <a:noAutofit/>
          </a:bodyPr>
          <a:lstStyle>
            <a:lvl1pPr algn="ctr">
              <a:lnSpc>
                <a:spcPct val="92000"/>
              </a:lnSpc>
              <a:spcBef>
                <a:spcPts val="0"/>
              </a:spcBef>
              <a:defRPr sz="13125">
                <a:solidFill>
                  <a:schemeClr val="accent3"/>
                </a:solidFill>
                <a:latin typeface="Avenir LT Std 65 Medium" panose="020B0803020203020204" pitchFamily="34" charset="0"/>
              </a:defRPr>
            </a:lvl1pPr>
            <a:lvl2pPr marL="0">
              <a:lnSpc>
                <a:spcPct val="92000"/>
              </a:lnSpc>
              <a:spcBef>
                <a:spcPts val="0"/>
              </a:spcBef>
              <a:spcAft>
                <a:spcPts val="525"/>
              </a:spcAft>
              <a:defRPr sz="3375">
                <a:solidFill>
                  <a:srgbClr val="800064"/>
                </a:solidFill>
                <a:latin typeface="+mj-lt"/>
              </a:defRPr>
            </a:lvl2pPr>
          </a:lstStyle>
          <a:p>
            <a:pPr lvl="0"/>
            <a:r>
              <a:rPr lang="fr-FR"/>
              <a:t>130</a:t>
            </a:r>
          </a:p>
        </p:txBody>
      </p:sp>
      <p:sp>
        <p:nvSpPr>
          <p:cNvPr id="8" name="Espace réservé du graphique SmartArt 38">
            <a:extLst>
              <a:ext uri="{FF2B5EF4-FFF2-40B4-BE49-F238E27FC236}">
                <a16:creationId xmlns:a16="http://schemas.microsoft.com/office/drawing/2014/main" id="{216A5EB2-8BE6-812B-0E58-6CD01E67A24D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6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</p:spTree>
    <p:extLst>
      <p:ext uri="{BB962C8B-B14F-4D97-AF65-F5344CB8AC3E}">
        <p14:creationId xmlns:p14="http://schemas.microsoft.com/office/powerpoint/2010/main" val="241865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.Citations 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29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6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2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5" y="4973747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40A6D4D6-16D0-A24D-8131-D93B8043A6BF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347DB2CE-0F56-7CFB-A992-239E6B62B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3812" y="700683"/>
            <a:ext cx="3384856" cy="1550497"/>
          </a:xfrm>
        </p:spPr>
        <p:txBody>
          <a:bodyPr/>
          <a:lstStyle>
            <a:lvl1pPr algn="l">
              <a:lnSpc>
                <a:spcPct val="101000"/>
              </a:lnSpc>
              <a:defRPr sz="3375">
                <a:solidFill>
                  <a:srgbClr val="C80E0E"/>
                </a:solidFill>
              </a:defRPr>
            </a:lvl1pPr>
          </a:lstStyle>
          <a:p>
            <a:r>
              <a:rPr lang="pt-BR"/>
              <a:t>Nitia volupta</a:t>
            </a:r>
            <a:br>
              <a:rPr lang="pt-BR"/>
            </a:br>
            <a:r>
              <a:rPr lang="pt-BR"/>
              <a:t>volupienet et </a:t>
            </a:r>
            <a:br>
              <a:rPr lang="pt-BR"/>
            </a:br>
            <a:r>
              <a:rPr lang="pt-BR"/>
              <a:t>pruet sequam.</a:t>
            </a:r>
            <a:endParaRPr lang="fr-FR"/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01B13F7C-BC82-9E4A-2384-8A58641CAE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7" y="642"/>
            <a:ext cx="5426890" cy="5143504"/>
          </a:xfrm>
          <a:custGeom>
            <a:avLst/>
            <a:gdLst>
              <a:gd name="connsiteX0" fmla="*/ 0 w 14464169"/>
              <a:gd name="connsiteY0" fmla="*/ 0 h 13716011"/>
              <a:gd name="connsiteX1" fmla="*/ 8730254 w 14464169"/>
              <a:gd name="connsiteY1" fmla="*/ 0 h 13716011"/>
              <a:gd name="connsiteX2" fmla="*/ 14464169 w 14464169"/>
              <a:gd name="connsiteY2" fmla="*/ 2078903 h 13716011"/>
              <a:gd name="connsiteX3" fmla="*/ 14464169 w 14464169"/>
              <a:gd name="connsiteY3" fmla="*/ 5823869 h 13716011"/>
              <a:gd name="connsiteX4" fmla="*/ 3830705 w 14464169"/>
              <a:gd name="connsiteY4" fmla="*/ 13716011 h 13716011"/>
              <a:gd name="connsiteX5" fmla="*/ 0 w 14464169"/>
              <a:gd name="connsiteY5" fmla="*/ 13716011 h 13716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64169" h="13716011">
                <a:moveTo>
                  <a:pt x="0" y="0"/>
                </a:moveTo>
                <a:lnTo>
                  <a:pt x="8730254" y="0"/>
                </a:lnTo>
                <a:lnTo>
                  <a:pt x="14464169" y="2078903"/>
                </a:lnTo>
                <a:lnTo>
                  <a:pt x="14464169" y="5823869"/>
                </a:lnTo>
                <a:lnTo>
                  <a:pt x="3830705" y="13716011"/>
                </a:lnTo>
                <a:lnTo>
                  <a:pt x="0" y="13716011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540000" tIns="720000" rIns="1440000" anchor="t">
            <a:noAutofit/>
          </a:bodyPr>
          <a:lstStyle>
            <a:lvl1pPr algn="ctr">
              <a:lnSpc>
                <a:spcPct val="92000"/>
              </a:lnSpc>
              <a:spcBef>
                <a:spcPts val="0"/>
              </a:spcBef>
              <a:defRPr sz="13125">
                <a:solidFill>
                  <a:schemeClr val="bg1"/>
                </a:solidFill>
                <a:latin typeface="Avenir LT Std 65 Medium" panose="020B0803020203020204" pitchFamily="34" charset="0"/>
              </a:defRPr>
            </a:lvl1pPr>
            <a:lvl2pPr marL="0">
              <a:lnSpc>
                <a:spcPct val="92000"/>
              </a:lnSpc>
              <a:spcBef>
                <a:spcPts val="0"/>
              </a:spcBef>
              <a:spcAft>
                <a:spcPts val="525"/>
              </a:spcAft>
              <a:defRPr sz="3375">
                <a:solidFill>
                  <a:srgbClr val="800064"/>
                </a:solidFill>
                <a:latin typeface="+mj-lt"/>
              </a:defRPr>
            </a:lvl2pPr>
          </a:lstStyle>
          <a:p>
            <a:pPr lvl="0"/>
            <a:r>
              <a:rPr lang="fr-FR"/>
              <a:t>260</a:t>
            </a:r>
          </a:p>
        </p:txBody>
      </p:sp>
    </p:spTree>
    <p:extLst>
      <p:ext uri="{BB962C8B-B14F-4D97-AF65-F5344CB8AC3E}">
        <p14:creationId xmlns:p14="http://schemas.microsoft.com/office/powerpoint/2010/main" val="66086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Infographi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29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6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2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5" y="4973747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C1BEC4B5-063E-1C4A-9506-B945F9FD0D66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graphique 10">
            <a:extLst>
              <a:ext uri="{FF2B5EF4-FFF2-40B4-BE49-F238E27FC236}">
                <a16:creationId xmlns:a16="http://schemas.microsoft.com/office/drawing/2014/main" id="{8A07714B-B09C-839C-45B0-1889864E2B0C}"/>
              </a:ext>
            </a:extLst>
          </p:cNvPr>
          <p:cNvSpPr>
            <a:spLocks noGrp="1"/>
          </p:cNvSpPr>
          <p:nvPr>
            <p:ph type="chart" sz="quarter" idx="21"/>
          </p:nvPr>
        </p:nvSpPr>
        <p:spPr>
          <a:xfrm>
            <a:off x="478881" y="560784"/>
            <a:ext cx="3888565" cy="34243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05C4EE38-D25B-6527-4F48-B4A689901FF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918962" y="969407"/>
            <a:ext cx="3438194" cy="560603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264FC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234C2CBC-F971-7F9D-5339-101DB694B2D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935318" y="1670851"/>
            <a:ext cx="3419732" cy="2417393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  <a:lvl2pPr marL="0" indent="0">
              <a:buSzPct val="60000"/>
              <a:buFontTx/>
              <a:buNone/>
              <a:defRPr/>
            </a:lvl2pPr>
            <a:lvl3pPr>
              <a:defRPr>
                <a:solidFill>
                  <a:srgbClr val="508ECC"/>
                </a:solidFill>
              </a:defRPr>
            </a:lvl3pPr>
          </a:lstStyle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nclu</a:t>
            </a:r>
            <a:r>
              <a:rPr lang="fr-FR"/>
              <a:t> </a:t>
            </a:r>
            <a:r>
              <a:rPr lang="fr-FR" err="1"/>
              <a:t>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, non </a:t>
            </a:r>
            <a:r>
              <a:rPr lang="fr-FR" err="1"/>
              <a:t>sentulicum</a:t>
            </a:r>
            <a:r>
              <a:rPr lang="fr-FR"/>
              <a:t> </a:t>
            </a:r>
            <a:r>
              <a:rPr lang="fr-FR" err="1"/>
              <a:t>publiis</a:t>
            </a:r>
            <a:r>
              <a:rPr lang="fr-FR"/>
              <a:t> </a:t>
            </a:r>
            <a:r>
              <a:rPr lang="fr-FR" err="1"/>
              <a:t>clere</a:t>
            </a:r>
            <a:r>
              <a:rPr lang="fr-FR"/>
              <a:t>. </a:t>
            </a:r>
            <a:r>
              <a:rPr lang="fr-FR" err="1"/>
              <a:t>Pellentesque</a:t>
            </a:r>
            <a:r>
              <a:rPr lang="fr-FR"/>
              <a:t> </a:t>
            </a:r>
            <a:r>
              <a:rPr lang="fr-FR" err="1"/>
              <a:t>congue</a:t>
            </a:r>
            <a:r>
              <a:rPr lang="fr-FR"/>
              <a:t>. Ut in </a:t>
            </a:r>
            <a:r>
              <a:rPr lang="fr-FR" err="1"/>
              <a:t>risus</a:t>
            </a:r>
            <a:r>
              <a:rPr lang="fr-FR"/>
              <a:t> </a:t>
            </a:r>
            <a:r>
              <a:rPr lang="fr-FR" err="1"/>
              <a:t>volutpat</a:t>
            </a:r>
            <a:r>
              <a:rPr lang="fr-FR"/>
              <a:t> libero </a:t>
            </a:r>
            <a:r>
              <a:rPr lang="fr-FR" err="1"/>
              <a:t>pharetra</a:t>
            </a:r>
            <a:r>
              <a:rPr lang="fr-FR"/>
              <a:t> </a:t>
            </a:r>
            <a:r>
              <a:rPr lang="fr-FR" err="1"/>
              <a:t>tempor</a:t>
            </a:r>
            <a:r>
              <a:rPr lang="fr-FR"/>
              <a:t> </a:t>
            </a:r>
            <a:r>
              <a:rPr lang="fr-FR" err="1"/>
              <a:t>cras</a:t>
            </a:r>
            <a:r>
              <a:rPr lang="fr-FR"/>
              <a:t> </a:t>
            </a:r>
            <a:r>
              <a:rPr lang="fr-FR" err="1"/>
              <a:t>vestibulum</a:t>
            </a:r>
            <a:r>
              <a:rPr lang="fr-FR"/>
              <a:t> bibendum.</a:t>
            </a:r>
          </a:p>
          <a:p>
            <a:pPr lvl="0"/>
            <a:endParaRPr lang="fr-FR"/>
          </a:p>
          <a:p>
            <a:pPr lvl="2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  <a:p>
            <a:pPr marL="121500" marR="0" lvl="1" indent="-12150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endParaRPr lang="fr-FR"/>
          </a:p>
          <a:p>
            <a:pPr marL="121500" marR="0" lvl="1" indent="-12150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marL="121500" marR="0" lvl="1" indent="-12150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.</a:t>
            </a:r>
          </a:p>
          <a:p>
            <a:pPr marL="121500" marR="0" lvl="1" indent="-12150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Fultor</a:t>
            </a:r>
            <a:r>
              <a:rPr lang="fr-FR"/>
              <a:t> </a:t>
            </a:r>
            <a:r>
              <a:rPr lang="fr-FR" err="1"/>
              <a:t>pereis</a:t>
            </a:r>
            <a:r>
              <a:rPr lang="fr-FR"/>
              <a:t> </a:t>
            </a:r>
            <a:r>
              <a:rPr lang="fr-FR" err="1"/>
              <a:t>hacta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91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Infographi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6C86FBD2-E6A1-BB47-9F16-07006F251EE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graphique 10">
            <a:extLst>
              <a:ext uri="{FF2B5EF4-FFF2-40B4-BE49-F238E27FC236}">
                <a16:creationId xmlns:a16="http://schemas.microsoft.com/office/drawing/2014/main" id="{8A07714B-B09C-839C-45B0-1889864E2B0C}"/>
              </a:ext>
            </a:extLst>
          </p:cNvPr>
          <p:cNvSpPr>
            <a:spLocks noGrp="1"/>
          </p:cNvSpPr>
          <p:nvPr>
            <p:ph type="chart" sz="quarter" idx="21"/>
          </p:nvPr>
        </p:nvSpPr>
        <p:spPr>
          <a:xfrm>
            <a:off x="478881" y="560783"/>
            <a:ext cx="3888565" cy="3633711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6" name="Espace réservé du graphique SmartArt 38">
            <a:extLst>
              <a:ext uri="{FF2B5EF4-FFF2-40B4-BE49-F238E27FC236}">
                <a16:creationId xmlns:a16="http://schemas.microsoft.com/office/drawing/2014/main" id="{ED7BE54A-AC60-1E3B-0896-C0A23684824F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6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45157988-D44E-9018-7ABF-B2359D56989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916112" y="969407"/>
            <a:ext cx="3438194" cy="560603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00AFB5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4AC42952-F145-9F9A-D994-0283BAF4645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932468" y="1670851"/>
            <a:ext cx="3419732" cy="2417393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  <a:lvl2pPr marL="0" indent="0">
              <a:buSzPct val="60000"/>
              <a:buFontTx/>
              <a:buNone/>
              <a:defRPr/>
            </a:lvl2pPr>
            <a:lvl3pPr>
              <a:defRPr>
                <a:solidFill>
                  <a:srgbClr val="91C0BF"/>
                </a:solidFill>
              </a:defRPr>
            </a:lvl3pPr>
          </a:lstStyle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nclu</a:t>
            </a:r>
            <a:r>
              <a:rPr lang="fr-FR"/>
              <a:t> </a:t>
            </a:r>
            <a:r>
              <a:rPr lang="fr-FR" err="1"/>
              <a:t>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, non </a:t>
            </a:r>
            <a:r>
              <a:rPr lang="fr-FR" err="1"/>
              <a:t>sentulicum</a:t>
            </a:r>
            <a:r>
              <a:rPr lang="fr-FR"/>
              <a:t> </a:t>
            </a:r>
            <a:r>
              <a:rPr lang="fr-FR" err="1"/>
              <a:t>publiis</a:t>
            </a:r>
            <a:r>
              <a:rPr lang="fr-FR"/>
              <a:t> </a:t>
            </a:r>
            <a:r>
              <a:rPr lang="fr-FR" err="1"/>
              <a:t>clere</a:t>
            </a:r>
            <a:r>
              <a:rPr lang="fr-FR"/>
              <a:t>. </a:t>
            </a:r>
            <a:r>
              <a:rPr lang="fr-FR" err="1"/>
              <a:t>Pellentesque</a:t>
            </a:r>
            <a:r>
              <a:rPr lang="fr-FR"/>
              <a:t> </a:t>
            </a:r>
            <a:r>
              <a:rPr lang="fr-FR" err="1"/>
              <a:t>congue</a:t>
            </a:r>
            <a:r>
              <a:rPr lang="fr-FR"/>
              <a:t>. Ut in </a:t>
            </a:r>
            <a:r>
              <a:rPr lang="fr-FR" err="1"/>
              <a:t>risus</a:t>
            </a:r>
            <a:r>
              <a:rPr lang="fr-FR"/>
              <a:t> </a:t>
            </a:r>
            <a:r>
              <a:rPr lang="fr-FR" err="1"/>
              <a:t>volutpat</a:t>
            </a:r>
            <a:r>
              <a:rPr lang="fr-FR"/>
              <a:t> libero </a:t>
            </a:r>
            <a:r>
              <a:rPr lang="fr-FR" err="1"/>
              <a:t>pharetra</a:t>
            </a:r>
            <a:r>
              <a:rPr lang="fr-FR"/>
              <a:t> </a:t>
            </a:r>
            <a:r>
              <a:rPr lang="fr-FR" err="1"/>
              <a:t>tempor</a:t>
            </a:r>
            <a:r>
              <a:rPr lang="fr-FR"/>
              <a:t> </a:t>
            </a:r>
            <a:r>
              <a:rPr lang="fr-FR" err="1"/>
              <a:t>cras</a:t>
            </a:r>
            <a:r>
              <a:rPr lang="fr-FR"/>
              <a:t> </a:t>
            </a:r>
            <a:r>
              <a:rPr lang="fr-FR" err="1"/>
              <a:t>vestibulum</a:t>
            </a:r>
            <a:r>
              <a:rPr lang="fr-FR"/>
              <a:t> bibendum.</a:t>
            </a:r>
          </a:p>
          <a:p>
            <a:pPr lvl="0"/>
            <a:endParaRPr lang="fr-FR"/>
          </a:p>
          <a:p>
            <a:pPr lvl="2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  <a:p>
            <a:pPr lvl="2"/>
            <a:endParaRPr lang="fr-FR"/>
          </a:p>
          <a:p>
            <a:pPr marL="121500" marR="0" lvl="1" indent="-12150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marL="121500" marR="0" lvl="1" indent="-12150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.</a:t>
            </a:r>
          </a:p>
          <a:p>
            <a:pPr marL="121500" marR="0" lvl="1" indent="-12150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Fultor</a:t>
            </a:r>
            <a:r>
              <a:rPr lang="fr-FR"/>
              <a:t> </a:t>
            </a:r>
            <a:r>
              <a:rPr lang="fr-FR" err="1"/>
              <a:t>pereis</a:t>
            </a:r>
            <a:r>
              <a:rPr lang="fr-FR"/>
              <a:t> </a:t>
            </a:r>
            <a:r>
              <a:rPr lang="fr-FR" err="1"/>
              <a:t>hacta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755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Infographie 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628E2F29-9A1F-4246-81F6-C3AC91D4862A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graphique 10">
            <a:extLst>
              <a:ext uri="{FF2B5EF4-FFF2-40B4-BE49-F238E27FC236}">
                <a16:creationId xmlns:a16="http://schemas.microsoft.com/office/drawing/2014/main" id="{8A07714B-B09C-839C-45B0-1889864E2B0C}"/>
              </a:ext>
            </a:extLst>
          </p:cNvPr>
          <p:cNvSpPr>
            <a:spLocks noGrp="1"/>
          </p:cNvSpPr>
          <p:nvPr>
            <p:ph type="chart" sz="quarter" idx="21"/>
          </p:nvPr>
        </p:nvSpPr>
        <p:spPr>
          <a:xfrm>
            <a:off x="4779529" y="900425"/>
            <a:ext cx="3888565" cy="15671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AE3536BA-62BA-5023-1F5B-19B387C4F30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93652" y="1257290"/>
            <a:ext cx="900122" cy="302519"/>
          </a:xfrm>
          <a:prstGeom prst="rect">
            <a:avLst/>
          </a:prstGeom>
        </p:spPr>
        <p:txBody>
          <a:bodyPr/>
          <a:lstStyle>
            <a:lvl1pPr>
              <a:spcAft>
                <a:spcPts val="225"/>
              </a:spcAft>
              <a:defRPr sz="800"/>
            </a:lvl1pPr>
            <a:lvl2pPr marL="0" indent="0">
              <a:buSzPct val="60000"/>
              <a:buFont typeface="Arial" panose="020B0604020202020204" pitchFamily="34" charset="0"/>
              <a:buNone/>
              <a:defRPr sz="1000">
                <a:solidFill>
                  <a:schemeClr val="accent3"/>
                </a:solidFill>
                <a:latin typeface="+mj-lt"/>
              </a:defRPr>
            </a:lvl2pPr>
            <a:lvl3pPr>
              <a:defRPr sz="938">
                <a:solidFill>
                  <a:schemeClr val="accent2"/>
                </a:solidFill>
              </a:defRPr>
            </a:lvl3pPr>
          </a:lstStyle>
          <a:p>
            <a:pPr lvl="0"/>
            <a:r>
              <a:rPr lang="fr-FR" err="1"/>
              <a:t>Gulicum</a:t>
            </a:r>
            <a:r>
              <a:rPr lang="fr-FR"/>
              <a:t> cru</a:t>
            </a:r>
          </a:p>
          <a:p>
            <a:pPr lvl="1"/>
            <a:r>
              <a:rPr lang="fr-FR"/>
              <a:t>3 000 000</a:t>
            </a:r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81A6F8C0-9163-BB8B-222D-AFCBA2A07F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96055" y="3457726"/>
            <a:ext cx="900122" cy="302519"/>
          </a:xfrm>
          <a:prstGeom prst="rect">
            <a:avLst/>
          </a:prstGeom>
        </p:spPr>
        <p:txBody>
          <a:bodyPr/>
          <a:lstStyle>
            <a:lvl1pPr>
              <a:spcAft>
                <a:spcPts val="225"/>
              </a:spcAft>
              <a:defRPr sz="800"/>
            </a:lvl1pPr>
            <a:lvl2pPr marL="0" indent="0">
              <a:buSzPct val="60000"/>
              <a:buFont typeface="Arial" panose="020B0604020202020204" pitchFamily="34" charset="0"/>
              <a:buNone/>
              <a:defRPr sz="1000">
                <a:solidFill>
                  <a:srgbClr val="7AB327"/>
                </a:solidFill>
                <a:latin typeface="+mj-lt"/>
              </a:defRPr>
            </a:lvl2pPr>
            <a:lvl3pPr>
              <a:defRPr sz="938">
                <a:solidFill>
                  <a:schemeClr val="accent2"/>
                </a:solidFill>
              </a:defRPr>
            </a:lvl3pPr>
          </a:lstStyle>
          <a:p>
            <a:pPr lvl="0"/>
            <a:r>
              <a:rPr lang="fr-FR" err="1"/>
              <a:t>Esgnos</a:t>
            </a:r>
            <a:endParaRPr lang="fr-FR"/>
          </a:p>
          <a:p>
            <a:pPr lvl="1"/>
            <a:r>
              <a:rPr lang="fr-FR"/>
              <a:t>230 000 </a:t>
            </a: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879B9804-44B1-8957-1AEE-B4E129EA79E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95866" y="1257290"/>
            <a:ext cx="1168261" cy="302519"/>
          </a:xfrm>
          <a:prstGeom prst="rect">
            <a:avLst/>
          </a:prstGeom>
        </p:spPr>
        <p:txBody>
          <a:bodyPr/>
          <a:lstStyle>
            <a:lvl1pPr>
              <a:spcAft>
                <a:spcPts val="225"/>
              </a:spcAft>
              <a:defRPr sz="800"/>
            </a:lvl1pPr>
            <a:lvl2pPr marL="0" indent="0">
              <a:buSzPct val="60000"/>
              <a:buFont typeface="Arial" panose="020B0604020202020204" pitchFamily="34" charset="0"/>
              <a:buNone/>
              <a:defRPr sz="1000">
                <a:solidFill>
                  <a:srgbClr val="508ECC"/>
                </a:solidFill>
                <a:latin typeface="+mj-lt"/>
              </a:defRPr>
            </a:lvl2pPr>
            <a:lvl3pPr>
              <a:defRPr sz="938">
                <a:solidFill>
                  <a:schemeClr val="accent2"/>
                </a:solidFill>
              </a:defRPr>
            </a:lvl3pPr>
          </a:lstStyle>
          <a:p>
            <a:pPr lvl="0"/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endParaRPr lang="fr-FR"/>
          </a:p>
          <a:p>
            <a:pPr lvl="1"/>
            <a:r>
              <a:rPr lang="fr-FR"/>
              <a:t>300 000 </a:t>
            </a: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7EB88A99-ED28-DD94-7F1B-AE6EA20E1E0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95865" y="2016212"/>
            <a:ext cx="755339" cy="302519"/>
          </a:xfrm>
          <a:prstGeom prst="rect">
            <a:avLst/>
          </a:prstGeom>
        </p:spPr>
        <p:txBody>
          <a:bodyPr/>
          <a:lstStyle>
            <a:lvl1pPr>
              <a:spcAft>
                <a:spcPts val="225"/>
              </a:spcAft>
              <a:defRPr sz="800"/>
            </a:lvl1pPr>
            <a:lvl2pPr marL="0" indent="0">
              <a:buSzPct val="60000"/>
              <a:buFont typeface="Arial" panose="020B0604020202020204" pitchFamily="34" charset="0"/>
              <a:buNone/>
              <a:defRPr sz="1000">
                <a:solidFill>
                  <a:srgbClr val="28A092"/>
                </a:solidFill>
                <a:latin typeface="+mj-lt"/>
              </a:defRPr>
            </a:lvl2pPr>
            <a:lvl3pPr>
              <a:defRPr sz="938">
                <a:solidFill>
                  <a:schemeClr val="accent2"/>
                </a:solidFill>
              </a:defRPr>
            </a:lvl3pPr>
          </a:lstStyle>
          <a:p>
            <a:pPr lvl="0"/>
            <a:r>
              <a:rPr lang="fr-FR" err="1"/>
              <a:t>Gulicum</a:t>
            </a:r>
            <a:r>
              <a:rPr lang="fr-FR"/>
              <a:t> cru</a:t>
            </a:r>
          </a:p>
          <a:p>
            <a:pPr lvl="1"/>
            <a:r>
              <a:rPr lang="fr-FR"/>
              <a:t>1 500 000 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CBCC7933-2FE7-A887-DE47-04059A0FF1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07778" y="4003045"/>
            <a:ext cx="1266383" cy="302519"/>
          </a:xfrm>
          <a:prstGeom prst="rect">
            <a:avLst/>
          </a:prstGeom>
        </p:spPr>
        <p:txBody>
          <a:bodyPr/>
          <a:lstStyle>
            <a:lvl1pPr>
              <a:spcAft>
                <a:spcPts val="225"/>
              </a:spcAft>
              <a:defRPr sz="800"/>
            </a:lvl1pPr>
            <a:lvl2pPr marL="0" indent="0">
              <a:buSzPct val="60000"/>
              <a:buFont typeface="Arial" panose="020B0604020202020204" pitchFamily="34" charset="0"/>
              <a:buNone/>
              <a:defRPr sz="1000">
                <a:solidFill>
                  <a:srgbClr val="264FC4"/>
                </a:solidFill>
                <a:latin typeface="+mj-lt"/>
              </a:defRPr>
            </a:lvl2pPr>
            <a:lvl3pPr>
              <a:defRPr sz="938">
                <a:solidFill>
                  <a:schemeClr val="accent2"/>
                </a:solidFill>
              </a:defRPr>
            </a:lvl3pPr>
          </a:lstStyle>
          <a:p>
            <a:pPr lvl="0"/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endParaRPr lang="fr-FR"/>
          </a:p>
          <a:p>
            <a:pPr lvl="1"/>
            <a:r>
              <a:rPr lang="fr-FR"/>
              <a:t>5 500 000 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C66149DF-A4A9-BD35-C8DA-E6E9B215234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79528" y="2875373"/>
            <a:ext cx="755339" cy="302519"/>
          </a:xfrm>
          <a:prstGeom prst="rect">
            <a:avLst/>
          </a:prstGeom>
        </p:spPr>
        <p:txBody>
          <a:bodyPr/>
          <a:lstStyle>
            <a:lvl1pPr>
              <a:spcAft>
                <a:spcPts val="225"/>
              </a:spcAft>
              <a:defRPr sz="800"/>
            </a:lvl1pPr>
            <a:lvl2pPr marL="0" indent="0">
              <a:buSzPct val="60000"/>
              <a:buFont typeface="Arial" panose="020B0604020202020204" pitchFamily="34" charset="0"/>
              <a:buNone/>
              <a:defRPr sz="1000">
                <a:solidFill>
                  <a:schemeClr val="accent1"/>
                </a:solidFill>
                <a:latin typeface="+mj-lt"/>
              </a:defRPr>
            </a:lvl2pPr>
            <a:lvl3pPr>
              <a:defRPr sz="938">
                <a:solidFill>
                  <a:schemeClr val="accent2"/>
                </a:solidFill>
              </a:defRPr>
            </a:lvl3pPr>
          </a:lstStyle>
          <a:p>
            <a:pPr lvl="0"/>
            <a:r>
              <a:rPr lang="fr-FR" err="1"/>
              <a:t>Gulicum</a:t>
            </a:r>
            <a:r>
              <a:rPr lang="fr-FR"/>
              <a:t> cru</a:t>
            </a:r>
          </a:p>
          <a:p>
            <a:pPr lvl="1"/>
            <a:r>
              <a:rPr lang="fr-FR"/>
              <a:t>50 000</a:t>
            </a:r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3EBEA801-945E-C39B-F2C8-21DF261054E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78880" y="1398642"/>
            <a:ext cx="3885591" cy="2230867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  <a:lvl2pPr marL="121500" indent="-121500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2pPr>
            <a:lvl3pPr>
              <a:defRPr>
                <a:solidFill>
                  <a:srgbClr val="5068F5"/>
                </a:solidFill>
              </a:defRPr>
            </a:lvl3pPr>
          </a:lstStyle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nclu</a:t>
            </a:r>
            <a:r>
              <a:rPr lang="fr-FR"/>
              <a:t> </a:t>
            </a:r>
            <a:r>
              <a:rPr lang="fr-FR" err="1"/>
              <a:t>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, non </a:t>
            </a:r>
            <a:r>
              <a:rPr lang="fr-FR" err="1"/>
              <a:t>sentulicum</a:t>
            </a:r>
            <a:r>
              <a:rPr lang="fr-FR"/>
              <a:t> </a:t>
            </a:r>
            <a:r>
              <a:rPr lang="fr-FR" err="1"/>
              <a:t>publiis</a:t>
            </a:r>
            <a:r>
              <a:rPr lang="fr-FR"/>
              <a:t> </a:t>
            </a:r>
            <a:r>
              <a:rPr lang="fr-FR" err="1"/>
              <a:t>clere</a:t>
            </a:r>
            <a:r>
              <a:rPr lang="fr-FR"/>
              <a:t>. </a:t>
            </a:r>
            <a:r>
              <a:rPr lang="fr-FR" err="1"/>
              <a:t>Pellentesque</a:t>
            </a:r>
            <a:r>
              <a:rPr lang="fr-FR"/>
              <a:t> </a:t>
            </a:r>
            <a:r>
              <a:rPr lang="fr-FR" err="1"/>
              <a:t>congue</a:t>
            </a:r>
            <a:r>
              <a:rPr lang="fr-FR"/>
              <a:t>. Ut in </a:t>
            </a:r>
            <a:r>
              <a:rPr lang="fr-FR" err="1"/>
              <a:t>risus</a:t>
            </a:r>
            <a:r>
              <a:rPr lang="fr-FR"/>
              <a:t> </a:t>
            </a:r>
            <a:r>
              <a:rPr lang="fr-FR" err="1"/>
              <a:t>volutpat</a:t>
            </a:r>
            <a:r>
              <a:rPr lang="fr-FR"/>
              <a:t> libero </a:t>
            </a:r>
            <a:r>
              <a:rPr lang="fr-FR" err="1"/>
              <a:t>pharetra</a:t>
            </a:r>
            <a:r>
              <a:rPr lang="fr-FR"/>
              <a:t> </a:t>
            </a:r>
            <a:r>
              <a:rPr lang="fr-FR" err="1"/>
              <a:t>tempor</a:t>
            </a:r>
            <a:r>
              <a:rPr lang="fr-FR"/>
              <a:t> </a:t>
            </a:r>
            <a:r>
              <a:rPr lang="fr-FR" err="1"/>
              <a:t>cras</a:t>
            </a:r>
            <a:r>
              <a:rPr lang="fr-FR"/>
              <a:t> </a:t>
            </a:r>
            <a:r>
              <a:rPr lang="fr-FR" err="1"/>
              <a:t>vestibulum</a:t>
            </a:r>
            <a:r>
              <a:rPr lang="fr-FR"/>
              <a:t> bibendum.</a:t>
            </a:r>
          </a:p>
          <a:p>
            <a:pPr lvl="0"/>
            <a:endParaRPr lang="fr-FR"/>
          </a:p>
          <a:p>
            <a:pPr lvl="2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  <a:p>
            <a:pPr lvl="1"/>
            <a:endParaRPr lang="fr-FR"/>
          </a:p>
          <a:p>
            <a:pPr lvl="1"/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1"/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.</a:t>
            </a:r>
          </a:p>
          <a:p>
            <a:pPr lvl="1"/>
            <a:r>
              <a:rPr lang="fr-FR" err="1"/>
              <a:t>Fultor</a:t>
            </a:r>
            <a:r>
              <a:rPr lang="fr-FR"/>
              <a:t> </a:t>
            </a:r>
            <a:r>
              <a:rPr lang="fr-FR" err="1"/>
              <a:t>pereis</a:t>
            </a:r>
            <a:r>
              <a:rPr lang="fr-FR"/>
              <a:t> </a:t>
            </a:r>
            <a:r>
              <a:rPr lang="fr-FR" err="1"/>
              <a:t>hacta</a:t>
            </a:r>
            <a:r>
              <a:rPr lang="fr-FR"/>
              <a:t>.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A76297A4-B087-22AF-A855-DA2254B1FED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75906" y="417140"/>
            <a:ext cx="3404170" cy="763735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rgbClr val="5068F5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rgbClr val="5068F5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</p:spTree>
    <p:extLst>
      <p:ext uri="{BB962C8B-B14F-4D97-AF65-F5344CB8AC3E}">
        <p14:creationId xmlns:p14="http://schemas.microsoft.com/office/powerpoint/2010/main" val="7962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Infographie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E3DE6371-F19D-D645-88F1-020FC23B24F6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graphique 10">
            <a:extLst>
              <a:ext uri="{FF2B5EF4-FFF2-40B4-BE49-F238E27FC236}">
                <a16:creationId xmlns:a16="http://schemas.microsoft.com/office/drawing/2014/main" id="{8A07714B-B09C-839C-45B0-1889864E2B0C}"/>
              </a:ext>
            </a:extLst>
          </p:cNvPr>
          <p:cNvSpPr>
            <a:spLocks noGrp="1"/>
          </p:cNvSpPr>
          <p:nvPr>
            <p:ph type="chart" sz="quarter" idx="21"/>
          </p:nvPr>
        </p:nvSpPr>
        <p:spPr>
          <a:xfrm>
            <a:off x="4074694" y="1128712"/>
            <a:ext cx="4593399" cy="3055099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5A76FF9D-6A51-0C70-14FB-CA2BA4217F4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5906" y="417140"/>
            <a:ext cx="3404170" cy="763735"/>
          </a:xfrm>
          <a:prstGeom prst="rect">
            <a:avLst/>
          </a:prstGeom>
        </p:spPr>
        <p:txBody>
          <a:bodyPr/>
          <a:lstStyle>
            <a:lvl1pPr>
              <a:defRPr lang="fr-FR" sz="2300" kern="1200" dirty="0" smtClean="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  <a:lvl2pPr marL="6350" indent="0">
              <a:lnSpc>
                <a:spcPct val="88000"/>
              </a:lnSpc>
              <a:tabLst/>
              <a:defRPr lang="fr-FR" sz="1500" kern="1200" dirty="0" smtClean="0">
                <a:solidFill>
                  <a:schemeClr val="accent6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FAC5835B-E077-CB56-E5B4-F88270BA532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75907" y="1398642"/>
            <a:ext cx="3404169" cy="220217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 marL="121500" indent="-121500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2pPr>
            <a:lvl3pPr>
              <a:defRPr>
                <a:solidFill>
                  <a:srgbClr val="DE511D"/>
                </a:solidFill>
              </a:defRPr>
            </a:lvl3pPr>
          </a:lstStyle>
          <a:p>
            <a:pPr lvl="0"/>
            <a:r>
              <a:rPr lang="fr-FR" sz="1200" err="1"/>
              <a:t>Pereis</a:t>
            </a:r>
            <a:r>
              <a:rPr lang="fr-FR" sz="1200"/>
              <a:t> </a:t>
            </a:r>
            <a:r>
              <a:rPr lang="fr-FR" sz="1200" err="1"/>
              <a:t>hacta</a:t>
            </a:r>
            <a:r>
              <a:rPr lang="fr-FR" sz="1200"/>
              <a:t>, quem deo, </a:t>
            </a:r>
            <a:r>
              <a:rPr lang="fr-FR" sz="1200" err="1"/>
              <a:t>quidem</a:t>
            </a:r>
            <a:r>
              <a:rPr lang="fr-FR" sz="1200"/>
              <a:t> </a:t>
            </a:r>
            <a:r>
              <a:rPr lang="fr-FR" sz="1200" err="1"/>
              <a:t>aut</a:t>
            </a:r>
            <a:r>
              <a:rPr lang="fr-FR" sz="1200"/>
              <a:t> </a:t>
            </a:r>
            <a:r>
              <a:rPr lang="fr-FR" sz="1200" err="1"/>
              <a:t>publii</a:t>
            </a:r>
            <a:r>
              <a:rPr lang="fr-FR" sz="1200"/>
              <a:t> </a:t>
            </a:r>
            <a:r>
              <a:rPr lang="fr-FR" sz="1200" err="1"/>
              <a:t>posteris</a:t>
            </a:r>
            <a:r>
              <a:rPr lang="fr-FR" sz="1200"/>
              <a:t> </a:t>
            </a:r>
            <a:r>
              <a:rPr lang="fr-FR" sz="1200" err="1"/>
              <a:t>adnesid</a:t>
            </a:r>
            <a:r>
              <a:rPr lang="fr-FR" sz="1200"/>
              <a:t> </a:t>
            </a:r>
            <a:r>
              <a:rPr lang="fr-FR" sz="1200" err="1"/>
              <a:t>potem</a:t>
            </a:r>
            <a:r>
              <a:rPr lang="fr-FR" sz="1200"/>
              <a:t> </a:t>
            </a:r>
            <a:r>
              <a:rPr lang="fr-FR" sz="1200" err="1"/>
              <a:t>casdam</a:t>
            </a:r>
            <a:r>
              <a:rPr lang="fr-FR" sz="1200"/>
              <a:t> sus </a:t>
            </a:r>
            <a:r>
              <a:rPr lang="fr-FR" sz="1200" err="1"/>
              <a:t>ia</a:t>
            </a:r>
            <a:r>
              <a:rPr lang="fr-FR" sz="1200"/>
              <a:t> </a:t>
            </a:r>
            <a:r>
              <a:rPr lang="fr-FR" sz="1200" err="1"/>
              <a:t>cios</a:t>
            </a:r>
            <a:r>
              <a:rPr lang="fr-FR" sz="1200"/>
              <a:t> </a:t>
            </a:r>
            <a:r>
              <a:rPr lang="fr-FR" sz="1200" err="1"/>
              <a:t>bonsulo</a:t>
            </a:r>
            <a:r>
              <a:rPr lang="fr-FR" sz="1200"/>
              <a:t> </a:t>
            </a:r>
            <a:r>
              <a:rPr lang="fr-FR" sz="1200" err="1"/>
              <a:t>stracchicae</a:t>
            </a:r>
            <a:r>
              <a:rPr lang="fr-FR" sz="1200"/>
              <a:t> </a:t>
            </a:r>
            <a:r>
              <a:rPr lang="fr-FR" sz="1200" err="1"/>
              <a:t>culvit</a:t>
            </a:r>
            <a:r>
              <a:rPr lang="fr-FR" sz="1200"/>
              <a:t>. </a:t>
            </a:r>
          </a:p>
          <a:p>
            <a:pPr lvl="0"/>
            <a:endParaRPr lang="fr-FR"/>
          </a:p>
          <a:p>
            <a:pPr lvl="2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  <a:p>
            <a:pPr lvl="2"/>
            <a:endParaRPr lang="fr-FR"/>
          </a:p>
          <a:p>
            <a:pPr marL="121500" marR="0" lvl="1" indent="-12150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 non sent.</a:t>
            </a:r>
          </a:p>
          <a:p>
            <a:pPr lvl="1"/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1"/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282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Infographi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36">
            <a:extLst>
              <a:ext uri="{FF2B5EF4-FFF2-40B4-BE49-F238E27FC236}">
                <a16:creationId xmlns:a16="http://schemas.microsoft.com/office/drawing/2014/main" id="{85726971-8D4E-8406-C691-2893FB112C2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4572000" cy="5143500"/>
          </a:xfrm>
          <a:prstGeom prst="rect">
            <a:avLst/>
          </a:prstGeom>
          <a:gradFill>
            <a:gsLst>
              <a:gs pos="0">
                <a:srgbClr val="97C7EC"/>
              </a:gs>
              <a:gs pos="60000">
                <a:srgbClr val="5068F5">
                  <a:alpha val="95000"/>
                </a:srgbClr>
              </a:gs>
              <a:gs pos="100000">
                <a:srgbClr val="5068F5"/>
              </a:gs>
            </a:gsLst>
            <a:lin ang="0" scaled="1"/>
          </a:gradFill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4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746E1FD-7844-8F16-B740-45F9A23C2D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6341" y="1239340"/>
            <a:ext cx="3485568" cy="2555058"/>
          </a:xfrm>
          <a:prstGeom prst="rect">
            <a:avLst/>
          </a:prstGeo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lang="fr-FR" sz="3300" kern="1200">
                <a:solidFill>
                  <a:srgbClr val="5068F5"/>
                </a:solidFill>
                <a:latin typeface="+mj-lt"/>
                <a:ea typeface="+mn-ea"/>
                <a:cs typeface="+mn-cs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3300">
                <a:solidFill>
                  <a:srgbClr val="508ECC"/>
                </a:solidFill>
                <a:latin typeface="+mj-lt"/>
              </a:defRPr>
            </a:lvl2pPr>
          </a:lstStyle>
          <a:p>
            <a:pPr lvl="1"/>
            <a:r>
              <a:rPr lang="fr-FR" err="1"/>
              <a:t>Natiorenem</a:t>
            </a:r>
            <a:br>
              <a:rPr lang="fr-FR"/>
            </a:br>
            <a:r>
              <a:rPr lang="fr-FR" err="1"/>
              <a:t>fugiantiur</a:t>
            </a:r>
            <a:r>
              <a:rPr lang="fr-FR"/>
              <a:t> </a:t>
            </a:r>
            <a:r>
              <a:rPr lang="fr-FR" err="1"/>
              <a:t>atissi</a:t>
            </a:r>
            <a:br>
              <a:rPr lang="fr-FR"/>
            </a:br>
            <a:r>
              <a:rPr lang="fr-FR" err="1"/>
              <a:t>doluptas</a:t>
            </a:r>
            <a:r>
              <a:rPr lang="fr-FR"/>
              <a:t> arum</a:t>
            </a:r>
          </a:p>
          <a:p>
            <a:pPr lvl="0"/>
            <a:r>
              <a:rPr lang="fr-FR"/>
              <a:t>ipsum </a:t>
            </a:r>
            <a:r>
              <a:rPr lang="fr-FR" err="1"/>
              <a:t>idebit</a:t>
            </a:r>
            <a:r>
              <a:rPr lang="fr-FR"/>
              <a:t> volo</a:t>
            </a:r>
            <a:br>
              <a:rPr lang="fr-FR"/>
            </a:br>
            <a:r>
              <a:rPr lang="fr-FR"/>
              <a:t>te </a:t>
            </a:r>
            <a:r>
              <a:rPr lang="fr-FR" err="1"/>
              <a:t>maiores</a:t>
            </a:r>
            <a:r>
              <a:rPr lang="fr-FR"/>
              <a:t> mai.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A42039-0F85-994C-A8C5-1D6AC6FFEDE1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3851ECD7-AD52-097B-1719-89B35F50BAF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4885" y="657863"/>
            <a:ext cx="3742230" cy="525528"/>
          </a:xfrm>
          <a:prstGeom prst="rect">
            <a:avLst/>
          </a:prstGeom>
        </p:spPr>
        <p:txBody>
          <a:bodyPr anchor="ctr"/>
          <a:lstStyle>
            <a:lvl1pPr algn="ctr">
              <a:spcBef>
                <a:spcPts val="0"/>
              </a:spcBef>
              <a:spcAft>
                <a:spcPts val="0"/>
              </a:spcAft>
              <a:defRPr lang="fr-FR" sz="1725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lang="fr-FR" sz="1725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Placez ici </a:t>
            </a:r>
            <a:br>
              <a:rPr lang="fr-FR"/>
            </a:br>
            <a:r>
              <a:rPr lang="fr-FR"/>
              <a:t>votre illustration</a:t>
            </a:r>
          </a:p>
        </p:txBody>
      </p:sp>
    </p:spTree>
    <p:extLst>
      <p:ext uri="{BB962C8B-B14F-4D97-AF65-F5344CB8AC3E}">
        <p14:creationId xmlns:p14="http://schemas.microsoft.com/office/powerpoint/2010/main" val="91050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Infographi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36">
            <a:extLst>
              <a:ext uri="{FF2B5EF4-FFF2-40B4-BE49-F238E27FC236}">
                <a16:creationId xmlns:a16="http://schemas.microsoft.com/office/drawing/2014/main" id="{85726971-8D4E-8406-C691-2893FB112C2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gradFill>
            <a:gsLst>
              <a:gs pos="0">
                <a:srgbClr val="BA6AA7"/>
              </a:gs>
              <a:gs pos="60000">
                <a:srgbClr val="800064"/>
              </a:gs>
              <a:gs pos="100000">
                <a:srgbClr val="800064"/>
              </a:gs>
            </a:gsLst>
            <a:lin ang="0" scaled="1"/>
          </a:gradFill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4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126C9AE5-F8C8-FE46-9AE2-B891E48A9B35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746E1FD-7844-8F16-B740-45F9A23C2D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6240" y="1239340"/>
            <a:ext cx="3446802" cy="255505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 sz="330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3300">
                <a:solidFill>
                  <a:srgbClr val="BA6AA7"/>
                </a:solidFill>
                <a:latin typeface="+mj-lt"/>
              </a:defRPr>
            </a:lvl2pPr>
          </a:lstStyle>
          <a:p>
            <a:pPr lvl="1"/>
            <a:r>
              <a:rPr lang="fr-FR" err="1"/>
              <a:t>Natiorenem</a:t>
            </a:r>
            <a:br>
              <a:rPr lang="fr-FR"/>
            </a:br>
            <a:r>
              <a:rPr lang="fr-FR" err="1"/>
              <a:t>fugiantiur</a:t>
            </a:r>
            <a:r>
              <a:rPr lang="fr-FR"/>
              <a:t> </a:t>
            </a:r>
            <a:r>
              <a:rPr lang="fr-FR" err="1"/>
              <a:t>atissi</a:t>
            </a:r>
            <a:br>
              <a:rPr lang="fr-FR"/>
            </a:br>
            <a:r>
              <a:rPr lang="fr-FR" err="1"/>
              <a:t>doluptas</a:t>
            </a:r>
            <a:r>
              <a:rPr lang="fr-FR"/>
              <a:t> arum</a:t>
            </a:r>
          </a:p>
          <a:p>
            <a:pPr lvl="0"/>
            <a:r>
              <a:rPr lang="fr-FR"/>
              <a:t>ipsum </a:t>
            </a:r>
            <a:r>
              <a:rPr lang="fr-FR" err="1"/>
              <a:t>idebit</a:t>
            </a:r>
            <a:r>
              <a:rPr lang="fr-FR"/>
              <a:t> volo</a:t>
            </a:r>
            <a:br>
              <a:rPr lang="fr-FR"/>
            </a:br>
            <a:r>
              <a:rPr lang="fr-FR"/>
              <a:t>te </a:t>
            </a:r>
            <a:r>
              <a:rPr lang="fr-FR" err="1"/>
              <a:t>maiores</a:t>
            </a:r>
            <a:r>
              <a:rPr lang="fr-FR"/>
              <a:t> mai.</a:t>
            </a:r>
          </a:p>
        </p:txBody>
      </p:sp>
      <p:sp>
        <p:nvSpPr>
          <p:cNvPr id="22" name="Espace réservé du graphique SmartArt 21">
            <a:extLst>
              <a:ext uri="{FF2B5EF4-FFF2-40B4-BE49-F238E27FC236}">
                <a16:creationId xmlns:a16="http://schemas.microsoft.com/office/drawing/2014/main" id="{38B22A60-A727-D5A2-8F78-02E7BF92631F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6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6F63F9F-6338-F8DC-9E20-76CD0D6B1E7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86885" y="603080"/>
            <a:ext cx="3742230" cy="525528"/>
          </a:xfrm>
          <a:prstGeom prst="rect">
            <a:avLst/>
          </a:prstGeom>
        </p:spPr>
        <p:txBody>
          <a:bodyPr anchor="ctr"/>
          <a:lstStyle>
            <a:lvl1pPr algn="ctr">
              <a:spcBef>
                <a:spcPts val="0"/>
              </a:spcBef>
              <a:spcAft>
                <a:spcPts val="0"/>
              </a:spcAft>
              <a:defRPr lang="fr-FR" sz="1725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lang="fr-FR" sz="1725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Placez ici </a:t>
            </a:r>
            <a:br>
              <a:rPr lang="fr-FR"/>
            </a:br>
            <a:r>
              <a:rPr lang="fr-FR"/>
              <a:t>votre illustration</a:t>
            </a:r>
          </a:p>
        </p:txBody>
      </p:sp>
    </p:spTree>
    <p:extLst>
      <p:ext uri="{BB962C8B-B14F-4D97-AF65-F5344CB8AC3E}">
        <p14:creationId xmlns:p14="http://schemas.microsoft.com/office/powerpoint/2010/main" val="415760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Infographie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36">
            <a:extLst>
              <a:ext uri="{FF2B5EF4-FFF2-40B4-BE49-F238E27FC236}">
                <a16:creationId xmlns:a16="http://schemas.microsoft.com/office/drawing/2014/main" id="{336DA9FF-3CE2-9427-BC2B-4A269C53690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33008" y="245904"/>
            <a:ext cx="3872319" cy="43899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550FBC-AB1B-974E-9987-36D843594AB8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7EDDB292-62B2-08B1-6747-EE8B071602C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72000" y="0"/>
            <a:ext cx="4572001" cy="5143500"/>
          </a:xfrm>
          <a:prstGeom prst="rect">
            <a:avLst/>
          </a:prstGeom>
          <a:gradFill>
            <a:gsLst>
              <a:gs pos="0">
                <a:srgbClr val="91C0BF"/>
              </a:gs>
              <a:gs pos="58000">
                <a:srgbClr val="00AFB5"/>
              </a:gs>
              <a:gs pos="100000">
                <a:srgbClr val="00AFB5"/>
              </a:gs>
            </a:gsLst>
            <a:lin ang="0" scaled="1"/>
          </a:gradFill>
        </p:spPr>
        <p:txBody>
          <a:bodyPr lIns="576000" rIns="576000" anchor="ctr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fr-FR" sz="33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3375">
                <a:solidFill>
                  <a:srgbClr val="508ECC"/>
                </a:solidFill>
                <a:latin typeface="+mj-lt"/>
              </a:defRPr>
            </a:lvl2pPr>
          </a:lstStyle>
          <a:p>
            <a:pPr lvl="0"/>
            <a:r>
              <a:rPr lang="fr-FR" err="1"/>
              <a:t>Natiorenem</a:t>
            </a:r>
            <a:br>
              <a:rPr lang="fr-FR"/>
            </a:br>
            <a:r>
              <a:rPr lang="fr-FR" err="1"/>
              <a:t>fugiantiur</a:t>
            </a:r>
            <a:r>
              <a:rPr lang="fr-FR"/>
              <a:t> </a:t>
            </a:r>
            <a:r>
              <a:rPr lang="fr-FR" err="1"/>
              <a:t>atissi</a:t>
            </a:r>
            <a:br>
              <a:rPr lang="fr-FR"/>
            </a:br>
            <a:r>
              <a:rPr lang="fr-FR" err="1"/>
              <a:t>doluptas</a:t>
            </a:r>
            <a:r>
              <a:rPr lang="fr-FR"/>
              <a:t> arum</a:t>
            </a:r>
          </a:p>
          <a:p>
            <a:pPr lvl="0"/>
            <a:r>
              <a:rPr lang="fr-FR"/>
              <a:t>ipsum </a:t>
            </a:r>
            <a:r>
              <a:rPr lang="fr-FR" err="1"/>
              <a:t>idebit</a:t>
            </a:r>
            <a:r>
              <a:rPr lang="fr-FR"/>
              <a:t> volo</a:t>
            </a:r>
            <a:br>
              <a:rPr lang="fr-FR"/>
            </a:br>
            <a:r>
              <a:rPr lang="fr-FR"/>
              <a:t>te </a:t>
            </a:r>
            <a:r>
              <a:rPr lang="fr-FR" err="1"/>
              <a:t>maiores</a:t>
            </a:r>
            <a:r>
              <a:rPr lang="fr-FR"/>
              <a:t> mai.</a:t>
            </a:r>
          </a:p>
        </p:txBody>
      </p:sp>
      <p:sp>
        <p:nvSpPr>
          <p:cNvPr id="7" name="Espace réservé du graphique SmartArt 38">
            <a:extLst>
              <a:ext uri="{FF2B5EF4-FFF2-40B4-BE49-F238E27FC236}">
                <a16:creationId xmlns:a16="http://schemas.microsoft.com/office/drawing/2014/main" id="{170108B4-B189-2963-C0F8-650C08DCB5D7}"/>
              </a:ext>
            </a:extLst>
          </p:cNvPr>
          <p:cNvSpPr>
            <a:spLocks noGrp="1"/>
          </p:cNvSpPr>
          <p:nvPr>
            <p:ph type="dgm" sz="quarter" idx="16" hasCustomPrompt="1"/>
          </p:nvPr>
        </p:nvSpPr>
        <p:spPr>
          <a:xfrm>
            <a:off x="8354306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SmartArt07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6A7B20D5-B9F2-70D7-9D94-4C071CCF90F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98053" y="668394"/>
            <a:ext cx="3742230" cy="525528"/>
          </a:xfrm>
          <a:prstGeom prst="rect">
            <a:avLst/>
          </a:prstGeom>
        </p:spPr>
        <p:txBody>
          <a:bodyPr anchor="ctr"/>
          <a:lstStyle>
            <a:lvl1pPr algn="ctr">
              <a:spcBef>
                <a:spcPts val="0"/>
              </a:spcBef>
              <a:spcAft>
                <a:spcPts val="0"/>
              </a:spcAft>
              <a:defRPr lang="fr-FR" sz="17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lang="fr-FR" sz="1725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Placez ici </a:t>
            </a:r>
            <a:br>
              <a:rPr lang="fr-FR"/>
            </a:br>
            <a:r>
              <a:rPr lang="fr-FR"/>
              <a:t>votre illustration</a:t>
            </a:r>
          </a:p>
        </p:txBody>
      </p:sp>
    </p:spTree>
    <p:extLst>
      <p:ext uri="{BB962C8B-B14F-4D97-AF65-F5344CB8AC3E}">
        <p14:creationId xmlns:p14="http://schemas.microsoft.com/office/powerpoint/2010/main" val="243587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.Citations 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36">
            <a:extLst>
              <a:ext uri="{FF2B5EF4-FFF2-40B4-BE49-F238E27FC236}">
                <a16:creationId xmlns:a16="http://schemas.microsoft.com/office/drawing/2014/main" id="{A592DDC2-80BB-4143-7ABE-06E661AE1CA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9144000" cy="51435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image44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2B0CB2A-7DD4-D94C-BEA3-B083B39E3B60}" type="datetime4">
              <a:rPr lang="fr-FR" smtClean="0"/>
              <a:pPr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graphique SmartArt 38">
            <a:extLst>
              <a:ext uri="{FF2B5EF4-FFF2-40B4-BE49-F238E27FC236}">
                <a16:creationId xmlns:a16="http://schemas.microsoft.com/office/drawing/2014/main" id="{216A5EB2-8BE6-812B-0E58-6CD01E67A24D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6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722B9620-D69B-53E9-9EF5-28E865829C9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1162" y="338482"/>
            <a:ext cx="7897812" cy="1672509"/>
          </a:xfrm>
        </p:spPr>
        <p:txBody>
          <a:bodyPr/>
          <a:lstStyle>
            <a:lvl1pPr>
              <a:lnSpc>
                <a:spcPct val="90000"/>
              </a:lnSpc>
              <a:defRPr lang="fr-FR" sz="9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0488" indent="0">
              <a:lnSpc>
                <a:spcPct val="90000"/>
              </a:lnSpc>
              <a:tabLst/>
              <a:defRPr lang="fr-FR" sz="1538" kern="1200" dirty="0" smtClean="0">
                <a:solidFill>
                  <a:schemeClr val="bg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Merci</a:t>
            </a:r>
          </a:p>
          <a:p>
            <a:pPr lvl="1"/>
            <a:r>
              <a:rPr lang="fr-FR" err="1"/>
              <a:t>Natiorenem</a:t>
            </a:r>
            <a:r>
              <a:rPr lang="fr-FR"/>
              <a:t> </a:t>
            </a:r>
            <a:r>
              <a:rPr lang="fr-FR" err="1"/>
              <a:t>fugiantiur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doluptas</a:t>
            </a:r>
            <a:r>
              <a:rPr lang="fr-FR"/>
              <a:t> arum</a:t>
            </a:r>
          </a:p>
          <a:p>
            <a:pPr lvl="1"/>
            <a:r>
              <a:rPr lang="fr-FR" err="1"/>
              <a:t>ipliciumquia</a:t>
            </a:r>
            <a:r>
              <a:rPr lang="fr-FR"/>
              <a:t> </a:t>
            </a:r>
            <a:r>
              <a:rPr lang="fr-FR" err="1"/>
              <a:t>porecati</a:t>
            </a:r>
            <a:r>
              <a:rPr lang="fr-FR"/>
              <a:t> </a:t>
            </a:r>
            <a:r>
              <a:rPr lang="fr-FR" err="1"/>
              <a:t>iditat</a:t>
            </a:r>
            <a:r>
              <a:rPr lang="fr-FR"/>
              <a:t> </a:t>
            </a:r>
            <a:r>
              <a:rPr lang="fr-FR" err="1"/>
              <a:t>amus</a:t>
            </a:r>
            <a:r>
              <a:rPr lang="fr-FR"/>
              <a:t> </a:t>
            </a:r>
            <a:r>
              <a:rPr lang="fr-FR" err="1"/>
              <a:t>ipsanis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21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Merci 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AF8869-1101-4149-AB46-1E52245CEDD8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E69D2C00-88E1-43FA-CDB1-28756D870EF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92" y="1213"/>
            <a:ext cx="5545211" cy="5142361"/>
          </a:xfrm>
          <a:custGeom>
            <a:avLst/>
            <a:gdLst>
              <a:gd name="connsiteX0" fmla="*/ 0 w 14779528"/>
              <a:gd name="connsiteY0" fmla="*/ 0 h 13712963"/>
              <a:gd name="connsiteX1" fmla="*/ 224410 w 14779528"/>
              <a:gd name="connsiteY1" fmla="*/ 0 h 13712963"/>
              <a:gd name="connsiteX2" fmla="*/ 14779528 w 14779528"/>
              <a:gd name="connsiteY2" fmla="*/ 5259416 h 13712963"/>
              <a:gd name="connsiteX3" fmla="*/ 14779528 w 14779528"/>
              <a:gd name="connsiteY3" fmla="*/ 6069257 h 13712963"/>
              <a:gd name="connsiteX4" fmla="*/ 11881915 w 14779528"/>
              <a:gd name="connsiteY4" fmla="*/ 13712963 h 13712963"/>
              <a:gd name="connsiteX5" fmla="*/ 0 w 14779528"/>
              <a:gd name="connsiteY5" fmla="*/ 13712963 h 1371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79528" h="13712963">
                <a:moveTo>
                  <a:pt x="0" y="0"/>
                </a:moveTo>
                <a:lnTo>
                  <a:pt x="224410" y="0"/>
                </a:lnTo>
                <a:lnTo>
                  <a:pt x="14779528" y="5259416"/>
                </a:lnTo>
                <a:lnTo>
                  <a:pt x="14779528" y="6069257"/>
                </a:lnTo>
                <a:lnTo>
                  <a:pt x="11881915" y="13712963"/>
                </a:lnTo>
                <a:lnTo>
                  <a:pt x="0" y="13712963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456A43D4-5740-279A-BBD3-E92557951F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728175" y="1928390"/>
            <a:ext cx="2936875" cy="727122"/>
          </a:xfrm>
        </p:spPr>
        <p:txBody>
          <a:bodyPr/>
          <a:lstStyle>
            <a:lvl1pPr>
              <a:lnSpc>
                <a:spcPct val="90000"/>
              </a:lnSpc>
              <a:defRPr lang="fr-FR" sz="3375" kern="1200" dirty="0" smtClean="0">
                <a:solidFill>
                  <a:srgbClr val="C80E0E"/>
                </a:solidFill>
                <a:latin typeface="+mj-lt"/>
                <a:ea typeface="+mn-ea"/>
                <a:cs typeface="+mn-cs"/>
              </a:defRPr>
            </a:lvl1pPr>
            <a:lvl2pPr marL="7938" indent="0">
              <a:lnSpc>
                <a:spcPct val="90000"/>
              </a:lnSpc>
              <a:tabLst/>
              <a:defRPr lang="fr-FR" sz="1875" kern="1200" dirty="0" smtClean="0">
                <a:solidFill>
                  <a:srgbClr val="C80E0E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Merci</a:t>
            </a:r>
          </a:p>
          <a:p>
            <a:pPr lvl="1"/>
            <a:r>
              <a:rPr lang="fr-FR"/>
              <a:t>de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26671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.Merci 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6AD2BB6-5002-8009-6DA4-02AA56700E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288407"/>
            <a:ext cx="9142870" cy="2931828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963" cap="all" baseline="0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3375">
                <a:solidFill>
                  <a:srgbClr val="C80E0E"/>
                </a:solidFill>
                <a:latin typeface="+mj-lt"/>
              </a:defRPr>
            </a:lvl2pPr>
            <a:lvl3pPr>
              <a:defRPr sz="1500"/>
            </a:lvl3pPr>
          </a:lstStyle>
          <a:p>
            <a:pPr lvl="0"/>
            <a:r>
              <a:rPr lang="fr-FR"/>
              <a:t>Merci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3E0B4A-B324-3545-8869-6B53DB94327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030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.Merci 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6AD2BB6-5002-8009-6DA4-02AA56700E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288407"/>
            <a:ext cx="9142870" cy="2931828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963" cap="all" baseline="0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3375">
                <a:solidFill>
                  <a:srgbClr val="C80E0E"/>
                </a:solidFill>
                <a:latin typeface="+mj-lt"/>
              </a:defRPr>
            </a:lvl2pPr>
            <a:lvl3pPr>
              <a:defRPr sz="1500"/>
            </a:lvl3pPr>
          </a:lstStyle>
          <a:p>
            <a:pPr lvl="0"/>
            <a:r>
              <a:rPr lang="fr-FR"/>
              <a:t>Merci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9F95CB-4301-0449-9DA9-1FD0EC48832A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481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.Merci 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6AD2BB6-5002-8009-6DA4-02AA56700E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288407"/>
            <a:ext cx="9142870" cy="2931828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963" cap="all" baseline="0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3375">
                <a:solidFill>
                  <a:srgbClr val="C80E0E"/>
                </a:solidFill>
                <a:latin typeface="+mj-lt"/>
              </a:defRPr>
            </a:lvl2pPr>
            <a:lvl3pPr>
              <a:defRPr sz="1500"/>
            </a:lvl3pPr>
          </a:lstStyle>
          <a:p>
            <a:pPr lvl="0"/>
            <a:r>
              <a:rPr lang="fr-FR"/>
              <a:t>Merci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2A436A9-0BF4-AF47-96C8-5C03A14FE76D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43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.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502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.Boïte à out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B770CF5-6BFF-13A9-2B08-85C98245B602}"/>
              </a:ext>
            </a:extLst>
          </p:cNvPr>
          <p:cNvSpPr/>
          <p:nvPr/>
        </p:nvSpPr>
        <p:spPr>
          <a:xfrm>
            <a:off x="7690955" y="3068035"/>
            <a:ext cx="985026" cy="668477"/>
          </a:xfrm>
          <a:custGeom>
            <a:avLst/>
            <a:gdLst>
              <a:gd name="connsiteX0" fmla="*/ 0 w 2625368"/>
              <a:gd name="connsiteY0" fmla="*/ 0 h 1782604"/>
              <a:gd name="connsiteX1" fmla="*/ 41688 w 2625368"/>
              <a:gd name="connsiteY1" fmla="*/ 0 h 1782604"/>
              <a:gd name="connsiteX2" fmla="*/ 2625368 w 2625368"/>
              <a:gd name="connsiteY2" fmla="*/ 1364788 h 1782604"/>
              <a:gd name="connsiteX3" fmla="*/ 2625368 w 2625368"/>
              <a:gd name="connsiteY3" fmla="*/ 1723584 h 1782604"/>
              <a:gd name="connsiteX4" fmla="*/ 2580152 w 2625368"/>
              <a:gd name="connsiteY4" fmla="*/ 1782604 h 1782604"/>
              <a:gd name="connsiteX5" fmla="*/ 139772 w 2625368"/>
              <a:gd name="connsiteY5" fmla="*/ 1782604 h 1782604"/>
              <a:gd name="connsiteX6" fmla="*/ 0 w 2625368"/>
              <a:gd name="connsiteY6" fmla="*/ 0 h 178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5368" h="1782604">
                <a:moveTo>
                  <a:pt x="0" y="0"/>
                </a:moveTo>
                <a:lnTo>
                  <a:pt x="41688" y="0"/>
                </a:lnTo>
                <a:lnTo>
                  <a:pt x="2625368" y="1364788"/>
                </a:lnTo>
                <a:lnTo>
                  <a:pt x="2625368" y="1723584"/>
                </a:lnTo>
                <a:lnTo>
                  <a:pt x="2580152" y="1782604"/>
                </a:lnTo>
                <a:lnTo>
                  <a:pt x="139772" y="1782604"/>
                </a:lnTo>
                <a:lnTo>
                  <a:pt x="0" y="0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902791C1-21BC-1582-C5B3-F4DB371425C3}"/>
              </a:ext>
            </a:extLst>
          </p:cNvPr>
          <p:cNvSpPr/>
          <p:nvPr/>
        </p:nvSpPr>
        <p:spPr>
          <a:xfrm>
            <a:off x="7690279" y="3059420"/>
            <a:ext cx="16317" cy="8615"/>
          </a:xfrm>
          <a:custGeom>
            <a:avLst/>
            <a:gdLst>
              <a:gd name="connsiteX0" fmla="*/ 0 w 43490"/>
              <a:gd name="connsiteY0" fmla="*/ 0 h 22973"/>
              <a:gd name="connsiteX1" fmla="*/ 43490 w 43490"/>
              <a:gd name="connsiteY1" fmla="*/ 22973 h 22973"/>
              <a:gd name="connsiteX2" fmla="*/ 1802 w 43490"/>
              <a:gd name="connsiteY2" fmla="*/ 22973 h 22973"/>
              <a:gd name="connsiteX3" fmla="*/ 0 w 43490"/>
              <a:gd name="connsiteY3" fmla="*/ 0 h 2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90" h="22973">
                <a:moveTo>
                  <a:pt x="0" y="0"/>
                </a:moveTo>
                <a:lnTo>
                  <a:pt x="43490" y="22973"/>
                </a:lnTo>
                <a:lnTo>
                  <a:pt x="1802" y="2297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FAEA207-5DE0-7095-CF2B-D6049F582BA8}"/>
              </a:ext>
            </a:extLst>
          </p:cNvPr>
          <p:cNvSpPr/>
          <p:nvPr/>
        </p:nvSpPr>
        <p:spPr>
          <a:xfrm>
            <a:off x="7330430" y="3068035"/>
            <a:ext cx="412967" cy="668477"/>
          </a:xfrm>
          <a:custGeom>
            <a:avLst/>
            <a:gdLst>
              <a:gd name="connsiteX0" fmla="*/ 0 w 1100672"/>
              <a:gd name="connsiteY0" fmla="*/ 0 h 1782604"/>
              <a:gd name="connsiteX1" fmla="*/ 960900 w 1100672"/>
              <a:gd name="connsiteY1" fmla="*/ 0 h 1782604"/>
              <a:gd name="connsiteX2" fmla="*/ 1100672 w 1100672"/>
              <a:gd name="connsiteY2" fmla="*/ 1782604 h 1782604"/>
              <a:gd name="connsiteX3" fmla="*/ 0 w 1100672"/>
              <a:gd name="connsiteY3" fmla="*/ 1782604 h 1782604"/>
              <a:gd name="connsiteX4" fmla="*/ 0 w 1100672"/>
              <a:gd name="connsiteY4" fmla="*/ 0 h 178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0672" h="1782604">
                <a:moveTo>
                  <a:pt x="0" y="0"/>
                </a:moveTo>
                <a:lnTo>
                  <a:pt x="960900" y="0"/>
                </a:lnTo>
                <a:lnTo>
                  <a:pt x="1100672" y="1782604"/>
                </a:lnTo>
                <a:lnTo>
                  <a:pt x="0" y="1782604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4A1E2E9F-5B1D-2565-9FB9-98C89F24FA27}"/>
              </a:ext>
            </a:extLst>
          </p:cNvPr>
          <p:cNvSpPr/>
          <p:nvPr/>
        </p:nvSpPr>
        <p:spPr>
          <a:xfrm>
            <a:off x="7706596" y="3068035"/>
            <a:ext cx="969385" cy="511796"/>
          </a:xfrm>
          <a:custGeom>
            <a:avLst/>
            <a:gdLst>
              <a:gd name="connsiteX0" fmla="*/ 0 w 2583680"/>
              <a:gd name="connsiteY0" fmla="*/ 0 h 1364788"/>
              <a:gd name="connsiteX1" fmla="*/ 2583680 w 2583680"/>
              <a:gd name="connsiteY1" fmla="*/ 0 h 1364788"/>
              <a:gd name="connsiteX2" fmla="*/ 2583680 w 2583680"/>
              <a:gd name="connsiteY2" fmla="*/ 1364788 h 1364788"/>
              <a:gd name="connsiteX3" fmla="*/ 0 w 2583680"/>
              <a:gd name="connsiteY3" fmla="*/ 0 h 136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3680" h="1364788">
                <a:moveTo>
                  <a:pt x="0" y="0"/>
                </a:moveTo>
                <a:lnTo>
                  <a:pt x="2583680" y="0"/>
                </a:lnTo>
                <a:lnTo>
                  <a:pt x="2583680" y="136478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82FD72-036A-6E89-765A-4DCA859C7820}"/>
              </a:ext>
            </a:extLst>
          </p:cNvPr>
          <p:cNvSpPr/>
          <p:nvPr/>
        </p:nvSpPr>
        <p:spPr>
          <a:xfrm>
            <a:off x="5727980" y="3068035"/>
            <a:ext cx="828432" cy="668477"/>
          </a:xfrm>
          <a:custGeom>
            <a:avLst/>
            <a:gdLst>
              <a:gd name="connsiteX0" fmla="*/ 1486282 w 2208002"/>
              <a:gd name="connsiteY0" fmla="*/ 0 h 1782604"/>
              <a:gd name="connsiteX1" fmla="*/ 1633896 w 2208002"/>
              <a:gd name="connsiteY1" fmla="*/ 0 h 1782604"/>
              <a:gd name="connsiteX2" fmla="*/ 2208002 w 2208002"/>
              <a:gd name="connsiteY2" fmla="*/ 1782604 h 1782604"/>
              <a:gd name="connsiteX3" fmla="*/ 0 w 2208002"/>
              <a:gd name="connsiteY3" fmla="*/ 1782604 h 1782604"/>
              <a:gd name="connsiteX4" fmla="*/ 1486282 w 2208002"/>
              <a:gd name="connsiteY4" fmla="*/ 0 h 178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8002" h="1782604">
                <a:moveTo>
                  <a:pt x="1486282" y="0"/>
                </a:moveTo>
                <a:lnTo>
                  <a:pt x="1633896" y="0"/>
                </a:lnTo>
                <a:lnTo>
                  <a:pt x="2208002" y="1782604"/>
                </a:lnTo>
                <a:lnTo>
                  <a:pt x="0" y="1782604"/>
                </a:lnTo>
                <a:lnTo>
                  <a:pt x="1486282" y="0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641F177-770B-7367-34D6-53EAF821F788}"/>
              </a:ext>
            </a:extLst>
          </p:cNvPr>
          <p:cNvSpPr/>
          <p:nvPr/>
        </p:nvSpPr>
        <p:spPr>
          <a:xfrm>
            <a:off x="5477424" y="3068035"/>
            <a:ext cx="808202" cy="668477"/>
          </a:xfrm>
          <a:custGeom>
            <a:avLst/>
            <a:gdLst>
              <a:gd name="connsiteX0" fmla="*/ 0 w 2154082"/>
              <a:gd name="connsiteY0" fmla="*/ 0 h 1782604"/>
              <a:gd name="connsiteX1" fmla="*/ 2154082 w 2154082"/>
              <a:gd name="connsiteY1" fmla="*/ 0 h 1782604"/>
              <a:gd name="connsiteX2" fmla="*/ 667800 w 2154082"/>
              <a:gd name="connsiteY2" fmla="*/ 1782604 h 1782604"/>
              <a:gd name="connsiteX3" fmla="*/ 0 w 2154082"/>
              <a:gd name="connsiteY3" fmla="*/ 1782604 h 1782604"/>
              <a:gd name="connsiteX4" fmla="*/ 0 w 2154082"/>
              <a:gd name="connsiteY4" fmla="*/ 0 h 178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4082" h="1782604">
                <a:moveTo>
                  <a:pt x="0" y="0"/>
                </a:moveTo>
                <a:lnTo>
                  <a:pt x="2154082" y="0"/>
                </a:lnTo>
                <a:lnTo>
                  <a:pt x="667800" y="1782604"/>
                </a:lnTo>
                <a:lnTo>
                  <a:pt x="0" y="17826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ABA530FE-5145-65E2-6FFE-C69F18E9FC15}"/>
              </a:ext>
            </a:extLst>
          </p:cNvPr>
          <p:cNvSpPr/>
          <p:nvPr/>
        </p:nvSpPr>
        <p:spPr>
          <a:xfrm>
            <a:off x="6341010" y="3068035"/>
            <a:ext cx="481966" cy="668477"/>
          </a:xfrm>
          <a:custGeom>
            <a:avLst/>
            <a:gdLst>
              <a:gd name="connsiteX0" fmla="*/ 0 w 1284572"/>
              <a:gd name="connsiteY0" fmla="*/ 0 h 1782604"/>
              <a:gd name="connsiteX1" fmla="*/ 1284572 w 1284572"/>
              <a:gd name="connsiteY1" fmla="*/ 0 h 1782604"/>
              <a:gd name="connsiteX2" fmla="*/ 1284572 w 1284572"/>
              <a:gd name="connsiteY2" fmla="*/ 1782604 h 1782604"/>
              <a:gd name="connsiteX3" fmla="*/ 574106 w 1284572"/>
              <a:gd name="connsiteY3" fmla="*/ 1782604 h 1782604"/>
              <a:gd name="connsiteX4" fmla="*/ 0 w 1284572"/>
              <a:gd name="connsiteY4" fmla="*/ 0 h 178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4572" h="1782604">
                <a:moveTo>
                  <a:pt x="0" y="0"/>
                </a:moveTo>
                <a:lnTo>
                  <a:pt x="1284572" y="0"/>
                </a:lnTo>
                <a:lnTo>
                  <a:pt x="1284572" y="1782604"/>
                </a:lnTo>
                <a:lnTo>
                  <a:pt x="574106" y="17826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2F879509-0502-DB9C-F850-27A903B34A55}"/>
              </a:ext>
            </a:extLst>
          </p:cNvPr>
          <p:cNvSpPr/>
          <p:nvPr/>
        </p:nvSpPr>
        <p:spPr>
          <a:xfrm rot="337118">
            <a:off x="1317727" y="1798896"/>
            <a:ext cx="931036" cy="761438"/>
          </a:xfrm>
          <a:custGeom>
            <a:avLst/>
            <a:gdLst>
              <a:gd name="connsiteX0" fmla="*/ 2090407 w 2481469"/>
              <a:gd name="connsiteY0" fmla="*/ 38473 h 2030501"/>
              <a:gd name="connsiteX1" fmla="*/ 2481469 w 2481469"/>
              <a:gd name="connsiteY1" fmla="*/ 0 h 2030501"/>
              <a:gd name="connsiteX2" fmla="*/ 2065812 w 2481469"/>
              <a:gd name="connsiteY2" fmla="*/ 1832102 h 2030501"/>
              <a:gd name="connsiteX3" fmla="*/ 49130 w 2481469"/>
              <a:gd name="connsiteY3" fmla="*/ 2030501 h 2030501"/>
              <a:gd name="connsiteX4" fmla="*/ 0 w 2481469"/>
              <a:gd name="connsiteY4" fmla="*/ 1531100 h 2030501"/>
              <a:gd name="connsiteX5" fmla="*/ 2090407 w 2481469"/>
              <a:gd name="connsiteY5" fmla="*/ 38473 h 203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1469" h="2030501">
                <a:moveTo>
                  <a:pt x="2090407" y="38473"/>
                </a:moveTo>
                <a:lnTo>
                  <a:pt x="2481469" y="0"/>
                </a:lnTo>
                <a:lnTo>
                  <a:pt x="2065812" y="1832102"/>
                </a:lnTo>
                <a:lnTo>
                  <a:pt x="49130" y="2030501"/>
                </a:lnTo>
                <a:lnTo>
                  <a:pt x="0" y="1531100"/>
                </a:lnTo>
                <a:lnTo>
                  <a:pt x="2090407" y="38473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1669EBE9-2983-8A3E-1633-049278AF5697}"/>
              </a:ext>
            </a:extLst>
          </p:cNvPr>
          <p:cNvSpPr/>
          <p:nvPr/>
        </p:nvSpPr>
        <p:spPr>
          <a:xfrm rot="337118">
            <a:off x="3395809" y="1857932"/>
            <a:ext cx="1069655" cy="708899"/>
          </a:xfrm>
          <a:custGeom>
            <a:avLst/>
            <a:gdLst>
              <a:gd name="connsiteX0" fmla="*/ 2850928 w 2850928"/>
              <a:gd name="connsiteY0" fmla="*/ 0 h 1890396"/>
              <a:gd name="connsiteX1" fmla="*/ 1891825 w 2850928"/>
              <a:gd name="connsiteY1" fmla="*/ 1709541 h 1890396"/>
              <a:gd name="connsiteX2" fmla="*/ 53485 w 2850928"/>
              <a:gd name="connsiteY2" fmla="*/ 1890396 h 1890396"/>
              <a:gd name="connsiteX3" fmla="*/ 0 w 2850928"/>
              <a:gd name="connsiteY3" fmla="*/ 1346728 h 1890396"/>
              <a:gd name="connsiteX4" fmla="*/ 2850928 w 2850928"/>
              <a:gd name="connsiteY4" fmla="*/ 0 h 1890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0928" h="1890396">
                <a:moveTo>
                  <a:pt x="2850928" y="0"/>
                </a:moveTo>
                <a:lnTo>
                  <a:pt x="1891825" y="1709541"/>
                </a:lnTo>
                <a:lnTo>
                  <a:pt x="53485" y="1890396"/>
                </a:lnTo>
                <a:lnTo>
                  <a:pt x="0" y="1346728"/>
                </a:lnTo>
                <a:lnTo>
                  <a:pt x="2850928" y="0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38FD39B9-ED4E-8A4F-C354-D4505409A7E4}"/>
              </a:ext>
            </a:extLst>
          </p:cNvPr>
          <p:cNvSpPr/>
          <p:nvPr/>
        </p:nvSpPr>
        <p:spPr>
          <a:xfrm rot="337118">
            <a:off x="5439457" y="1976690"/>
            <a:ext cx="1320148" cy="482143"/>
          </a:xfrm>
          <a:custGeom>
            <a:avLst/>
            <a:gdLst>
              <a:gd name="connsiteX0" fmla="*/ 0 w 3518562"/>
              <a:gd name="connsiteY0" fmla="*/ 0 h 1285715"/>
              <a:gd name="connsiteX1" fmla="*/ 3518562 w 3518562"/>
              <a:gd name="connsiteY1" fmla="*/ 350984 h 1285715"/>
              <a:gd name="connsiteX2" fmla="*/ 126487 w 3518562"/>
              <a:gd name="connsiteY2" fmla="*/ 1285715 h 1285715"/>
              <a:gd name="connsiteX3" fmla="*/ 0 w 3518562"/>
              <a:gd name="connsiteY3" fmla="*/ 0 h 1285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8562" h="1285715">
                <a:moveTo>
                  <a:pt x="0" y="0"/>
                </a:moveTo>
                <a:lnTo>
                  <a:pt x="3518562" y="350984"/>
                </a:lnTo>
                <a:lnTo>
                  <a:pt x="126487" y="1285715"/>
                </a:lnTo>
                <a:lnTo>
                  <a:pt x="0" y="0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C16BC105-0B9D-3CD4-8022-666AD06B8806}"/>
              </a:ext>
            </a:extLst>
          </p:cNvPr>
          <p:cNvSpPr/>
          <p:nvPr/>
        </p:nvSpPr>
        <p:spPr>
          <a:xfrm rot="337118">
            <a:off x="7666827" y="1836016"/>
            <a:ext cx="816652" cy="719747"/>
          </a:xfrm>
          <a:custGeom>
            <a:avLst/>
            <a:gdLst>
              <a:gd name="connsiteX0" fmla="*/ 939708 w 2176605"/>
              <a:gd name="connsiteY0" fmla="*/ 35667 h 1919325"/>
              <a:gd name="connsiteX1" fmla="*/ 1302263 w 2176605"/>
              <a:gd name="connsiteY1" fmla="*/ 0 h 1919325"/>
              <a:gd name="connsiteX2" fmla="*/ 2176605 w 2176605"/>
              <a:gd name="connsiteY2" fmla="*/ 1705192 h 1919325"/>
              <a:gd name="connsiteX3" fmla="*/ 0 w 2176605"/>
              <a:gd name="connsiteY3" fmla="*/ 1919325 h 1919325"/>
              <a:gd name="connsiteX4" fmla="*/ 939708 w 2176605"/>
              <a:gd name="connsiteY4" fmla="*/ 35667 h 1919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6605" h="1919325">
                <a:moveTo>
                  <a:pt x="939708" y="35667"/>
                </a:moveTo>
                <a:lnTo>
                  <a:pt x="1302263" y="0"/>
                </a:lnTo>
                <a:lnTo>
                  <a:pt x="2176605" y="1705192"/>
                </a:lnTo>
                <a:lnTo>
                  <a:pt x="0" y="1919325"/>
                </a:lnTo>
                <a:lnTo>
                  <a:pt x="939708" y="35667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E87EA5AD-F7ED-D950-11E5-71108CF2BB26}"/>
              </a:ext>
            </a:extLst>
          </p:cNvPr>
          <p:cNvSpPr/>
          <p:nvPr/>
        </p:nvSpPr>
        <p:spPr>
          <a:xfrm rot="337118">
            <a:off x="1154135" y="3091084"/>
            <a:ext cx="1321347" cy="456401"/>
          </a:xfrm>
          <a:custGeom>
            <a:avLst/>
            <a:gdLst>
              <a:gd name="connsiteX0" fmla="*/ 0 w 3521758"/>
              <a:gd name="connsiteY0" fmla="*/ 33637 h 1217068"/>
              <a:gd name="connsiteX1" fmla="*/ 341916 w 3521758"/>
              <a:gd name="connsiteY1" fmla="*/ 0 h 1217068"/>
              <a:gd name="connsiteX2" fmla="*/ 3521758 w 3521758"/>
              <a:gd name="connsiteY2" fmla="*/ 994945 h 1217068"/>
              <a:gd name="connsiteX3" fmla="*/ 116425 w 3521758"/>
              <a:gd name="connsiteY3" fmla="*/ 1217068 h 1217068"/>
              <a:gd name="connsiteX4" fmla="*/ 0 w 3521758"/>
              <a:gd name="connsiteY4" fmla="*/ 33637 h 121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1758" h="1217068">
                <a:moveTo>
                  <a:pt x="0" y="33637"/>
                </a:moveTo>
                <a:lnTo>
                  <a:pt x="341916" y="0"/>
                </a:lnTo>
                <a:lnTo>
                  <a:pt x="3521758" y="994945"/>
                </a:lnTo>
                <a:lnTo>
                  <a:pt x="116425" y="1217068"/>
                </a:lnTo>
                <a:lnTo>
                  <a:pt x="0" y="33637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C374D2D7-B75B-C233-684D-94A8AD39B3FF}"/>
              </a:ext>
            </a:extLst>
          </p:cNvPr>
          <p:cNvSpPr/>
          <p:nvPr/>
        </p:nvSpPr>
        <p:spPr>
          <a:xfrm rot="337118">
            <a:off x="1279609" y="1804258"/>
            <a:ext cx="831360" cy="559735"/>
          </a:xfrm>
          <a:custGeom>
            <a:avLst/>
            <a:gdLst>
              <a:gd name="connsiteX0" fmla="*/ 0 w 2215805"/>
              <a:gd name="connsiteY0" fmla="*/ 217989 h 1492627"/>
              <a:gd name="connsiteX1" fmla="*/ 2215805 w 2215805"/>
              <a:gd name="connsiteY1" fmla="*/ 0 h 1492627"/>
              <a:gd name="connsiteX2" fmla="*/ 125398 w 2215805"/>
              <a:gd name="connsiteY2" fmla="*/ 1492627 h 1492627"/>
              <a:gd name="connsiteX3" fmla="*/ 0 w 2215805"/>
              <a:gd name="connsiteY3" fmla="*/ 217989 h 1492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5805" h="1492627">
                <a:moveTo>
                  <a:pt x="0" y="217989"/>
                </a:moveTo>
                <a:lnTo>
                  <a:pt x="2215805" y="0"/>
                </a:lnTo>
                <a:lnTo>
                  <a:pt x="125398" y="1492627"/>
                </a:lnTo>
                <a:lnTo>
                  <a:pt x="0" y="21798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40BA16D5-0C8E-4F98-0D8A-3F2F060A7399}"/>
              </a:ext>
            </a:extLst>
          </p:cNvPr>
          <p:cNvSpPr/>
          <p:nvPr/>
        </p:nvSpPr>
        <p:spPr>
          <a:xfrm rot="337118">
            <a:off x="2095305" y="1822454"/>
            <a:ext cx="582438" cy="722535"/>
          </a:xfrm>
          <a:custGeom>
            <a:avLst/>
            <a:gdLst>
              <a:gd name="connsiteX0" fmla="*/ 415657 w 1552358"/>
              <a:gd name="connsiteY0" fmla="*/ 94657 h 1926759"/>
              <a:gd name="connsiteX1" fmla="*/ 1377829 w 1552358"/>
              <a:gd name="connsiteY1" fmla="*/ 0 h 1926759"/>
              <a:gd name="connsiteX2" fmla="*/ 1552358 w 1552358"/>
              <a:gd name="connsiteY2" fmla="*/ 1774039 h 1926759"/>
              <a:gd name="connsiteX3" fmla="*/ 0 w 1552358"/>
              <a:gd name="connsiteY3" fmla="*/ 1926759 h 1926759"/>
              <a:gd name="connsiteX4" fmla="*/ 415657 w 1552358"/>
              <a:gd name="connsiteY4" fmla="*/ 94657 h 1926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358" h="1926759">
                <a:moveTo>
                  <a:pt x="415657" y="94657"/>
                </a:moveTo>
                <a:lnTo>
                  <a:pt x="1377829" y="0"/>
                </a:lnTo>
                <a:lnTo>
                  <a:pt x="1552358" y="1774039"/>
                </a:lnTo>
                <a:lnTo>
                  <a:pt x="0" y="1926759"/>
                </a:lnTo>
                <a:lnTo>
                  <a:pt x="415657" y="946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AFE8FC42-6E7D-0D61-2657-0E3C93B0C49A}"/>
              </a:ext>
            </a:extLst>
          </p:cNvPr>
          <p:cNvSpPr/>
          <p:nvPr/>
        </p:nvSpPr>
        <p:spPr>
          <a:xfrm rot="337118">
            <a:off x="3357441" y="1782213"/>
            <a:ext cx="1404570" cy="729114"/>
          </a:xfrm>
          <a:custGeom>
            <a:avLst/>
            <a:gdLst>
              <a:gd name="connsiteX0" fmla="*/ 0 w 3743568"/>
              <a:gd name="connsiteY0" fmla="*/ 351119 h 1944304"/>
              <a:gd name="connsiteX1" fmla="*/ 3569039 w 3743568"/>
              <a:gd name="connsiteY1" fmla="*/ 0 h 1944304"/>
              <a:gd name="connsiteX2" fmla="*/ 3743568 w 3743568"/>
              <a:gd name="connsiteY2" fmla="*/ 1774040 h 1944304"/>
              <a:gd name="connsiteX3" fmla="*/ 2012868 w 3743568"/>
              <a:gd name="connsiteY3" fmla="*/ 1944304 h 1944304"/>
              <a:gd name="connsiteX4" fmla="*/ 2971971 w 3743568"/>
              <a:gd name="connsiteY4" fmla="*/ 234763 h 1944304"/>
              <a:gd name="connsiteX5" fmla="*/ 121043 w 3743568"/>
              <a:gd name="connsiteY5" fmla="*/ 1581491 h 1944304"/>
              <a:gd name="connsiteX6" fmla="*/ 0 w 3743568"/>
              <a:gd name="connsiteY6" fmla="*/ 351119 h 1944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43568" h="1944304">
                <a:moveTo>
                  <a:pt x="0" y="351119"/>
                </a:moveTo>
                <a:lnTo>
                  <a:pt x="3569039" y="0"/>
                </a:lnTo>
                <a:lnTo>
                  <a:pt x="3743568" y="1774040"/>
                </a:lnTo>
                <a:lnTo>
                  <a:pt x="2012868" y="1944304"/>
                </a:lnTo>
                <a:lnTo>
                  <a:pt x="2971971" y="234763"/>
                </a:lnTo>
                <a:lnTo>
                  <a:pt x="121043" y="1581491"/>
                </a:lnTo>
                <a:lnTo>
                  <a:pt x="0" y="351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2083B51D-0706-CFE4-7276-9E2868735F35}"/>
              </a:ext>
            </a:extLst>
          </p:cNvPr>
          <p:cNvSpPr/>
          <p:nvPr/>
        </p:nvSpPr>
        <p:spPr>
          <a:xfrm rot="337118">
            <a:off x="5436734" y="1789614"/>
            <a:ext cx="1404570" cy="796935"/>
          </a:xfrm>
          <a:custGeom>
            <a:avLst/>
            <a:gdLst>
              <a:gd name="connsiteX0" fmla="*/ 0 w 3743568"/>
              <a:gd name="connsiteY0" fmla="*/ 351119 h 2125159"/>
              <a:gd name="connsiteX1" fmla="*/ 3569040 w 3743568"/>
              <a:gd name="connsiteY1" fmla="*/ 0 h 2125159"/>
              <a:gd name="connsiteX2" fmla="*/ 3743568 w 3743568"/>
              <a:gd name="connsiteY2" fmla="*/ 1774039 h 2125159"/>
              <a:gd name="connsiteX3" fmla="*/ 174528 w 3743568"/>
              <a:gd name="connsiteY3" fmla="*/ 2125159 h 2125159"/>
              <a:gd name="connsiteX4" fmla="*/ 141999 w 3743568"/>
              <a:gd name="connsiteY4" fmla="*/ 1794509 h 2125159"/>
              <a:gd name="connsiteX5" fmla="*/ 3534074 w 3743568"/>
              <a:gd name="connsiteY5" fmla="*/ 859778 h 2125159"/>
              <a:gd name="connsiteX6" fmla="*/ 15512 w 3743568"/>
              <a:gd name="connsiteY6" fmla="*/ 508794 h 2125159"/>
              <a:gd name="connsiteX7" fmla="*/ 0 w 3743568"/>
              <a:gd name="connsiteY7" fmla="*/ 351119 h 2125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3568" h="2125159">
                <a:moveTo>
                  <a:pt x="0" y="351119"/>
                </a:moveTo>
                <a:lnTo>
                  <a:pt x="3569040" y="0"/>
                </a:lnTo>
                <a:lnTo>
                  <a:pt x="3743568" y="1774039"/>
                </a:lnTo>
                <a:lnTo>
                  <a:pt x="174528" y="2125159"/>
                </a:lnTo>
                <a:lnTo>
                  <a:pt x="141999" y="1794509"/>
                </a:lnTo>
                <a:lnTo>
                  <a:pt x="3534074" y="859778"/>
                </a:lnTo>
                <a:lnTo>
                  <a:pt x="15512" y="508794"/>
                </a:lnTo>
                <a:lnTo>
                  <a:pt x="0" y="351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16156CE1-7451-B216-3F3A-9FF325B22750}"/>
              </a:ext>
            </a:extLst>
          </p:cNvPr>
          <p:cNvSpPr/>
          <p:nvPr/>
        </p:nvSpPr>
        <p:spPr>
          <a:xfrm rot="337118">
            <a:off x="7364594" y="1811808"/>
            <a:ext cx="654852" cy="729655"/>
          </a:xfrm>
          <a:custGeom>
            <a:avLst/>
            <a:gdLst>
              <a:gd name="connsiteX0" fmla="*/ 0 w 1745362"/>
              <a:gd name="connsiteY0" fmla="*/ 171708 h 1945747"/>
              <a:gd name="connsiteX1" fmla="*/ 1745362 w 1745362"/>
              <a:gd name="connsiteY1" fmla="*/ 0 h 1945747"/>
              <a:gd name="connsiteX2" fmla="*/ 805654 w 1745362"/>
              <a:gd name="connsiteY2" fmla="*/ 1883658 h 1945747"/>
              <a:gd name="connsiteX3" fmla="*/ 174529 w 1745362"/>
              <a:gd name="connsiteY3" fmla="*/ 1945747 h 1945747"/>
              <a:gd name="connsiteX4" fmla="*/ 0 w 1745362"/>
              <a:gd name="connsiteY4" fmla="*/ 171708 h 194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5362" h="1945747">
                <a:moveTo>
                  <a:pt x="0" y="171708"/>
                </a:moveTo>
                <a:lnTo>
                  <a:pt x="1745362" y="0"/>
                </a:lnTo>
                <a:lnTo>
                  <a:pt x="805654" y="1883658"/>
                </a:lnTo>
                <a:lnTo>
                  <a:pt x="174529" y="1945747"/>
                </a:lnTo>
                <a:lnTo>
                  <a:pt x="0" y="1717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8B18CEFF-C82A-43DF-C316-0A4B1984A766}"/>
              </a:ext>
            </a:extLst>
          </p:cNvPr>
          <p:cNvSpPr/>
          <p:nvPr/>
        </p:nvSpPr>
        <p:spPr>
          <a:xfrm rot="337118">
            <a:off x="8160143" y="1820317"/>
            <a:ext cx="613689" cy="693351"/>
          </a:xfrm>
          <a:custGeom>
            <a:avLst/>
            <a:gdLst>
              <a:gd name="connsiteX0" fmla="*/ 0 w 1635651"/>
              <a:gd name="connsiteY0" fmla="*/ 143745 h 1848937"/>
              <a:gd name="connsiteX1" fmla="*/ 794670 w 1635651"/>
              <a:gd name="connsiteY1" fmla="*/ 65566 h 1848937"/>
              <a:gd name="connsiteX2" fmla="*/ 1029501 w 1635651"/>
              <a:gd name="connsiteY2" fmla="*/ 306833 h 1848937"/>
              <a:gd name="connsiteX3" fmla="*/ 1186484 w 1635651"/>
              <a:gd name="connsiteY3" fmla="*/ 27019 h 1848937"/>
              <a:gd name="connsiteX4" fmla="*/ 1461122 w 1635651"/>
              <a:gd name="connsiteY4" fmla="*/ 0 h 1848937"/>
              <a:gd name="connsiteX5" fmla="*/ 1635651 w 1635651"/>
              <a:gd name="connsiteY5" fmla="*/ 1774040 h 1848937"/>
              <a:gd name="connsiteX6" fmla="*/ 874342 w 1635651"/>
              <a:gd name="connsiteY6" fmla="*/ 1848937 h 1848937"/>
              <a:gd name="connsiteX7" fmla="*/ 0 w 1635651"/>
              <a:gd name="connsiteY7" fmla="*/ 143745 h 1848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35651" h="1848937">
                <a:moveTo>
                  <a:pt x="0" y="143745"/>
                </a:moveTo>
                <a:lnTo>
                  <a:pt x="794670" y="65566"/>
                </a:lnTo>
                <a:lnTo>
                  <a:pt x="1029501" y="306833"/>
                </a:lnTo>
                <a:lnTo>
                  <a:pt x="1186484" y="27019"/>
                </a:lnTo>
                <a:lnTo>
                  <a:pt x="1461122" y="0"/>
                </a:lnTo>
                <a:lnTo>
                  <a:pt x="1635651" y="1774040"/>
                </a:lnTo>
                <a:lnTo>
                  <a:pt x="874342" y="1848937"/>
                </a:lnTo>
                <a:lnTo>
                  <a:pt x="0" y="1437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B7DC8B18-87DE-0122-8D05-B6224E06D1D4}"/>
              </a:ext>
            </a:extLst>
          </p:cNvPr>
          <p:cNvSpPr/>
          <p:nvPr/>
        </p:nvSpPr>
        <p:spPr>
          <a:xfrm rot="337118">
            <a:off x="1192496" y="2977991"/>
            <a:ext cx="1360887" cy="796935"/>
          </a:xfrm>
          <a:custGeom>
            <a:avLst/>
            <a:gdLst>
              <a:gd name="connsiteX0" fmla="*/ 225491 w 3627142"/>
              <a:gd name="connsiteY0" fmla="*/ 317482 h 2125159"/>
              <a:gd name="connsiteX1" fmla="*/ 3452613 w 3627142"/>
              <a:gd name="connsiteY1" fmla="*/ 0 h 2125159"/>
              <a:gd name="connsiteX2" fmla="*/ 3627142 w 3627142"/>
              <a:gd name="connsiteY2" fmla="*/ 1774040 h 2125159"/>
              <a:gd name="connsiteX3" fmla="*/ 58104 w 3627142"/>
              <a:gd name="connsiteY3" fmla="*/ 2125159 h 2125159"/>
              <a:gd name="connsiteX4" fmla="*/ 0 w 3627142"/>
              <a:gd name="connsiteY4" fmla="*/ 1534550 h 2125159"/>
              <a:gd name="connsiteX5" fmla="*/ 3405333 w 3627142"/>
              <a:gd name="connsiteY5" fmla="*/ 1312427 h 2125159"/>
              <a:gd name="connsiteX6" fmla="*/ 225491 w 3627142"/>
              <a:gd name="connsiteY6" fmla="*/ 317482 h 2125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27142" h="2125159">
                <a:moveTo>
                  <a:pt x="225491" y="317482"/>
                </a:moveTo>
                <a:lnTo>
                  <a:pt x="3452613" y="0"/>
                </a:lnTo>
                <a:lnTo>
                  <a:pt x="3627142" y="1774040"/>
                </a:lnTo>
                <a:lnTo>
                  <a:pt x="58104" y="2125159"/>
                </a:lnTo>
                <a:lnTo>
                  <a:pt x="0" y="1534550"/>
                </a:lnTo>
                <a:lnTo>
                  <a:pt x="3405333" y="1312427"/>
                </a:lnTo>
                <a:lnTo>
                  <a:pt x="225491" y="31748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18B44CE6-C6F2-0775-A8DE-1C89C75F2EB6}"/>
              </a:ext>
            </a:extLst>
          </p:cNvPr>
          <p:cNvSpPr/>
          <p:nvPr/>
        </p:nvSpPr>
        <p:spPr>
          <a:xfrm rot="6733329">
            <a:off x="3863231" y="2773391"/>
            <a:ext cx="530454" cy="1166906"/>
          </a:xfrm>
          <a:custGeom>
            <a:avLst/>
            <a:gdLst>
              <a:gd name="connsiteX0" fmla="*/ 410037 w 1414545"/>
              <a:gd name="connsiteY0" fmla="*/ 3110129 h 3110129"/>
              <a:gd name="connsiteX1" fmla="*/ 0 w 1414545"/>
              <a:gd name="connsiteY1" fmla="*/ 2106473 h 3110129"/>
              <a:gd name="connsiteX2" fmla="*/ 610429 w 1414545"/>
              <a:gd name="connsiteY2" fmla="*/ 0 h 3110129"/>
              <a:gd name="connsiteX3" fmla="*/ 1414545 w 1414545"/>
              <a:gd name="connsiteY3" fmla="*/ 2699744 h 3110129"/>
              <a:gd name="connsiteX4" fmla="*/ 410037 w 1414545"/>
              <a:gd name="connsiteY4" fmla="*/ 3110129 h 3110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4545" h="3110129">
                <a:moveTo>
                  <a:pt x="410037" y="3110129"/>
                </a:moveTo>
                <a:lnTo>
                  <a:pt x="0" y="2106473"/>
                </a:lnTo>
                <a:lnTo>
                  <a:pt x="610429" y="0"/>
                </a:lnTo>
                <a:lnTo>
                  <a:pt x="1414545" y="2699744"/>
                </a:lnTo>
                <a:lnTo>
                  <a:pt x="410037" y="3110129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4D042DC4-B214-2EEE-C8B2-5162DC5D9A0F}"/>
              </a:ext>
            </a:extLst>
          </p:cNvPr>
          <p:cNvSpPr/>
          <p:nvPr/>
        </p:nvSpPr>
        <p:spPr>
          <a:xfrm rot="6733329">
            <a:off x="3809583" y="2722820"/>
            <a:ext cx="1138559" cy="1355758"/>
          </a:xfrm>
          <a:custGeom>
            <a:avLst/>
            <a:gdLst>
              <a:gd name="connsiteX0" fmla="*/ 954952 w 3036157"/>
              <a:gd name="connsiteY0" fmla="*/ 3020201 h 3613472"/>
              <a:gd name="connsiteX1" fmla="*/ 0 w 3036157"/>
              <a:gd name="connsiteY1" fmla="*/ 682745 h 3613472"/>
              <a:gd name="connsiteX2" fmla="*/ 1671168 w 3036157"/>
              <a:gd name="connsiteY2" fmla="*/ 0 h 3613472"/>
              <a:gd name="connsiteX3" fmla="*/ 3036157 w 3036157"/>
              <a:gd name="connsiteY3" fmla="*/ 3341112 h 3613472"/>
              <a:gd name="connsiteX4" fmla="*/ 2369497 w 3036157"/>
              <a:gd name="connsiteY4" fmla="*/ 3613472 h 3613472"/>
              <a:gd name="connsiteX5" fmla="*/ 1565381 w 3036157"/>
              <a:gd name="connsiteY5" fmla="*/ 913728 h 3613472"/>
              <a:gd name="connsiteX6" fmla="*/ 954952 w 3036157"/>
              <a:gd name="connsiteY6" fmla="*/ 3020201 h 3613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6157" h="3613472">
                <a:moveTo>
                  <a:pt x="954952" y="3020201"/>
                </a:moveTo>
                <a:lnTo>
                  <a:pt x="0" y="682745"/>
                </a:lnTo>
                <a:lnTo>
                  <a:pt x="1671168" y="0"/>
                </a:lnTo>
                <a:lnTo>
                  <a:pt x="3036157" y="3341112"/>
                </a:lnTo>
                <a:lnTo>
                  <a:pt x="2369497" y="3613472"/>
                </a:lnTo>
                <a:lnTo>
                  <a:pt x="1565381" y="913728"/>
                </a:lnTo>
                <a:lnTo>
                  <a:pt x="954952" y="30202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25" name="Espace réservé du graphique SmartArt 28">
            <a:extLst>
              <a:ext uri="{FF2B5EF4-FFF2-40B4-BE49-F238E27FC236}">
                <a16:creationId xmlns:a16="http://schemas.microsoft.com/office/drawing/2014/main" id="{AA38A177-83F2-70C5-8B91-826332F48A21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6754947" y="223454"/>
            <a:ext cx="434509" cy="97997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6" name="Espace réservé pour une image  36">
            <a:extLst>
              <a:ext uri="{FF2B5EF4-FFF2-40B4-BE49-F238E27FC236}">
                <a16:creationId xmlns:a16="http://schemas.microsoft.com/office/drawing/2014/main" id="{0E510B32-3DFE-C8DF-DD92-590D08A2DE0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75622" y="223454"/>
            <a:ext cx="1427707" cy="13620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pic>
        <p:nvPicPr>
          <p:cNvPr id="29" name="Graphique 28">
            <a:extLst>
              <a:ext uri="{FF2B5EF4-FFF2-40B4-BE49-F238E27FC236}">
                <a16:creationId xmlns:a16="http://schemas.microsoft.com/office/drawing/2014/main" id="{F3F2846E-AB75-798D-19D4-AAA9570D9C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1673" y="1089838"/>
            <a:ext cx="50032" cy="46434"/>
          </a:xfrm>
          <a:prstGeom prst="rect">
            <a:avLst/>
          </a:prstGeom>
        </p:spPr>
      </p:pic>
      <p:pic>
        <p:nvPicPr>
          <p:cNvPr id="30" name="Graphique 29">
            <a:extLst>
              <a:ext uri="{FF2B5EF4-FFF2-40B4-BE49-F238E27FC236}">
                <a16:creationId xmlns:a16="http://schemas.microsoft.com/office/drawing/2014/main" id="{309AE0D1-AA6E-9909-26EC-9DDB0177713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7396" y="1089838"/>
            <a:ext cx="50032" cy="46434"/>
          </a:xfrm>
          <a:prstGeom prst="rect">
            <a:avLst/>
          </a:prstGeom>
        </p:spPr>
      </p:pic>
      <p:pic>
        <p:nvPicPr>
          <p:cNvPr id="31" name="Graphique 30">
            <a:extLst>
              <a:ext uri="{FF2B5EF4-FFF2-40B4-BE49-F238E27FC236}">
                <a16:creationId xmlns:a16="http://schemas.microsoft.com/office/drawing/2014/main" id="{769DFFB4-3CEE-DCD5-56AB-61CEA90D13E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83118" y="1089838"/>
            <a:ext cx="50032" cy="46434"/>
          </a:xfrm>
          <a:prstGeom prst="rect">
            <a:avLst/>
          </a:prstGeom>
        </p:spPr>
      </p:pic>
      <p:pic>
        <p:nvPicPr>
          <p:cNvPr id="32" name="Graphique 31">
            <a:extLst>
              <a:ext uri="{FF2B5EF4-FFF2-40B4-BE49-F238E27FC236}">
                <a16:creationId xmlns:a16="http://schemas.microsoft.com/office/drawing/2014/main" id="{225274E6-0D36-2F4A-A7F0-E74D851871B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48841" y="1089838"/>
            <a:ext cx="50032" cy="46434"/>
          </a:xfrm>
          <a:prstGeom prst="rect">
            <a:avLst/>
          </a:prstGeom>
        </p:spPr>
      </p:pic>
      <p:pic>
        <p:nvPicPr>
          <p:cNvPr id="33" name="Graphique 32">
            <a:extLst>
              <a:ext uri="{FF2B5EF4-FFF2-40B4-BE49-F238E27FC236}">
                <a16:creationId xmlns:a16="http://schemas.microsoft.com/office/drawing/2014/main" id="{6D560B9D-7FEC-80D9-3698-9D7CC4B8B73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914564" y="1089838"/>
            <a:ext cx="50032" cy="46434"/>
          </a:xfrm>
          <a:prstGeom prst="rect">
            <a:avLst/>
          </a:prstGeom>
        </p:spPr>
      </p:pic>
      <p:pic>
        <p:nvPicPr>
          <p:cNvPr id="34" name="Graphique 33">
            <a:extLst>
              <a:ext uri="{FF2B5EF4-FFF2-40B4-BE49-F238E27FC236}">
                <a16:creationId xmlns:a16="http://schemas.microsoft.com/office/drawing/2014/main" id="{98D78B61-903F-2B72-EEEF-EADAA0B84DB3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180287" y="1089838"/>
            <a:ext cx="50032" cy="46434"/>
          </a:xfrm>
          <a:prstGeom prst="rect">
            <a:avLst/>
          </a:prstGeom>
        </p:spPr>
      </p:pic>
      <p:pic>
        <p:nvPicPr>
          <p:cNvPr id="35" name="Graphique 34">
            <a:extLst>
              <a:ext uri="{FF2B5EF4-FFF2-40B4-BE49-F238E27FC236}">
                <a16:creationId xmlns:a16="http://schemas.microsoft.com/office/drawing/2014/main" id="{E3D80BDA-D19B-D50E-E527-366C6EE1391A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446009" y="1089838"/>
            <a:ext cx="50032" cy="46434"/>
          </a:xfrm>
          <a:prstGeom prst="rect">
            <a:avLst/>
          </a:prstGeom>
        </p:spPr>
      </p:pic>
      <p:pic>
        <p:nvPicPr>
          <p:cNvPr id="36" name="Graphique 35">
            <a:extLst>
              <a:ext uri="{FF2B5EF4-FFF2-40B4-BE49-F238E27FC236}">
                <a16:creationId xmlns:a16="http://schemas.microsoft.com/office/drawing/2014/main" id="{1223EDEB-36AE-11FF-8D1F-67D105514173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711733" y="1089838"/>
            <a:ext cx="50032" cy="46434"/>
          </a:xfrm>
          <a:prstGeom prst="rect">
            <a:avLst/>
          </a:prstGeom>
        </p:spPr>
      </p:pic>
      <p:pic>
        <p:nvPicPr>
          <p:cNvPr id="37" name="Graphique 36">
            <a:extLst>
              <a:ext uri="{FF2B5EF4-FFF2-40B4-BE49-F238E27FC236}">
                <a16:creationId xmlns:a16="http://schemas.microsoft.com/office/drawing/2014/main" id="{2626E7B8-CC34-07ED-3E9D-EDAB4D53F6CB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98928" y="1089838"/>
            <a:ext cx="50032" cy="46434"/>
          </a:xfrm>
          <a:prstGeom prst="rect">
            <a:avLst/>
          </a:prstGeom>
        </p:spPr>
      </p:pic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C3D3A76E-265A-2DAB-06A7-74B2C4D93C89}"/>
              </a:ext>
            </a:extLst>
          </p:cNvPr>
          <p:cNvSpPr/>
          <p:nvPr/>
        </p:nvSpPr>
        <p:spPr>
          <a:xfrm>
            <a:off x="7690955" y="3068035"/>
            <a:ext cx="985026" cy="668477"/>
          </a:xfrm>
          <a:custGeom>
            <a:avLst/>
            <a:gdLst>
              <a:gd name="connsiteX0" fmla="*/ 0 w 2625368"/>
              <a:gd name="connsiteY0" fmla="*/ 0 h 1782604"/>
              <a:gd name="connsiteX1" fmla="*/ 41688 w 2625368"/>
              <a:gd name="connsiteY1" fmla="*/ 0 h 1782604"/>
              <a:gd name="connsiteX2" fmla="*/ 2625368 w 2625368"/>
              <a:gd name="connsiteY2" fmla="*/ 1364788 h 1782604"/>
              <a:gd name="connsiteX3" fmla="*/ 2625368 w 2625368"/>
              <a:gd name="connsiteY3" fmla="*/ 1723584 h 1782604"/>
              <a:gd name="connsiteX4" fmla="*/ 2580152 w 2625368"/>
              <a:gd name="connsiteY4" fmla="*/ 1782604 h 1782604"/>
              <a:gd name="connsiteX5" fmla="*/ 139772 w 2625368"/>
              <a:gd name="connsiteY5" fmla="*/ 1782604 h 1782604"/>
              <a:gd name="connsiteX6" fmla="*/ 0 w 2625368"/>
              <a:gd name="connsiteY6" fmla="*/ 0 h 178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5368" h="1782604">
                <a:moveTo>
                  <a:pt x="0" y="0"/>
                </a:moveTo>
                <a:lnTo>
                  <a:pt x="41688" y="0"/>
                </a:lnTo>
                <a:lnTo>
                  <a:pt x="2625368" y="1364788"/>
                </a:lnTo>
                <a:lnTo>
                  <a:pt x="2625368" y="1723584"/>
                </a:lnTo>
                <a:lnTo>
                  <a:pt x="2580152" y="1782604"/>
                </a:lnTo>
                <a:lnTo>
                  <a:pt x="139772" y="1782604"/>
                </a:lnTo>
                <a:lnTo>
                  <a:pt x="0" y="0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36F24C78-4DF9-A7DD-49C2-A3ED62BB98F6}"/>
              </a:ext>
            </a:extLst>
          </p:cNvPr>
          <p:cNvSpPr/>
          <p:nvPr/>
        </p:nvSpPr>
        <p:spPr>
          <a:xfrm>
            <a:off x="7690279" y="3059420"/>
            <a:ext cx="16317" cy="8615"/>
          </a:xfrm>
          <a:custGeom>
            <a:avLst/>
            <a:gdLst>
              <a:gd name="connsiteX0" fmla="*/ 0 w 43490"/>
              <a:gd name="connsiteY0" fmla="*/ 0 h 22973"/>
              <a:gd name="connsiteX1" fmla="*/ 43490 w 43490"/>
              <a:gd name="connsiteY1" fmla="*/ 22973 h 22973"/>
              <a:gd name="connsiteX2" fmla="*/ 1802 w 43490"/>
              <a:gd name="connsiteY2" fmla="*/ 22973 h 22973"/>
              <a:gd name="connsiteX3" fmla="*/ 0 w 43490"/>
              <a:gd name="connsiteY3" fmla="*/ 0 h 2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90" h="22973">
                <a:moveTo>
                  <a:pt x="0" y="0"/>
                </a:moveTo>
                <a:lnTo>
                  <a:pt x="43490" y="22973"/>
                </a:lnTo>
                <a:lnTo>
                  <a:pt x="1802" y="2297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38" name="Forme libre : forme 37">
            <a:extLst>
              <a:ext uri="{FF2B5EF4-FFF2-40B4-BE49-F238E27FC236}">
                <a16:creationId xmlns:a16="http://schemas.microsoft.com/office/drawing/2014/main" id="{A73C48E8-E2C7-BD66-2481-BC2E0EB75E14}"/>
              </a:ext>
            </a:extLst>
          </p:cNvPr>
          <p:cNvSpPr/>
          <p:nvPr/>
        </p:nvSpPr>
        <p:spPr>
          <a:xfrm>
            <a:off x="7330430" y="3068035"/>
            <a:ext cx="412967" cy="668477"/>
          </a:xfrm>
          <a:custGeom>
            <a:avLst/>
            <a:gdLst>
              <a:gd name="connsiteX0" fmla="*/ 0 w 1100672"/>
              <a:gd name="connsiteY0" fmla="*/ 0 h 1782604"/>
              <a:gd name="connsiteX1" fmla="*/ 960900 w 1100672"/>
              <a:gd name="connsiteY1" fmla="*/ 0 h 1782604"/>
              <a:gd name="connsiteX2" fmla="*/ 1100672 w 1100672"/>
              <a:gd name="connsiteY2" fmla="*/ 1782604 h 1782604"/>
              <a:gd name="connsiteX3" fmla="*/ 0 w 1100672"/>
              <a:gd name="connsiteY3" fmla="*/ 1782604 h 1782604"/>
              <a:gd name="connsiteX4" fmla="*/ 0 w 1100672"/>
              <a:gd name="connsiteY4" fmla="*/ 0 h 178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0672" h="1782604">
                <a:moveTo>
                  <a:pt x="0" y="0"/>
                </a:moveTo>
                <a:lnTo>
                  <a:pt x="960900" y="0"/>
                </a:lnTo>
                <a:lnTo>
                  <a:pt x="1100672" y="1782604"/>
                </a:lnTo>
                <a:lnTo>
                  <a:pt x="0" y="1782604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39" name="Forme libre : forme 38">
            <a:extLst>
              <a:ext uri="{FF2B5EF4-FFF2-40B4-BE49-F238E27FC236}">
                <a16:creationId xmlns:a16="http://schemas.microsoft.com/office/drawing/2014/main" id="{160576F7-B018-096A-EAA1-C4BBBEAB4639}"/>
              </a:ext>
            </a:extLst>
          </p:cNvPr>
          <p:cNvSpPr/>
          <p:nvPr/>
        </p:nvSpPr>
        <p:spPr>
          <a:xfrm>
            <a:off x="7706596" y="3068035"/>
            <a:ext cx="969385" cy="511796"/>
          </a:xfrm>
          <a:custGeom>
            <a:avLst/>
            <a:gdLst>
              <a:gd name="connsiteX0" fmla="*/ 0 w 2583680"/>
              <a:gd name="connsiteY0" fmla="*/ 0 h 1364788"/>
              <a:gd name="connsiteX1" fmla="*/ 2583680 w 2583680"/>
              <a:gd name="connsiteY1" fmla="*/ 0 h 1364788"/>
              <a:gd name="connsiteX2" fmla="*/ 2583680 w 2583680"/>
              <a:gd name="connsiteY2" fmla="*/ 1364788 h 1364788"/>
              <a:gd name="connsiteX3" fmla="*/ 0 w 2583680"/>
              <a:gd name="connsiteY3" fmla="*/ 0 h 136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3680" h="1364788">
                <a:moveTo>
                  <a:pt x="0" y="0"/>
                </a:moveTo>
                <a:lnTo>
                  <a:pt x="2583680" y="0"/>
                </a:lnTo>
                <a:lnTo>
                  <a:pt x="2583680" y="136478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40" name="Forme libre : forme 39">
            <a:extLst>
              <a:ext uri="{FF2B5EF4-FFF2-40B4-BE49-F238E27FC236}">
                <a16:creationId xmlns:a16="http://schemas.microsoft.com/office/drawing/2014/main" id="{B200E986-C81C-1E07-EEE1-2A1F89497BE0}"/>
              </a:ext>
            </a:extLst>
          </p:cNvPr>
          <p:cNvSpPr/>
          <p:nvPr/>
        </p:nvSpPr>
        <p:spPr>
          <a:xfrm>
            <a:off x="5727980" y="3068035"/>
            <a:ext cx="828432" cy="668477"/>
          </a:xfrm>
          <a:custGeom>
            <a:avLst/>
            <a:gdLst>
              <a:gd name="connsiteX0" fmla="*/ 1486282 w 2208002"/>
              <a:gd name="connsiteY0" fmla="*/ 0 h 1782604"/>
              <a:gd name="connsiteX1" fmla="*/ 1633896 w 2208002"/>
              <a:gd name="connsiteY1" fmla="*/ 0 h 1782604"/>
              <a:gd name="connsiteX2" fmla="*/ 2208002 w 2208002"/>
              <a:gd name="connsiteY2" fmla="*/ 1782604 h 1782604"/>
              <a:gd name="connsiteX3" fmla="*/ 0 w 2208002"/>
              <a:gd name="connsiteY3" fmla="*/ 1782604 h 1782604"/>
              <a:gd name="connsiteX4" fmla="*/ 1486282 w 2208002"/>
              <a:gd name="connsiteY4" fmla="*/ 0 h 178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8002" h="1782604">
                <a:moveTo>
                  <a:pt x="1486282" y="0"/>
                </a:moveTo>
                <a:lnTo>
                  <a:pt x="1633896" y="0"/>
                </a:lnTo>
                <a:lnTo>
                  <a:pt x="2208002" y="1782604"/>
                </a:lnTo>
                <a:lnTo>
                  <a:pt x="0" y="1782604"/>
                </a:lnTo>
                <a:lnTo>
                  <a:pt x="1486282" y="0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41" name="Forme libre : forme 40">
            <a:extLst>
              <a:ext uri="{FF2B5EF4-FFF2-40B4-BE49-F238E27FC236}">
                <a16:creationId xmlns:a16="http://schemas.microsoft.com/office/drawing/2014/main" id="{AE69ACFB-0B94-F0B7-E683-918973514D9C}"/>
              </a:ext>
            </a:extLst>
          </p:cNvPr>
          <p:cNvSpPr/>
          <p:nvPr/>
        </p:nvSpPr>
        <p:spPr>
          <a:xfrm>
            <a:off x="5477424" y="3068035"/>
            <a:ext cx="808202" cy="668477"/>
          </a:xfrm>
          <a:custGeom>
            <a:avLst/>
            <a:gdLst>
              <a:gd name="connsiteX0" fmla="*/ 0 w 2154082"/>
              <a:gd name="connsiteY0" fmla="*/ 0 h 1782604"/>
              <a:gd name="connsiteX1" fmla="*/ 2154082 w 2154082"/>
              <a:gd name="connsiteY1" fmla="*/ 0 h 1782604"/>
              <a:gd name="connsiteX2" fmla="*/ 667800 w 2154082"/>
              <a:gd name="connsiteY2" fmla="*/ 1782604 h 1782604"/>
              <a:gd name="connsiteX3" fmla="*/ 0 w 2154082"/>
              <a:gd name="connsiteY3" fmla="*/ 1782604 h 1782604"/>
              <a:gd name="connsiteX4" fmla="*/ 0 w 2154082"/>
              <a:gd name="connsiteY4" fmla="*/ 0 h 178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4082" h="1782604">
                <a:moveTo>
                  <a:pt x="0" y="0"/>
                </a:moveTo>
                <a:lnTo>
                  <a:pt x="2154082" y="0"/>
                </a:lnTo>
                <a:lnTo>
                  <a:pt x="667800" y="1782604"/>
                </a:lnTo>
                <a:lnTo>
                  <a:pt x="0" y="17826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42" name="Forme libre : forme 41">
            <a:extLst>
              <a:ext uri="{FF2B5EF4-FFF2-40B4-BE49-F238E27FC236}">
                <a16:creationId xmlns:a16="http://schemas.microsoft.com/office/drawing/2014/main" id="{F1ADA065-E8E6-137E-7BE6-6CD379940836}"/>
              </a:ext>
            </a:extLst>
          </p:cNvPr>
          <p:cNvSpPr/>
          <p:nvPr/>
        </p:nvSpPr>
        <p:spPr>
          <a:xfrm>
            <a:off x="6341010" y="3068035"/>
            <a:ext cx="481966" cy="668477"/>
          </a:xfrm>
          <a:custGeom>
            <a:avLst/>
            <a:gdLst>
              <a:gd name="connsiteX0" fmla="*/ 0 w 1284572"/>
              <a:gd name="connsiteY0" fmla="*/ 0 h 1782604"/>
              <a:gd name="connsiteX1" fmla="*/ 1284572 w 1284572"/>
              <a:gd name="connsiteY1" fmla="*/ 0 h 1782604"/>
              <a:gd name="connsiteX2" fmla="*/ 1284572 w 1284572"/>
              <a:gd name="connsiteY2" fmla="*/ 1782604 h 1782604"/>
              <a:gd name="connsiteX3" fmla="*/ 574106 w 1284572"/>
              <a:gd name="connsiteY3" fmla="*/ 1782604 h 1782604"/>
              <a:gd name="connsiteX4" fmla="*/ 0 w 1284572"/>
              <a:gd name="connsiteY4" fmla="*/ 0 h 178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4572" h="1782604">
                <a:moveTo>
                  <a:pt x="0" y="0"/>
                </a:moveTo>
                <a:lnTo>
                  <a:pt x="1284572" y="0"/>
                </a:lnTo>
                <a:lnTo>
                  <a:pt x="1284572" y="1782604"/>
                </a:lnTo>
                <a:lnTo>
                  <a:pt x="574106" y="17826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43" name="Forme libre : forme 42">
            <a:extLst>
              <a:ext uri="{FF2B5EF4-FFF2-40B4-BE49-F238E27FC236}">
                <a16:creationId xmlns:a16="http://schemas.microsoft.com/office/drawing/2014/main" id="{FF0DEE34-D1CC-9B07-5540-444699E75FD3}"/>
              </a:ext>
            </a:extLst>
          </p:cNvPr>
          <p:cNvSpPr/>
          <p:nvPr/>
        </p:nvSpPr>
        <p:spPr>
          <a:xfrm rot="337118">
            <a:off x="1317727" y="1798896"/>
            <a:ext cx="931036" cy="761438"/>
          </a:xfrm>
          <a:custGeom>
            <a:avLst/>
            <a:gdLst>
              <a:gd name="connsiteX0" fmla="*/ 2090407 w 2481469"/>
              <a:gd name="connsiteY0" fmla="*/ 38473 h 2030501"/>
              <a:gd name="connsiteX1" fmla="*/ 2481469 w 2481469"/>
              <a:gd name="connsiteY1" fmla="*/ 0 h 2030501"/>
              <a:gd name="connsiteX2" fmla="*/ 2065812 w 2481469"/>
              <a:gd name="connsiteY2" fmla="*/ 1832102 h 2030501"/>
              <a:gd name="connsiteX3" fmla="*/ 49130 w 2481469"/>
              <a:gd name="connsiteY3" fmla="*/ 2030501 h 2030501"/>
              <a:gd name="connsiteX4" fmla="*/ 0 w 2481469"/>
              <a:gd name="connsiteY4" fmla="*/ 1531100 h 2030501"/>
              <a:gd name="connsiteX5" fmla="*/ 2090407 w 2481469"/>
              <a:gd name="connsiteY5" fmla="*/ 38473 h 203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1469" h="2030501">
                <a:moveTo>
                  <a:pt x="2090407" y="38473"/>
                </a:moveTo>
                <a:lnTo>
                  <a:pt x="2481469" y="0"/>
                </a:lnTo>
                <a:lnTo>
                  <a:pt x="2065812" y="1832102"/>
                </a:lnTo>
                <a:lnTo>
                  <a:pt x="49130" y="2030501"/>
                </a:lnTo>
                <a:lnTo>
                  <a:pt x="0" y="1531100"/>
                </a:lnTo>
                <a:lnTo>
                  <a:pt x="2090407" y="38473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1E482FFC-749C-2746-D283-6BB8EBDC8C15}"/>
              </a:ext>
            </a:extLst>
          </p:cNvPr>
          <p:cNvSpPr/>
          <p:nvPr/>
        </p:nvSpPr>
        <p:spPr>
          <a:xfrm rot="337118">
            <a:off x="3395809" y="1857932"/>
            <a:ext cx="1069655" cy="708899"/>
          </a:xfrm>
          <a:custGeom>
            <a:avLst/>
            <a:gdLst>
              <a:gd name="connsiteX0" fmla="*/ 2850928 w 2850928"/>
              <a:gd name="connsiteY0" fmla="*/ 0 h 1890396"/>
              <a:gd name="connsiteX1" fmla="*/ 1891825 w 2850928"/>
              <a:gd name="connsiteY1" fmla="*/ 1709541 h 1890396"/>
              <a:gd name="connsiteX2" fmla="*/ 53485 w 2850928"/>
              <a:gd name="connsiteY2" fmla="*/ 1890396 h 1890396"/>
              <a:gd name="connsiteX3" fmla="*/ 0 w 2850928"/>
              <a:gd name="connsiteY3" fmla="*/ 1346728 h 1890396"/>
              <a:gd name="connsiteX4" fmla="*/ 2850928 w 2850928"/>
              <a:gd name="connsiteY4" fmla="*/ 0 h 1890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0928" h="1890396">
                <a:moveTo>
                  <a:pt x="2850928" y="0"/>
                </a:moveTo>
                <a:lnTo>
                  <a:pt x="1891825" y="1709541"/>
                </a:lnTo>
                <a:lnTo>
                  <a:pt x="53485" y="1890396"/>
                </a:lnTo>
                <a:lnTo>
                  <a:pt x="0" y="1346728"/>
                </a:lnTo>
                <a:lnTo>
                  <a:pt x="2850928" y="0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45" name="Forme libre : forme 44">
            <a:extLst>
              <a:ext uri="{FF2B5EF4-FFF2-40B4-BE49-F238E27FC236}">
                <a16:creationId xmlns:a16="http://schemas.microsoft.com/office/drawing/2014/main" id="{E1B4774D-26A0-9945-C4BC-8E16D5F7CA42}"/>
              </a:ext>
            </a:extLst>
          </p:cNvPr>
          <p:cNvSpPr/>
          <p:nvPr/>
        </p:nvSpPr>
        <p:spPr>
          <a:xfrm rot="337118">
            <a:off x="5439457" y="1976690"/>
            <a:ext cx="1320148" cy="482143"/>
          </a:xfrm>
          <a:custGeom>
            <a:avLst/>
            <a:gdLst>
              <a:gd name="connsiteX0" fmla="*/ 0 w 3518562"/>
              <a:gd name="connsiteY0" fmla="*/ 0 h 1285715"/>
              <a:gd name="connsiteX1" fmla="*/ 3518562 w 3518562"/>
              <a:gd name="connsiteY1" fmla="*/ 350984 h 1285715"/>
              <a:gd name="connsiteX2" fmla="*/ 126487 w 3518562"/>
              <a:gd name="connsiteY2" fmla="*/ 1285715 h 1285715"/>
              <a:gd name="connsiteX3" fmla="*/ 0 w 3518562"/>
              <a:gd name="connsiteY3" fmla="*/ 0 h 1285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8562" h="1285715">
                <a:moveTo>
                  <a:pt x="0" y="0"/>
                </a:moveTo>
                <a:lnTo>
                  <a:pt x="3518562" y="350984"/>
                </a:lnTo>
                <a:lnTo>
                  <a:pt x="126487" y="1285715"/>
                </a:lnTo>
                <a:lnTo>
                  <a:pt x="0" y="0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46" name="Forme libre : forme 45">
            <a:extLst>
              <a:ext uri="{FF2B5EF4-FFF2-40B4-BE49-F238E27FC236}">
                <a16:creationId xmlns:a16="http://schemas.microsoft.com/office/drawing/2014/main" id="{7B60791B-814F-8439-6F45-BD6941482C40}"/>
              </a:ext>
            </a:extLst>
          </p:cNvPr>
          <p:cNvSpPr/>
          <p:nvPr/>
        </p:nvSpPr>
        <p:spPr>
          <a:xfrm rot="337118">
            <a:off x="7666827" y="1836016"/>
            <a:ext cx="816652" cy="719747"/>
          </a:xfrm>
          <a:custGeom>
            <a:avLst/>
            <a:gdLst>
              <a:gd name="connsiteX0" fmla="*/ 939708 w 2176605"/>
              <a:gd name="connsiteY0" fmla="*/ 35667 h 1919325"/>
              <a:gd name="connsiteX1" fmla="*/ 1302263 w 2176605"/>
              <a:gd name="connsiteY1" fmla="*/ 0 h 1919325"/>
              <a:gd name="connsiteX2" fmla="*/ 2176605 w 2176605"/>
              <a:gd name="connsiteY2" fmla="*/ 1705192 h 1919325"/>
              <a:gd name="connsiteX3" fmla="*/ 0 w 2176605"/>
              <a:gd name="connsiteY3" fmla="*/ 1919325 h 1919325"/>
              <a:gd name="connsiteX4" fmla="*/ 939708 w 2176605"/>
              <a:gd name="connsiteY4" fmla="*/ 35667 h 1919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6605" h="1919325">
                <a:moveTo>
                  <a:pt x="939708" y="35667"/>
                </a:moveTo>
                <a:lnTo>
                  <a:pt x="1302263" y="0"/>
                </a:lnTo>
                <a:lnTo>
                  <a:pt x="2176605" y="1705192"/>
                </a:lnTo>
                <a:lnTo>
                  <a:pt x="0" y="1919325"/>
                </a:lnTo>
                <a:lnTo>
                  <a:pt x="939708" y="35667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48" name="Forme libre : forme 47">
            <a:extLst>
              <a:ext uri="{FF2B5EF4-FFF2-40B4-BE49-F238E27FC236}">
                <a16:creationId xmlns:a16="http://schemas.microsoft.com/office/drawing/2014/main" id="{C651D04E-09AD-1BFD-37EA-1DA7DE3D68B0}"/>
              </a:ext>
            </a:extLst>
          </p:cNvPr>
          <p:cNvSpPr/>
          <p:nvPr/>
        </p:nvSpPr>
        <p:spPr>
          <a:xfrm rot="337118">
            <a:off x="1154135" y="3091084"/>
            <a:ext cx="1321347" cy="456401"/>
          </a:xfrm>
          <a:custGeom>
            <a:avLst/>
            <a:gdLst>
              <a:gd name="connsiteX0" fmla="*/ 0 w 3521758"/>
              <a:gd name="connsiteY0" fmla="*/ 33637 h 1217068"/>
              <a:gd name="connsiteX1" fmla="*/ 341916 w 3521758"/>
              <a:gd name="connsiteY1" fmla="*/ 0 h 1217068"/>
              <a:gd name="connsiteX2" fmla="*/ 3521758 w 3521758"/>
              <a:gd name="connsiteY2" fmla="*/ 994945 h 1217068"/>
              <a:gd name="connsiteX3" fmla="*/ 116425 w 3521758"/>
              <a:gd name="connsiteY3" fmla="*/ 1217068 h 1217068"/>
              <a:gd name="connsiteX4" fmla="*/ 0 w 3521758"/>
              <a:gd name="connsiteY4" fmla="*/ 33637 h 121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1758" h="1217068">
                <a:moveTo>
                  <a:pt x="0" y="33637"/>
                </a:moveTo>
                <a:lnTo>
                  <a:pt x="341916" y="0"/>
                </a:lnTo>
                <a:lnTo>
                  <a:pt x="3521758" y="994945"/>
                </a:lnTo>
                <a:lnTo>
                  <a:pt x="116425" y="1217068"/>
                </a:lnTo>
                <a:lnTo>
                  <a:pt x="0" y="33637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49" name="Forme libre : forme 48">
            <a:extLst>
              <a:ext uri="{FF2B5EF4-FFF2-40B4-BE49-F238E27FC236}">
                <a16:creationId xmlns:a16="http://schemas.microsoft.com/office/drawing/2014/main" id="{6E3FDC31-5CC5-38AD-7361-DB419AF273AC}"/>
              </a:ext>
            </a:extLst>
          </p:cNvPr>
          <p:cNvSpPr/>
          <p:nvPr/>
        </p:nvSpPr>
        <p:spPr>
          <a:xfrm rot="337118">
            <a:off x="1279609" y="1804258"/>
            <a:ext cx="831360" cy="559735"/>
          </a:xfrm>
          <a:custGeom>
            <a:avLst/>
            <a:gdLst>
              <a:gd name="connsiteX0" fmla="*/ 0 w 2215805"/>
              <a:gd name="connsiteY0" fmla="*/ 217989 h 1492627"/>
              <a:gd name="connsiteX1" fmla="*/ 2215805 w 2215805"/>
              <a:gd name="connsiteY1" fmla="*/ 0 h 1492627"/>
              <a:gd name="connsiteX2" fmla="*/ 125398 w 2215805"/>
              <a:gd name="connsiteY2" fmla="*/ 1492627 h 1492627"/>
              <a:gd name="connsiteX3" fmla="*/ 0 w 2215805"/>
              <a:gd name="connsiteY3" fmla="*/ 217989 h 1492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5805" h="1492627">
                <a:moveTo>
                  <a:pt x="0" y="217989"/>
                </a:moveTo>
                <a:lnTo>
                  <a:pt x="2215805" y="0"/>
                </a:lnTo>
                <a:lnTo>
                  <a:pt x="125398" y="1492627"/>
                </a:lnTo>
                <a:lnTo>
                  <a:pt x="0" y="21798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50" name="Forme libre : forme 49">
            <a:extLst>
              <a:ext uri="{FF2B5EF4-FFF2-40B4-BE49-F238E27FC236}">
                <a16:creationId xmlns:a16="http://schemas.microsoft.com/office/drawing/2014/main" id="{FB1DF8C2-3202-E186-6AE9-2477EBB5D5AF}"/>
              </a:ext>
            </a:extLst>
          </p:cNvPr>
          <p:cNvSpPr/>
          <p:nvPr/>
        </p:nvSpPr>
        <p:spPr>
          <a:xfrm rot="337118">
            <a:off x="2095305" y="1822454"/>
            <a:ext cx="582438" cy="722535"/>
          </a:xfrm>
          <a:custGeom>
            <a:avLst/>
            <a:gdLst>
              <a:gd name="connsiteX0" fmla="*/ 415657 w 1552358"/>
              <a:gd name="connsiteY0" fmla="*/ 94657 h 1926759"/>
              <a:gd name="connsiteX1" fmla="*/ 1377829 w 1552358"/>
              <a:gd name="connsiteY1" fmla="*/ 0 h 1926759"/>
              <a:gd name="connsiteX2" fmla="*/ 1552358 w 1552358"/>
              <a:gd name="connsiteY2" fmla="*/ 1774039 h 1926759"/>
              <a:gd name="connsiteX3" fmla="*/ 0 w 1552358"/>
              <a:gd name="connsiteY3" fmla="*/ 1926759 h 1926759"/>
              <a:gd name="connsiteX4" fmla="*/ 415657 w 1552358"/>
              <a:gd name="connsiteY4" fmla="*/ 94657 h 1926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358" h="1926759">
                <a:moveTo>
                  <a:pt x="415657" y="94657"/>
                </a:moveTo>
                <a:lnTo>
                  <a:pt x="1377829" y="0"/>
                </a:lnTo>
                <a:lnTo>
                  <a:pt x="1552358" y="1774039"/>
                </a:lnTo>
                <a:lnTo>
                  <a:pt x="0" y="1926759"/>
                </a:lnTo>
                <a:lnTo>
                  <a:pt x="415657" y="946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51" name="Forme libre : forme 50">
            <a:extLst>
              <a:ext uri="{FF2B5EF4-FFF2-40B4-BE49-F238E27FC236}">
                <a16:creationId xmlns:a16="http://schemas.microsoft.com/office/drawing/2014/main" id="{11A00C24-990C-CA3D-EE83-236152A2AA09}"/>
              </a:ext>
            </a:extLst>
          </p:cNvPr>
          <p:cNvSpPr/>
          <p:nvPr/>
        </p:nvSpPr>
        <p:spPr>
          <a:xfrm rot="337118">
            <a:off x="3357441" y="1782213"/>
            <a:ext cx="1404570" cy="729114"/>
          </a:xfrm>
          <a:custGeom>
            <a:avLst/>
            <a:gdLst>
              <a:gd name="connsiteX0" fmla="*/ 0 w 3743568"/>
              <a:gd name="connsiteY0" fmla="*/ 351119 h 1944304"/>
              <a:gd name="connsiteX1" fmla="*/ 3569039 w 3743568"/>
              <a:gd name="connsiteY1" fmla="*/ 0 h 1944304"/>
              <a:gd name="connsiteX2" fmla="*/ 3743568 w 3743568"/>
              <a:gd name="connsiteY2" fmla="*/ 1774040 h 1944304"/>
              <a:gd name="connsiteX3" fmla="*/ 2012868 w 3743568"/>
              <a:gd name="connsiteY3" fmla="*/ 1944304 h 1944304"/>
              <a:gd name="connsiteX4" fmla="*/ 2971971 w 3743568"/>
              <a:gd name="connsiteY4" fmla="*/ 234763 h 1944304"/>
              <a:gd name="connsiteX5" fmla="*/ 121043 w 3743568"/>
              <a:gd name="connsiteY5" fmla="*/ 1581491 h 1944304"/>
              <a:gd name="connsiteX6" fmla="*/ 0 w 3743568"/>
              <a:gd name="connsiteY6" fmla="*/ 351119 h 1944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43568" h="1944304">
                <a:moveTo>
                  <a:pt x="0" y="351119"/>
                </a:moveTo>
                <a:lnTo>
                  <a:pt x="3569039" y="0"/>
                </a:lnTo>
                <a:lnTo>
                  <a:pt x="3743568" y="1774040"/>
                </a:lnTo>
                <a:lnTo>
                  <a:pt x="2012868" y="1944304"/>
                </a:lnTo>
                <a:lnTo>
                  <a:pt x="2971971" y="234763"/>
                </a:lnTo>
                <a:lnTo>
                  <a:pt x="121043" y="1581491"/>
                </a:lnTo>
                <a:lnTo>
                  <a:pt x="0" y="351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52" name="Forme libre : forme 51">
            <a:extLst>
              <a:ext uri="{FF2B5EF4-FFF2-40B4-BE49-F238E27FC236}">
                <a16:creationId xmlns:a16="http://schemas.microsoft.com/office/drawing/2014/main" id="{879BDD01-9070-B1CF-B4F2-8DFB08F44D8D}"/>
              </a:ext>
            </a:extLst>
          </p:cNvPr>
          <p:cNvSpPr/>
          <p:nvPr/>
        </p:nvSpPr>
        <p:spPr>
          <a:xfrm rot="337118">
            <a:off x="5436734" y="1789614"/>
            <a:ext cx="1404570" cy="796935"/>
          </a:xfrm>
          <a:custGeom>
            <a:avLst/>
            <a:gdLst>
              <a:gd name="connsiteX0" fmla="*/ 0 w 3743568"/>
              <a:gd name="connsiteY0" fmla="*/ 351119 h 2125159"/>
              <a:gd name="connsiteX1" fmla="*/ 3569040 w 3743568"/>
              <a:gd name="connsiteY1" fmla="*/ 0 h 2125159"/>
              <a:gd name="connsiteX2" fmla="*/ 3743568 w 3743568"/>
              <a:gd name="connsiteY2" fmla="*/ 1774039 h 2125159"/>
              <a:gd name="connsiteX3" fmla="*/ 174528 w 3743568"/>
              <a:gd name="connsiteY3" fmla="*/ 2125159 h 2125159"/>
              <a:gd name="connsiteX4" fmla="*/ 141999 w 3743568"/>
              <a:gd name="connsiteY4" fmla="*/ 1794509 h 2125159"/>
              <a:gd name="connsiteX5" fmla="*/ 3534074 w 3743568"/>
              <a:gd name="connsiteY5" fmla="*/ 859778 h 2125159"/>
              <a:gd name="connsiteX6" fmla="*/ 15512 w 3743568"/>
              <a:gd name="connsiteY6" fmla="*/ 508794 h 2125159"/>
              <a:gd name="connsiteX7" fmla="*/ 0 w 3743568"/>
              <a:gd name="connsiteY7" fmla="*/ 351119 h 2125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3568" h="2125159">
                <a:moveTo>
                  <a:pt x="0" y="351119"/>
                </a:moveTo>
                <a:lnTo>
                  <a:pt x="3569040" y="0"/>
                </a:lnTo>
                <a:lnTo>
                  <a:pt x="3743568" y="1774039"/>
                </a:lnTo>
                <a:lnTo>
                  <a:pt x="174528" y="2125159"/>
                </a:lnTo>
                <a:lnTo>
                  <a:pt x="141999" y="1794509"/>
                </a:lnTo>
                <a:lnTo>
                  <a:pt x="3534074" y="859778"/>
                </a:lnTo>
                <a:lnTo>
                  <a:pt x="15512" y="508794"/>
                </a:lnTo>
                <a:lnTo>
                  <a:pt x="0" y="351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53" name="Forme libre : forme 52">
            <a:extLst>
              <a:ext uri="{FF2B5EF4-FFF2-40B4-BE49-F238E27FC236}">
                <a16:creationId xmlns:a16="http://schemas.microsoft.com/office/drawing/2014/main" id="{B88C2C55-469D-C920-34DD-97482B12FF17}"/>
              </a:ext>
            </a:extLst>
          </p:cNvPr>
          <p:cNvSpPr/>
          <p:nvPr/>
        </p:nvSpPr>
        <p:spPr>
          <a:xfrm rot="337118">
            <a:off x="7364594" y="1811808"/>
            <a:ext cx="654852" cy="729655"/>
          </a:xfrm>
          <a:custGeom>
            <a:avLst/>
            <a:gdLst>
              <a:gd name="connsiteX0" fmla="*/ 0 w 1745362"/>
              <a:gd name="connsiteY0" fmla="*/ 171708 h 1945747"/>
              <a:gd name="connsiteX1" fmla="*/ 1745362 w 1745362"/>
              <a:gd name="connsiteY1" fmla="*/ 0 h 1945747"/>
              <a:gd name="connsiteX2" fmla="*/ 805654 w 1745362"/>
              <a:gd name="connsiteY2" fmla="*/ 1883658 h 1945747"/>
              <a:gd name="connsiteX3" fmla="*/ 174529 w 1745362"/>
              <a:gd name="connsiteY3" fmla="*/ 1945747 h 1945747"/>
              <a:gd name="connsiteX4" fmla="*/ 0 w 1745362"/>
              <a:gd name="connsiteY4" fmla="*/ 171708 h 194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5362" h="1945747">
                <a:moveTo>
                  <a:pt x="0" y="171708"/>
                </a:moveTo>
                <a:lnTo>
                  <a:pt x="1745362" y="0"/>
                </a:lnTo>
                <a:lnTo>
                  <a:pt x="805654" y="1883658"/>
                </a:lnTo>
                <a:lnTo>
                  <a:pt x="174529" y="1945747"/>
                </a:lnTo>
                <a:lnTo>
                  <a:pt x="0" y="1717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79" name="Forme libre : forme 78">
            <a:extLst>
              <a:ext uri="{FF2B5EF4-FFF2-40B4-BE49-F238E27FC236}">
                <a16:creationId xmlns:a16="http://schemas.microsoft.com/office/drawing/2014/main" id="{7CD6938A-B785-C06C-B655-592EE0FB56DD}"/>
              </a:ext>
            </a:extLst>
          </p:cNvPr>
          <p:cNvSpPr/>
          <p:nvPr/>
        </p:nvSpPr>
        <p:spPr>
          <a:xfrm rot="337118">
            <a:off x="8160144" y="1820317"/>
            <a:ext cx="613689" cy="693351"/>
          </a:xfrm>
          <a:custGeom>
            <a:avLst/>
            <a:gdLst>
              <a:gd name="connsiteX0" fmla="*/ 1186482 w 1635651"/>
              <a:gd name="connsiteY0" fmla="*/ 27019 h 1848937"/>
              <a:gd name="connsiteX1" fmla="*/ 1029499 w 1635651"/>
              <a:gd name="connsiteY1" fmla="*/ 306833 h 1848937"/>
              <a:gd name="connsiteX2" fmla="*/ 990325 w 1635651"/>
              <a:gd name="connsiteY2" fmla="*/ 266585 h 1848937"/>
              <a:gd name="connsiteX3" fmla="*/ 1029499 w 1635651"/>
              <a:gd name="connsiteY3" fmla="*/ 306833 h 1848937"/>
              <a:gd name="connsiteX4" fmla="*/ 1186484 w 1635651"/>
              <a:gd name="connsiteY4" fmla="*/ 27019 h 1848937"/>
              <a:gd name="connsiteX5" fmla="*/ 1461120 w 1635651"/>
              <a:gd name="connsiteY5" fmla="*/ 0 h 1848937"/>
              <a:gd name="connsiteX6" fmla="*/ 1635651 w 1635651"/>
              <a:gd name="connsiteY6" fmla="*/ 1774040 h 1848937"/>
              <a:gd name="connsiteX7" fmla="*/ 874340 w 1635651"/>
              <a:gd name="connsiteY7" fmla="*/ 1848937 h 1848937"/>
              <a:gd name="connsiteX8" fmla="*/ 0 w 1635651"/>
              <a:gd name="connsiteY8" fmla="*/ 143745 h 1848937"/>
              <a:gd name="connsiteX9" fmla="*/ 794668 w 1635651"/>
              <a:gd name="connsiteY9" fmla="*/ 65566 h 1848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35651" h="1848937">
                <a:moveTo>
                  <a:pt x="1186482" y="27019"/>
                </a:moveTo>
                <a:lnTo>
                  <a:pt x="1029499" y="306833"/>
                </a:lnTo>
                <a:lnTo>
                  <a:pt x="990325" y="266585"/>
                </a:lnTo>
                <a:lnTo>
                  <a:pt x="1029499" y="306833"/>
                </a:lnTo>
                <a:lnTo>
                  <a:pt x="1186484" y="27019"/>
                </a:lnTo>
                <a:lnTo>
                  <a:pt x="1461120" y="0"/>
                </a:lnTo>
                <a:lnTo>
                  <a:pt x="1635651" y="1774040"/>
                </a:lnTo>
                <a:lnTo>
                  <a:pt x="874340" y="1848937"/>
                </a:lnTo>
                <a:lnTo>
                  <a:pt x="0" y="143745"/>
                </a:lnTo>
                <a:lnTo>
                  <a:pt x="794668" y="655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55" name="Forme libre : forme 54">
            <a:extLst>
              <a:ext uri="{FF2B5EF4-FFF2-40B4-BE49-F238E27FC236}">
                <a16:creationId xmlns:a16="http://schemas.microsoft.com/office/drawing/2014/main" id="{EBE1079B-0B75-762B-EADD-6D1F26E1AD5A}"/>
              </a:ext>
            </a:extLst>
          </p:cNvPr>
          <p:cNvSpPr/>
          <p:nvPr/>
        </p:nvSpPr>
        <p:spPr>
          <a:xfrm rot="337118">
            <a:off x="1192496" y="2977991"/>
            <a:ext cx="1360887" cy="796935"/>
          </a:xfrm>
          <a:custGeom>
            <a:avLst/>
            <a:gdLst>
              <a:gd name="connsiteX0" fmla="*/ 225491 w 3627142"/>
              <a:gd name="connsiteY0" fmla="*/ 317482 h 2125159"/>
              <a:gd name="connsiteX1" fmla="*/ 3452613 w 3627142"/>
              <a:gd name="connsiteY1" fmla="*/ 0 h 2125159"/>
              <a:gd name="connsiteX2" fmla="*/ 3627142 w 3627142"/>
              <a:gd name="connsiteY2" fmla="*/ 1774040 h 2125159"/>
              <a:gd name="connsiteX3" fmla="*/ 58104 w 3627142"/>
              <a:gd name="connsiteY3" fmla="*/ 2125159 h 2125159"/>
              <a:gd name="connsiteX4" fmla="*/ 0 w 3627142"/>
              <a:gd name="connsiteY4" fmla="*/ 1534550 h 2125159"/>
              <a:gd name="connsiteX5" fmla="*/ 3405333 w 3627142"/>
              <a:gd name="connsiteY5" fmla="*/ 1312427 h 2125159"/>
              <a:gd name="connsiteX6" fmla="*/ 225491 w 3627142"/>
              <a:gd name="connsiteY6" fmla="*/ 317482 h 2125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27142" h="2125159">
                <a:moveTo>
                  <a:pt x="225491" y="317482"/>
                </a:moveTo>
                <a:lnTo>
                  <a:pt x="3452613" y="0"/>
                </a:lnTo>
                <a:lnTo>
                  <a:pt x="3627142" y="1774040"/>
                </a:lnTo>
                <a:lnTo>
                  <a:pt x="58104" y="2125159"/>
                </a:lnTo>
                <a:lnTo>
                  <a:pt x="0" y="1534550"/>
                </a:lnTo>
                <a:lnTo>
                  <a:pt x="3405333" y="1312427"/>
                </a:lnTo>
                <a:lnTo>
                  <a:pt x="225491" y="31748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56" name="Forme libre : forme 55">
            <a:extLst>
              <a:ext uri="{FF2B5EF4-FFF2-40B4-BE49-F238E27FC236}">
                <a16:creationId xmlns:a16="http://schemas.microsoft.com/office/drawing/2014/main" id="{15B6D7C4-5A85-9731-BCA2-3E290B034544}"/>
              </a:ext>
            </a:extLst>
          </p:cNvPr>
          <p:cNvSpPr/>
          <p:nvPr/>
        </p:nvSpPr>
        <p:spPr>
          <a:xfrm rot="6733329">
            <a:off x="3863231" y="2773391"/>
            <a:ext cx="530454" cy="1166906"/>
          </a:xfrm>
          <a:custGeom>
            <a:avLst/>
            <a:gdLst>
              <a:gd name="connsiteX0" fmla="*/ 410037 w 1414545"/>
              <a:gd name="connsiteY0" fmla="*/ 3110129 h 3110129"/>
              <a:gd name="connsiteX1" fmla="*/ 0 w 1414545"/>
              <a:gd name="connsiteY1" fmla="*/ 2106473 h 3110129"/>
              <a:gd name="connsiteX2" fmla="*/ 610429 w 1414545"/>
              <a:gd name="connsiteY2" fmla="*/ 0 h 3110129"/>
              <a:gd name="connsiteX3" fmla="*/ 1414545 w 1414545"/>
              <a:gd name="connsiteY3" fmla="*/ 2699744 h 3110129"/>
              <a:gd name="connsiteX4" fmla="*/ 410037 w 1414545"/>
              <a:gd name="connsiteY4" fmla="*/ 3110129 h 3110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4545" h="3110129">
                <a:moveTo>
                  <a:pt x="410037" y="3110129"/>
                </a:moveTo>
                <a:lnTo>
                  <a:pt x="0" y="2106473"/>
                </a:lnTo>
                <a:lnTo>
                  <a:pt x="610429" y="0"/>
                </a:lnTo>
                <a:lnTo>
                  <a:pt x="1414545" y="2699744"/>
                </a:lnTo>
                <a:lnTo>
                  <a:pt x="410037" y="3110129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57" name="Forme libre : forme 56">
            <a:extLst>
              <a:ext uri="{FF2B5EF4-FFF2-40B4-BE49-F238E27FC236}">
                <a16:creationId xmlns:a16="http://schemas.microsoft.com/office/drawing/2014/main" id="{3EC1C7F4-DC08-C073-906E-DBB4C6FDC3F0}"/>
              </a:ext>
            </a:extLst>
          </p:cNvPr>
          <p:cNvSpPr/>
          <p:nvPr/>
        </p:nvSpPr>
        <p:spPr>
          <a:xfrm rot="6733329">
            <a:off x="3809583" y="2722820"/>
            <a:ext cx="1138559" cy="1355758"/>
          </a:xfrm>
          <a:custGeom>
            <a:avLst/>
            <a:gdLst>
              <a:gd name="connsiteX0" fmla="*/ 954952 w 3036157"/>
              <a:gd name="connsiteY0" fmla="*/ 3020201 h 3613472"/>
              <a:gd name="connsiteX1" fmla="*/ 0 w 3036157"/>
              <a:gd name="connsiteY1" fmla="*/ 682745 h 3613472"/>
              <a:gd name="connsiteX2" fmla="*/ 1671168 w 3036157"/>
              <a:gd name="connsiteY2" fmla="*/ 0 h 3613472"/>
              <a:gd name="connsiteX3" fmla="*/ 3036157 w 3036157"/>
              <a:gd name="connsiteY3" fmla="*/ 3341112 h 3613472"/>
              <a:gd name="connsiteX4" fmla="*/ 2369497 w 3036157"/>
              <a:gd name="connsiteY4" fmla="*/ 3613472 h 3613472"/>
              <a:gd name="connsiteX5" fmla="*/ 1565381 w 3036157"/>
              <a:gd name="connsiteY5" fmla="*/ 913728 h 3613472"/>
              <a:gd name="connsiteX6" fmla="*/ 954952 w 3036157"/>
              <a:gd name="connsiteY6" fmla="*/ 3020201 h 3613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6157" h="3613472">
                <a:moveTo>
                  <a:pt x="954952" y="3020201"/>
                </a:moveTo>
                <a:lnTo>
                  <a:pt x="0" y="682745"/>
                </a:lnTo>
                <a:lnTo>
                  <a:pt x="1671168" y="0"/>
                </a:lnTo>
                <a:lnTo>
                  <a:pt x="3036157" y="3341112"/>
                </a:lnTo>
                <a:lnTo>
                  <a:pt x="2369497" y="3613472"/>
                </a:lnTo>
                <a:lnTo>
                  <a:pt x="1565381" y="913728"/>
                </a:lnTo>
                <a:lnTo>
                  <a:pt x="954952" y="30202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pic>
        <p:nvPicPr>
          <p:cNvPr id="59" name="Graphique 58">
            <a:extLst>
              <a:ext uri="{FF2B5EF4-FFF2-40B4-BE49-F238E27FC236}">
                <a16:creationId xmlns:a16="http://schemas.microsoft.com/office/drawing/2014/main" id="{846A3868-CA32-9AAA-4195-B8D300E017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1673" y="1089838"/>
            <a:ext cx="50032" cy="46434"/>
          </a:xfrm>
          <a:prstGeom prst="rect">
            <a:avLst/>
          </a:prstGeom>
        </p:spPr>
      </p:pic>
      <p:pic>
        <p:nvPicPr>
          <p:cNvPr id="60" name="Graphique 59">
            <a:extLst>
              <a:ext uri="{FF2B5EF4-FFF2-40B4-BE49-F238E27FC236}">
                <a16:creationId xmlns:a16="http://schemas.microsoft.com/office/drawing/2014/main" id="{5FF00893-AA28-69EC-ECBD-B06E97A395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7396" y="1089838"/>
            <a:ext cx="50032" cy="46434"/>
          </a:xfrm>
          <a:prstGeom prst="rect">
            <a:avLst/>
          </a:prstGeom>
        </p:spPr>
      </p:pic>
      <p:pic>
        <p:nvPicPr>
          <p:cNvPr id="61" name="Graphique 60">
            <a:extLst>
              <a:ext uri="{FF2B5EF4-FFF2-40B4-BE49-F238E27FC236}">
                <a16:creationId xmlns:a16="http://schemas.microsoft.com/office/drawing/2014/main" id="{19D691B4-15FF-96A8-ADB6-70A26F31E11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83118" y="1089838"/>
            <a:ext cx="50032" cy="46434"/>
          </a:xfrm>
          <a:prstGeom prst="rect">
            <a:avLst/>
          </a:prstGeom>
        </p:spPr>
      </p:pic>
      <p:pic>
        <p:nvPicPr>
          <p:cNvPr id="62" name="Graphique 61">
            <a:extLst>
              <a:ext uri="{FF2B5EF4-FFF2-40B4-BE49-F238E27FC236}">
                <a16:creationId xmlns:a16="http://schemas.microsoft.com/office/drawing/2014/main" id="{6C535FAC-BC39-391A-1EC0-69C9AF89467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48841" y="1089838"/>
            <a:ext cx="50032" cy="46434"/>
          </a:xfrm>
          <a:prstGeom prst="rect">
            <a:avLst/>
          </a:prstGeom>
        </p:spPr>
      </p:pic>
      <p:pic>
        <p:nvPicPr>
          <p:cNvPr id="63" name="Graphique 62">
            <a:extLst>
              <a:ext uri="{FF2B5EF4-FFF2-40B4-BE49-F238E27FC236}">
                <a16:creationId xmlns:a16="http://schemas.microsoft.com/office/drawing/2014/main" id="{050C2E64-4AA1-7E6C-F93A-AAC51F26DA6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914564" y="1089838"/>
            <a:ext cx="50032" cy="46434"/>
          </a:xfrm>
          <a:prstGeom prst="rect">
            <a:avLst/>
          </a:prstGeom>
        </p:spPr>
      </p:pic>
      <p:pic>
        <p:nvPicPr>
          <p:cNvPr id="64" name="Graphique 63">
            <a:extLst>
              <a:ext uri="{FF2B5EF4-FFF2-40B4-BE49-F238E27FC236}">
                <a16:creationId xmlns:a16="http://schemas.microsoft.com/office/drawing/2014/main" id="{C84C564D-0D5A-944D-55D3-9EC7FB48F6B6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180287" y="1089838"/>
            <a:ext cx="50032" cy="46434"/>
          </a:xfrm>
          <a:prstGeom prst="rect">
            <a:avLst/>
          </a:prstGeom>
        </p:spPr>
      </p:pic>
      <p:pic>
        <p:nvPicPr>
          <p:cNvPr id="65" name="Graphique 64">
            <a:extLst>
              <a:ext uri="{FF2B5EF4-FFF2-40B4-BE49-F238E27FC236}">
                <a16:creationId xmlns:a16="http://schemas.microsoft.com/office/drawing/2014/main" id="{4D52C19B-3289-F42A-A60C-9F64B84D3269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446009" y="1089838"/>
            <a:ext cx="50032" cy="46434"/>
          </a:xfrm>
          <a:prstGeom prst="rect">
            <a:avLst/>
          </a:prstGeom>
        </p:spPr>
      </p:pic>
      <p:pic>
        <p:nvPicPr>
          <p:cNvPr id="66" name="Graphique 65">
            <a:extLst>
              <a:ext uri="{FF2B5EF4-FFF2-40B4-BE49-F238E27FC236}">
                <a16:creationId xmlns:a16="http://schemas.microsoft.com/office/drawing/2014/main" id="{61E4996E-F482-0E0C-7823-056EECE3072E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711733" y="1089838"/>
            <a:ext cx="50032" cy="46434"/>
          </a:xfrm>
          <a:prstGeom prst="rect">
            <a:avLst/>
          </a:prstGeom>
        </p:spPr>
      </p:pic>
      <p:pic>
        <p:nvPicPr>
          <p:cNvPr id="67" name="Graphique 66">
            <a:extLst>
              <a:ext uri="{FF2B5EF4-FFF2-40B4-BE49-F238E27FC236}">
                <a16:creationId xmlns:a16="http://schemas.microsoft.com/office/drawing/2014/main" id="{657F84B7-6A32-3468-C23B-3F691C386FD8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98928" y="1089838"/>
            <a:ext cx="50032" cy="46434"/>
          </a:xfrm>
          <a:prstGeom prst="rect">
            <a:avLst/>
          </a:prstGeom>
        </p:spPr>
      </p:pic>
      <p:grpSp>
        <p:nvGrpSpPr>
          <p:cNvPr id="68" name="Groupe 67">
            <a:extLst>
              <a:ext uri="{FF2B5EF4-FFF2-40B4-BE49-F238E27FC236}">
                <a16:creationId xmlns:a16="http://schemas.microsoft.com/office/drawing/2014/main" id="{11D459C7-6259-B64E-AC45-D641C03105E1}"/>
              </a:ext>
            </a:extLst>
          </p:cNvPr>
          <p:cNvGrpSpPr>
            <a:grpSpLocks noChangeAspect="1"/>
          </p:cNvGrpSpPr>
          <p:nvPr/>
        </p:nvGrpSpPr>
        <p:grpSpPr>
          <a:xfrm>
            <a:off x="448886" y="4154792"/>
            <a:ext cx="1644426" cy="638214"/>
            <a:chOff x="24368289" y="14220455"/>
            <a:chExt cx="24368289" cy="9462446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30C01C54-C327-AA5C-BC0C-90A8A367ECCC}"/>
                </a:ext>
              </a:extLst>
            </p:cNvPr>
            <p:cNvSpPr/>
            <p:nvPr/>
          </p:nvSpPr>
          <p:spPr>
            <a:xfrm>
              <a:off x="24368289" y="15537975"/>
              <a:ext cx="24368289" cy="77421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506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C315B757-2DFC-498F-BAC2-F177D2B701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281626" y="14220455"/>
              <a:ext cx="20187648" cy="9462446"/>
            </a:xfrm>
            <a:custGeom>
              <a:avLst/>
              <a:gdLst>
                <a:gd name="connsiteX0" fmla="*/ 0 w 14214185"/>
                <a:gd name="connsiteY0" fmla="*/ 2766346 h 6462978"/>
                <a:gd name="connsiteX1" fmla="*/ 0 w 14214185"/>
                <a:gd name="connsiteY1" fmla="*/ 3696624 h 6462978"/>
                <a:gd name="connsiteX2" fmla="*/ 14214186 w 14214185"/>
                <a:gd name="connsiteY2" fmla="*/ 6462979 h 6462978"/>
                <a:gd name="connsiteX3" fmla="*/ 14214186 w 14214185"/>
                <a:gd name="connsiteY3" fmla="*/ 0 h 6462978"/>
                <a:gd name="connsiteX4" fmla="*/ 0 w 14214185"/>
                <a:gd name="connsiteY4" fmla="*/ 2766346 h 6462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14185" h="6462978">
                  <a:moveTo>
                    <a:pt x="0" y="2766346"/>
                  </a:moveTo>
                  <a:lnTo>
                    <a:pt x="0" y="3696624"/>
                  </a:lnTo>
                  <a:lnTo>
                    <a:pt x="14214186" y="6462979"/>
                  </a:lnTo>
                  <a:lnTo>
                    <a:pt x="14214186" y="0"/>
                  </a:lnTo>
                  <a:lnTo>
                    <a:pt x="0" y="2766346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</p:grpSp>
      <p:sp>
        <p:nvSpPr>
          <p:cNvPr id="72" name="Forme libre : forme 71">
            <a:extLst>
              <a:ext uri="{FF2B5EF4-FFF2-40B4-BE49-F238E27FC236}">
                <a16:creationId xmlns:a16="http://schemas.microsoft.com/office/drawing/2014/main" id="{02492500-5DF4-F965-58F2-6628CE47F60A}"/>
              </a:ext>
            </a:extLst>
          </p:cNvPr>
          <p:cNvSpPr/>
          <p:nvPr/>
        </p:nvSpPr>
        <p:spPr>
          <a:xfrm rot="337118">
            <a:off x="103309" y="1609881"/>
            <a:ext cx="797308" cy="932148"/>
          </a:xfrm>
          <a:custGeom>
            <a:avLst/>
            <a:gdLst>
              <a:gd name="connsiteX0" fmla="*/ 3223173 w 6083447"/>
              <a:gd name="connsiteY0" fmla="*/ 281392 h 7115984"/>
              <a:gd name="connsiteX1" fmla="*/ 6083447 w 6083447"/>
              <a:gd name="connsiteY1" fmla="*/ 0 h 7115984"/>
              <a:gd name="connsiteX2" fmla="*/ 5505442 w 6083447"/>
              <a:gd name="connsiteY2" fmla="*/ 6596518 h 7115984"/>
              <a:gd name="connsiteX3" fmla="*/ 4146786 w 6083447"/>
              <a:gd name="connsiteY3" fmla="*/ 6734520 h 7115984"/>
              <a:gd name="connsiteX4" fmla="*/ 269299 w 6083447"/>
              <a:gd name="connsiteY4" fmla="*/ 7115984 h 7115984"/>
              <a:gd name="connsiteX5" fmla="*/ 145660 w 6083447"/>
              <a:gd name="connsiteY5" fmla="*/ 5859224 h 7115984"/>
              <a:gd name="connsiteX6" fmla="*/ 0 w 6083447"/>
              <a:gd name="connsiteY6" fmla="*/ 4099072 h 7115984"/>
              <a:gd name="connsiteX7" fmla="*/ 3223173 w 6083447"/>
              <a:gd name="connsiteY7" fmla="*/ 281392 h 7115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83447" h="7115984">
                <a:moveTo>
                  <a:pt x="3223173" y="281392"/>
                </a:moveTo>
                <a:lnTo>
                  <a:pt x="6083447" y="0"/>
                </a:lnTo>
                <a:lnTo>
                  <a:pt x="5505442" y="6596518"/>
                </a:lnTo>
                <a:lnTo>
                  <a:pt x="4146786" y="6734520"/>
                </a:lnTo>
                <a:lnTo>
                  <a:pt x="269299" y="7115984"/>
                </a:lnTo>
                <a:lnTo>
                  <a:pt x="145660" y="5859224"/>
                </a:lnTo>
                <a:lnTo>
                  <a:pt x="0" y="4099072"/>
                </a:lnTo>
                <a:lnTo>
                  <a:pt x="3223173" y="281392"/>
                </a:lnTo>
                <a:close/>
              </a:path>
            </a:pathLst>
          </a:custGeom>
          <a:solidFill>
            <a:srgbClr val="00C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73" name="Forme libre : forme 72">
            <a:extLst>
              <a:ext uri="{FF2B5EF4-FFF2-40B4-BE49-F238E27FC236}">
                <a16:creationId xmlns:a16="http://schemas.microsoft.com/office/drawing/2014/main" id="{29906FA5-BFE7-E634-95E3-CAC56F5ADAC3}"/>
              </a:ext>
            </a:extLst>
          </p:cNvPr>
          <p:cNvSpPr/>
          <p:nvPr/>
        </p:nvSpPr>
        <p:spPr>
          <a:xfrm rot="337118">
            <a:off x="62311" y="1626345"/>
            <a:ext cx="470708" cy="730660"/>
          </a:xfrm>
          <a:custGeom>
            <a:avLst/>
            <a:gdLst>
              <a:gd name="connsiteX0" fmla="*/ 0 w 3591496"/>
              <a:gd name="connsiteY0" fmla="*/ 353328 h 5577832"/>
              <a:gd name="connsiteX1" fmla="*/ 3591496 w 3591496"/>
              <a:gd name="connsiteY1" fmla="*/ 0 h 5577832"/>
              <a:gd name="connsiteX2" fmla="*/ 368323 w 3591496"/>
              <a:gd name="connsiteY2" fmla="*/ 3817680 h 5577832"/>
              <a:gd name="connsiteX3" fmla="*/ 513983 w 3591496"/>
              <a:gd name="connsiteY3" fmla="*/ 5577832 h 5577832"/>
              <a:gd name="connsiteX4" fmla="*/ 0 w 3591496"/>
              <a:gd name="connsiteY4" fmla="*/ 353328 h 55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91496" h="5577832">
                <a:moveTo>
                  <a:pt x="0" y="353328"/>
                </a:moveTo>
                <a:lnTo>
                  <a:pt x="3591496" y="0"/>
                </a:lnTo>
                <a:lnTo>
                  <a:pt x="368323" y="3817680"/>
                </a:lnTo>
                <a:lnTo>
                  <a:pt x="513983" y="5577832"/>
                </a:lnTo>
                <a:lnTo>
                  <a:pt x="0" y="35332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74" name="Forme libre : forme 73">
            <a:extLst>
              <a:ext uri="{FF2B5EF4-FFF2-40B4-BE49-F238E27FC236}">
                <a16:creationId xmlns:a16="http://schemas.microsoft.com/office/drawing/2014/main" id="{2F945CD2-CF85-CDFF-51A0-AD095B2338DA}"/>
              </a:ext>
            </a:extLst>
          </p:cNvPr>
          <p:cNvSpPr/>
          <p:nvPr/>
        </p:nvSpPr>
        <p:spPr>
          <a:xfrm rot="337118">
            <a:off x="647903" y="1637271"/>
            <a:ext cx="406744" cy="888998"/>
          </a:xfrm>
          <a:custGeom>
            <a:avLst/>
            <a:gdLst>
              <a:gd name="connsiteX0" fmla="*/ 1936661 w 3103452"/>
              <a:gd name="connsiteY0" fmla="*/ 52059 h 6786579"/>
              <a:gd name="connsiteX1" fmla="*/ 2465830 w 3103452"/>
              <a:gd name="connsiteY1" fmla="*/ 0 h 6786579"/>
              <a:gd name="connsiteX2" fmla="*/ 3103452 w 3103452"/>
              <a:gd name="connsiteY2" fmla="*/ 6481263 h 6786579"/>
              <a:gd name="connsiteX3" fmla="*/ 0 w 3103452"/>
              <a:gd name="connsiteY3" fmla="*/ 6786579 h 6786579"/>
              <a:gd name="connsiteX4" fmla="*/ 1358656 w 3103452"/>
              <a:gd name="connsiteY4" fmla="*/ 6648577 h 6786579"/>
              <a:gd name="connsiteX5" fmla="*/ 1936661 w 3103452"/>
              <a:gd name="connsiteY5" fmla="*/ 52059 h 6786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03452" h="6786579">
                <a:moveTo>
                  <a:pt x="1936661" y="52059"/>
                </a:moveTo>
                <a:lnTo>
                  <a:pt x="2465830" y="0"/>
                </a:lnTo>
                <a:lnTo>
                  <a:pt x="3103452" y="6481263"/>
                </a:lnTo>
                <a:lnTo>
                  <a:pt x="0" y="6786579"/>
                </a:lnTo>
                <a:lnTo>
                  <a:pt x="1358656" y="6648577"/>
                </a:lnTo>
                <a:lnTo>
                  <a:pt x="1936661" y="5205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76" name="Forme libre : forme 75">
            <a:extLst>
              <a:ext uri="{FF2B5EF4-FFF2-40B4-BE49-F238E27FC236}">
                <a16:creationId xmlns:a16="http://schemas.microsoft.com/office/drawing/2014/main" id="{176872D7-FD66-9316-CA4B-033C089FF6CD}"/>
              </a:ext>
            </a:extLst>
          </p:cNvPr>
          <p:cNvSpPr/>
          <p:nvPr userDrawn="1"/>
        </p:nvSpPr>
        <p:spPr>
          <a:xfrm>
            <a:off x="195539" y="3082009"/>
            <a:ext cx="788520" cy="603954"/>
          </a:xfrm>
          <a:custGeom>
            <a:avLst/>
            <a:gdLst>
              <a:gd name="connsiteX0" fmla="*/ 7088636 w 7088636"/>
              <a:gd name="connsiteY0" fmla="*/ 0 h 5432256"/>
              <a:gd name="connsiteX1" fmla="*/ 7088636 w 7088636"/>
              <a:gd name="connsiteY1" fmla="*/ 2096934 h 5432256"/>
              <a:gd name="connsiteX2" fmla="*/ 4760816 w 7088636"/>
              <a:gd name="connsiteY2" fmla="*/ 5432256 h 5432256"/>
              <a:gd name="connsiteX3" fmla="*/ 0 w 7088636"/>
              <a:gd name="connsiteY3" fmla="*/ 5432256 h 5432256"/>
              <a:gd name="connsiteX4" fmla="*/ 0 w 7088636"/>
              <a:gd name="connsiteY4" fmla="*/ 2533438 h 5432256"/>
              <a:gd name="connsiteX5" fmla="*/ 7088636 w 7088636"/>
              <a:gd name="connsiteY5" fmla="*/ 0 h 5432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88636" h="5432256">
                <a:moveTo>
                  <a:pt x="7088636" y="0"/>
                </a:moveTo>
                <a:lnTo>
                  <a:pt x="7088636" y="2096934"/>
                </a:lnTo>
                <a:lnTo>
                  <a:pt x="4760816" y="5432256"/>
                </a:lnTo>
                <a:lnTo>
                  <a:pt x="0" y="5432256"/>
                </a:lnTo>
                <a:lnTo>
                  <a:pt x="0" y="2533438"/>
                </a:lnTo>
                <a:lnTo>
                  <a:pt x="7088636" y="0"/>
                </a:lnTo>
                <a:close/>
              </a:path>
            </a:pathLst>
          </a:custGeom>
          <a:solidFill>
            <a:srgbClr val="F10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77" name="Forme libre : forme 76">
            <a:extLst>
              <a:ext uri="{FF2B5EF4-FFF2-40B4-BE49-F238E27FC236}">
                <a16:creationId xmlns:a16="http://schemas.microsoft.com/office/drawing/2014/main" id="{49B4CF14-B48B-C1AF-1375-A9EFA6D5FC87}"/>
              </a:ext>
            </a:extLst>
          </p:cNvPr>
          <p:cNvSpPr/>
          <p:nvPr userDrawn="1"/>
        </p:nvSpPr>
        <p:spPr>
          <a:xfrm>
            <a:off x="195539" y="2961902"/>
            <a:ext cx="788520" cy="401772"/>
          </a:xfrm>
          <a:custGeom>
            <a:avLst/>
            <a:gdLst>
              <a:gd name="connsiteX0" fmla="*/ 0 w 7088636"/>
              <a:gd name="connsiteY0" fmla="*/ 0 h 3613734"/>
              <a:gd name="connsiteX1" fmla="*/ 7088636 w 7088636"/>
              <a:gd name="connsiteY1" fmla="*/ 0 h 3613734"/>
              <a:gd name="connsiteX2" fmla="*/ 7088636 w 7088636"/>
              <a:gd name="connsiteY2" fmla="*/ 1080296 h 3613734"/>
              <a:gd name="connsiteX3" fmla="*/ 0 w 7088636"/>
              <a:gd name="connsiteY3" fmla="*/ 3613734 h 3613734"/>
              <a:gd name="connsiteX4" fmla="*/ 0 w 7088636"/>
              <a:gd name="connsiteY4" fmla="*/ 0 h 3613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8636" h="3613734">
                <a:moveTo>
                  <a:pt x="0" y="0"/>
                </a:moveTo>
                <a:lnTo>
                  <a:pt x="7088636" y="0"/>
                </a:lnTo>
                <a:lnTo>
                  <a:pt x="7088636" y="1080296"/>
                </a:lnTo>
                <a:lnTo>
                  <a:pt x="0" y="3613734"/>
                </a:lnTo>
                <a:lnTo>
                  <a:pt x="0" y="0"/>
                </a:lnTo>
                <a:close/>
              </a:path>
            </a:pathLst>
          </a:custGeom>
          <a:solidFill>
            <a:srgbClr val="C300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78" name="Forme libre : forme 77">
            <a:extLst>
              <a:ext uri="{FF2B5EF4-FFF2-40B4-BE49-F238E27FC236}">
                <a16:creationId xmlns:a16="http://schemas.microsoft.com/office/drawing/2014/main" id="{E8ADB176-0EE2-3B80-5B45-F82A19748CDA}"/>
              </a:ext>
            </a:extLst>
          </p:cNvPr>
          <p:cNvSpPr/>
          <p:nvPr userDrawn="1"/>
        </p:nvSpPr>
        <p:spPr>
          <a:xfrm>
            <a:off x="725119" y="3315144"/>
            <a:ext cx="258940" cy="370818"/>
          </a:xfrm>
          <a:custGeom>
            <a:avLst/>
            <a:gdLst>
              <a:gd name="connsiteX0" fmla="*/ 2327820 w 2327820"/>
              <a:gd name="connsiteY0" fmla="*/ 0 h 3335322"/>
              <a:gd name="connsiteX1" fmla="*/ 2327820 w 2327820"/>
              <a:gd name="connsiteY1" fmla="*/ 3335322 h 3335322"/>
              <a:gd name="connsiteX2" fmla="*/ 0 w 2327820"/>
              <a:gd name="connsiteY2" fmla="*/ 3335322 h 3335322"/>
              <a:gd name="connsiteX3" fmla="*/ 2327820 w 2327820"/>
              <a:gd name="connsiteY3" fmla="*/ 0 h 333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7820" h="3335322">
                <a:moveTo>
                  <a:pt x="2327820" y="0"/>
                </a:moveTo>
                <a:lnTo>
                  <a:pt x="2327820" y="3335322"/>
                </a:lnTo>
                <a:lnTo>
                  <a:pt x="0" y="3335322"/>
                </a:lnTo>
                <a:lnTo>
                  <a:pt x="2327820" y="0"/>
                </a:lnTo>
                <a:close/>
              </a:path>
            </a:pathLst>
          </a:custGeom>
          <a:solidFill>
            <a:srgbClr val="C300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pic>
        <p:nvPicPr>
          <p:cNvPr id="80" name="Graphique 79">
            <a:extLst>
              <a:ext uri="{FF2B5EF4-FFF2-40B4-BE49-F238E27FC236}">
                <a16:creationId xmlns:a16="http://schemas.microsoft.com/office/drawing/2014/main" id="{9377B018-55C9-1425-1AE0-DF9BA4772133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918773" y="1089838"/>
            <a:ext cx="50032" cy="46434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F126999-6A2C-C084-E804-A9B081154096}"/>
              </a:ext>
            </a:extLst>
          </p:cNvPr>
          <p:cNvSpPr txBox="1"/>
          <p:nvPr userDrawn="1"/>
        </p:nvSpPr>
        <p:spPr>
          <a:xfrm>
            <a:off x="432190" y="350494"/>
            <a:ext cx="4571412" cy="611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375">
                <a:latin typeface="+mj-lt"/>
              </a:rPr>
              <a:t>Boîte à outils </a:t>
            </a:r>
            <a:endParaRPr lang="fr-FR" sz="1875">
              <a:latin typeface="Avenir LT Std 35 Light" panose="020B0402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30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.Text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F0E94B3D-B435-5A2F-8FAD-51AD1FFB716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881" y="417140"/>
            <a:ext cx="5186784" cy="567992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1500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50">
                <a:solidFill>
                  <a:srgbClr val="C80E0E"/>
                </a:solidFill>
                <a:latin typeface="+mj-lt"/>
              </a:defRPr>
            </a:lvl2pPr>
            <a:lvl3pPr>
              <a:defRPr sz="1500"/>
            </a:lvl3pPr>
          </a:lstStyle>
          <a:p>
            <a:pPr lvl="1"/>
            <a:r>
              <a:rPr lang="fr-FR"/>
              <a:t>Vid ut quunt litiuntiore</a:t>
            </a:r>
          </a:p>
          <a:p>
            <a:pPr lvl="0"/>
            <a:r>
              <a:rPr lang="fr-FR"/>
              <a:t>Sous-titre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EA746E87-19AA-FD0A-29E8-F0D33647DE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63108" y="1714500"/>
            <a:ext cx="4741156" cy="2603918"/>
          </a:xfrm>
        </p:spPr>
        <p:txBody>
          <a:bodyPr/>
          <a:lstStyle>
            <a:lvl1pPr>
              <a:defRPr/>
            </a:lvl1pPr>
            <a:lvl2pPr marL="121500" indent="-121500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2pPr>
            <a:lvl3pPr>
              <a:defRPr>
                <a:solidFill>
                  <a:srgbClr val="C80E0E"/>
                </a:solidFill>
              </a:defRPr>
            </a:lvl3pPr>
          </a:lstStyle>
          <a:p>
            <a:pPr lvl="0"/>
            <a:r>
              <a:rPr lang="fr-FR"/>
              <a:t>Atiur atissi doluptEhebem haet; ost porai tifecru nclu dem aremper</a:t>
            </a:r>
          </a:p>
          <a:p>
            <a:pPr lvl="0"/>
            <a:r>
              <a:rPr lang="fr-FR"/>
              <a:t>ionsuperis publius upimis. Etrae mordius omnimis, non sent</a:t>
            </a:r>
          </a:p>
          <a:p>
            <a:pPr lvl="0"/>
            <a:r>
              <a:rPr lang="fr-FR"/>
              <a:t>Gulicum tussustrae publiis clere cios bonsulo stracchicae culvit.</a:t>
            </a:r>
          </a:p>
          <a:p>
            <a:pPr lvl="0"/>
            <a:r>
              <a:rPr lang="fr-FR"/>
              <a:t>Escessignos, ora, musq uidiend uconsus, constiam quei con taris</a:t>
            </a:r>
          </a:p>
          <a:p>
            <a:pPr lvl="0"/>
            <a:r>
              <a:rPr lang="fr-FR"/>
              <a:t>int. Fultor pereis hacta, quem deo, quidem aut publii posteris ad</a:t>
            </a:r>
          </a:p>
          <a:p>
            <a:pPr lvl="0"/>
            <a:r>
              <a:rPr lang="fr-FR"/>
              <a:t>nesid potem casdam sus ia.</a:t>
            </a:r>
          </a:p>
          <a:p>
            <a:pPr lvl="0"/>
            <a:endParaRPr lang="fr-FR"/>
          </a:p>
          <a:p>
            <a:pPr lvl="2"/>
            <a:r>
              <a:rPr lang="fr-FR"/>
              <a:t>Sendachuitil hoc, cionsus acie maci cupil ocum nos, iam perum</a:t>
            </a:r>
          </a:p>
          <a:p>
            <a:pPr lvl="2"/>
            <a:r>
              <a:rPr lang="fr-FR"/>
              <a:t>intilicaet ad iaedeores vivas fue inatiquo.</a:t>
            </a:r>
          </a:p>
          <a:p>
            <a:pPr lvl="0"/>
            <a:endParaRPr lang="fr-FR"/>
          </a:p>
          <a:p>
            <a:pPr lvl="1"/>
            <a:r>
              <a:rPr lang="fr-FR"/>
              <a:t>Etrae mordius omnimis non sent Gulicum tussustrae.</a:t>
            </a:r>
          </a:p>
          <a:p>
            <a:pPr lvl="1"/>
            <a:r>
              <a:rPr lang="fr-FR"/>
              <a:t>Clere cios bonsulo stracchicae culvit.</a:t>
            </a:r>
          </a:p>
          <a:p>
            <a:pPr lvl="1"/>
            <a:r>
              <a:rPr lang="fr-FR"/>
              <a:t>Escessignos, ora, musq uidiend uconsus constiam int.</a:t>
            </a:r>
          </a:p>
          <a:p>
            <a:pPr lvl="1"/>
            <a:r>
              <a:rPr lang="fr-FR"/>
              <a:t>Fultor pereis hacta.</a:t>
            </a:r>
          </a:p>
        </p:txBody>
      </p:sp>
      <p:sp>
        <p:nvSpPr>
          <p:cNvPr id="8" name="Espace réservé pour une image  36">
            <a:extLst>
              <a:ext uri="{FF2B5EF4-FFF2-40B4-BE49-F238E27FC236}">
                <a16:creationId xmlns:a16="http://schemas.microsoft.com/office/drawing/2014/main" id="{3318400B-1E68-5404-9976-4B28AA6A25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759137" y="0"/>
            <a:ext cx="3384863" cy="985132"/>
          </a:xfrm>
          <a:custGeom>
            <a:avLst/>
            <a:gdLst>
              <a:gd name="connsiteX0" fmla="*/ 0 w 9021600"/>
              <a:gd name="connsiteY0" fmla="*/ 0 h 2627018"/>
              <a:gd name="connsiteX1" fmla="*/ 9021600 w 9021600"/>
              <a:gd name="connsiteY1" fmla="*/ 0 h 2627018"/>
              <a:gd name="connsiteX2" fmla="*/ 9021600 w 9021600"/>
              <a:gd name="connsiteY2" fmla="*/ 2627018 h 2627018"/>
              <a:gd name="connsiteX3" fmla="*/ 0 w 9021600"/>
              <a:gd name="connsiteY3" fmla="*/ 2627018 h 2627018"/>
              <a:gd name="connsiteX4" fmla="*/ 0 w 9021600"/>
              <a:gd name="connsiteY4" fmla="*/ 0 h 2627018"/>
              <a:gd name="connsiteX0" fmla="*/ 0 w 9021600"/>
              <a:gd name="connsiteY0" fmla="*/ 0 h 2627018"/>
              <a:gd name="connsiteX1" fmla="*/ 9021600 w 9021600"/>
              <a:gd name="connsiteY1" fmla="*/ 0 h 2627018"/>
              <a:gd name="connsiteX2" fmla="*/ 9021600 w 9021600"/>
              <a:gd name="connsiteY2" fmla="*/ 2627018 h 2627018"/>
              <a:gd name="connsiteX3" fmla="*/ 9021600 w 9021600"/>
              <a:gd name="connsiteY3" fmla="*/ 2627018 h 2627018"/>
              <a:gd name="connsiteX4" fmla="*/ 0 w 9021600"/>
              <a:gd name="connsiteY4" fmla="*/ 0 h 2627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21600" h="2627018">
                <a:moveTo>
                  <a:pt x="0" y="0"/>
                </a:moveTo>
                <a:lnTo>
                  <a:pt x="9021600" y="0"/>
                </a:lnTo>
                <a:lnTo>
                  <a:pt x="9021600" y="2627018"/>
                </a:lnTo>
                <a:lnTo>
                  <a:pt x="9021600" y="26270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EB5E5E"/>
              </a:gs>
              <a:gs pos="50000">
                <a:srgbClr val="D93535"/>
              </a:gs>
              <a:gs pos="100000">
                <a:srgbClr val="C70D0D"/>
              </a:gs>
            </a:gsLst>
            <a:lin ang="0" scaled="1"/>
          </a:gradFill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image6</a:t>
            </a:r>
          </a:p>
        </p:txBody>
      </p:sp>
    </p:spTree>
    <p:extLst>
      <p:ext uri="{BB962C8B-B14F-4D97-AF65-F5344CB8AC3E}">
        <p14:creationId xmlns:p14="http://schemas.microsoft.com/office/powerpoint/2010/main" val="6061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.Text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E1C1BB6-9867-9344-8FED-9C7E1DE68F0E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F0E94B3D-B435-5A2F-8FAD-51AD1FFB716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881" y="417140"/>
            <a:ext cx="5186784" cy="567992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1499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49">
                <a:solidFill>
                  <a:srgbClr val="C80E0E"/>
                </a:solidFill>
                <a:latin typeface="+mj-lt"/>
              </a:defRPr>
            </a:lvl2pPr>
            <a:lvl3pPr>
              <a:defRPr sz="1499"/>
            </a:lvl3pPr>
          </a:lstStyle>
          <a:p>
            <a:pPr lvl="1"/>
            <a:r>
              <a:rPr lang="fr-FR"/>
              <a:t>Vid ut quunt litiuntiore</a:t>
            </a:r>
          </a:p>
          <a:p>
            <a:pPr lvl="0"/>
            <a:r>
              <a:rPr lang="fr-FR"/>
              <a:t>Sous-titre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EA746E87-19AA-FD0A-29E8-F0D33647DE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63108" y="1714500"/>
            <a:ext cx="4741156" cy="2603918"/>
          </a:xfrm>
        </p:spPr>
        <p:txBody>
          <a:bodyPr/>
          <a:lstStyle>
            <a:lvl1pPr>
              <a:defRPr/>
            </a:lvl1pPr>
            <a:lvl2pPr marL="121438" indent="-121438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2pPr>
            <a:lvl3pPr>
              <a:defRPr>
                <a:solidFill>
                  <a:srgbClr val="C80E0E"/>
                </a:solidFill>
              </a:defRPr>
            </a:lvl3pPr>
          </a:lstStyle>
          <a:p>
            <a:pPr lvl="0"/>
            <a:r>
              <a:rPr lang="fr-FR"/>
              <a:t>Atiur atissi doluptEhebem haet; ost porai tifecru nclu dem aremper</a:t>
            </a:r>
          </a:p>
          <a:p>
            <a:pPr lvl="0"/>
            <a:r>
              <a:rPr lang="fr-FR"/>
              <a:t>ionsuperis publius upimis. Etrae mordius omnimis, non sent</a:t>
            </a:r>
          </a:p>
          <a:p>
            <a:pPr lvl="0"/>
            <a:r>
              <a:rPr lang="fr-FR"/>
              <a:t>Gulicum tussustrae publiis clere cios bonsulo stracchicae culvit.</a:t>
            </a:r>
          </a:p>
          <a:p>
            <a:pPr lvl="0"/>
            <a:r>
              <a:rPr lang="fr-FR"/>
              <a:t>Escessignos, ora, musq uidiend uconsus, constiam quei con taris</a:t>
            </a:r>
          </a:p>
          <a:p>
            <a:pPr lvl="0"/>
            <a:r>
              <a:rPr lang="fr-FR"/>
              <a:t>int. Fultor pereis hacta, quem deo, quidem aut publii posteris ad</a:t>
            </a:r>
          </a:p>
          <a:p>
            <a:pPr lvl="0"/>
            <a:r>
              <a:rPr lang="fr-FR"/>
              <a:t>nesid potem casdam sus ia.</a:t>
            </a:r>
          </a:p>
          <a:p>
            <a:pPr lvl="0"/>
            <a:endParaRPr lang="fr-FR"/>
          </a:p>
          <a:p>
            <a:pPr lvl="2"/>
            <a:r>
              <a:rPr lang="fr-FR"/>
              <a:t>Sendachuitil hoc, cionsus acie maci cupil ocum nos, iam perum</a:t>
            </a:r>
          </a:p>
          <a:p>
            <a:pPr lvl="2"/>
            <a:r>
              <a:rPr lang="fr-FR"/>
              <a:t>intilicaet ad iaedeores vivas fue inatiquo.</a:t>
            </a:r>
          </a:p>
          <a:p>
            <a:pPr lvl="0"/>
            <a:endParaRPr lang="fr-FR"/>
          </a:p>
          <a:p>
            <a:pPr lvl="1"/>
            <a:r>
              <a:rPr lang="fr-FR"/>
              <a:t>Etrae mordius omnimis non sent Gulicum tussustrae.</a:t>
            </a:r>
          </a:p>
          <a:p>
            <a:pPr lvl="1"/>
            <a:r>
              <a:rPr lang="fr-FR"/>
              <a:t>Clere cios bonsulo stracchicae culvit.</a:t>
            </a:r>
          </a:p>
          <a:p>
            <a:pPr lvl="1"/>
            <a:r>
              <a:rPr lang="fr-FR"/>
              <a:t>Escessignos, ora, musq uidiend uconsus constiam int.</a:t>
            </a:r>
          </a:p>
          <a:p>
            <a:pPr lvl="1"/>
            <a:r>
              <a:rPr lang="fr-FR"/>
              <a:t>Fultor pereis hacta.</a:t>
            </a:r>
          </a:p>
        </p:txBody>
      </p:sp>
      <p:sp>
        <p:nvSpPr>
          <p:cNvPr id="8" name="Espace réservé pour une image  36">
            <a:extLst>
              <a:ext uri="{FF2B5EF4-FFF2-40B4-BE49-F238E27FC236}">
                <a16:creationId xmlns:a16="http://schemas.microsoft.com/office/drawing/2014/main" id="{3318400B-1E68-5404-9976-4B28AA6A25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759137" y="0"/>
            <a:ext cx="3384863" cy="985132"/>
          </a:xfrm>
          <a:custGeom>
            <a:avLst/>
            <a:gdLst>
              <a:gd name="connsiteX0" fmla="*/ 0 w 9021600"/>
              <a:gd name="connsiteY0" fmla="*/ 0 h 2627018"/>
              <a:gd name="connsiteX1" fmla="*/ 9021600 w 9021600"/>
              <a:gd name="connsiteY1" fmla="*/ 0 h 2627018"/>
              <a:gd name="connsiteX2" fmla="*/ 9021600 w 9021600"/>
              <a:gd name="connsiteY2" fmla="*/ 2627018 h 2627018"/>
              <a:gd name="connsiteX3" fmla="*/ 0 w 9021600"/>
              <a:gd name="connsiteY3" fmla="*/ 2627018 h 2627018"/>
              <a:gd name="connsiteX4" fmla="*/ 0 w 9021600"/>
              <a:gd name="connsiteY4" fmla="*/ 0 h 2627018"/>
              <a:gd name="connsiteX0" fmla="*/ 0 w 9021600"/>
              <a:gd name="connsiteY0" fmla="*/ 0 h 2627018"/>
              <a:gd name="connsiteX1" fmla="*/ 9021600 w 9021600"/>
              <a:gd name="connsiteY1" fmla="*/ 0 h 2627018"/>
              <a:gd name="connsiteX2" fmla="*/ 9021600 w 9021600"/>
              <a:gd name="connsiteY2" fmla="*/ 2627018 h 2627018"/>
              <a:gd name="connsiteX3" fmla="*/ 9021600 w 9021600"/>
              <a:gd name="connsiteY3" fmla="*/ 2627018 h 2627018"/>
              <a:gd name="connsiteX4" fmla="*/ 0 w 9021600"/>
              <a:gd name="connsiteY4" fmla="*/ 0 h 2627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21600" h="2627018">
                <a:moveTo>
                  <a:pt x="0" y="0"/>
                </a:moveTo>
                <a:lnTo>
                  <a:pt x="9021600" y="0"/>
                </a:lnTo>
                <a:lnTo>
                  <a:pt x="9021600" y="2627018"/>
                </a:lnTo>
                <a:lnTo>
                  <a:pt x="9021600" y="26270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EB5E5E"/>
              </a:gs>
              <a:gs pos="50000">
                <a:srgbClr val="D93535"/>
              </a:gs>
              <a:gs pos="100000">
                <a:srgbClr val="C70D0D"/>
              </a:gs>
            </a:gsLst>
            <a:lin ang="0" scaled="1"/>
          </a:gradFill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image6</a:t>
            </a:r>
          </a:p>
        </p:txBody>
      </p:sp>
    </p:spTree>
    <p:extLst>
      <p:ext uri="{BB962C8B-B14F-4D97-AF65-F5344CB8AC3E}">
        <p14:creationId xmlns:p14="http://schemas.microsoft.com/office/powerpoint/2010/main" val="274763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.Texte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09643BA-1D61-8246-8621-1BB76EDCDA84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1732CE59-748F-3A82-3B02-FDF8A19716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880" y="1378078"/>
            <a:ext cx="1920288" cy="1053494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49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sz="3296" b="0">
                <a:solidFill>
                  <a:srgbClr val="264FC4"/>
                </a:solidFill>
                <a:latin typeface="+mj-lt"/>
              </a:defRPr>
            </a:lvl3pPr>
          </a:lstStyle>
          <a:p>
            <a:pPr lvl="2"/>
            <a:r>
              <a:rPr lang="fr-FR"/>
              <a:t>1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72427529-67CC-0975-093F-352549F577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563957" y="1378078"/>
            <a:ext cx="1920288" cy="1052724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lang="fr-FR" sz="94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296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537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2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2260B0A7-A4C8-F518-47D4-A384CC1C34A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49033" y="1378078"/>
            <a:ext cx="1920288" cy="1052724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lang="fr-FR" sz="94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296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537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3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606DF007-C5AB-3AD4-17C6-1FDB6AC6F76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734110" y="1378078"/>
            <a:ext cx="1920288" cy="1052724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49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296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537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4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8" name="Espace réservé du graphique SmartArt 17">
            <a:extLst>
              <a:ext uri="{FF2B5EF4-FFF2-40B4-BE49-F238E27FC236}">
                <a16:creationId xmlns:a16="http://schemas.microsoft.com/office/drawing/2014/main" id="{DD193A92-96F6-EECC-42E0-9BA7C7ECC88E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479651" y="476023"/>
            <a:ext cx="200017" cy="185516"/>
          </a:xfrm>
          <a:custGeom>
            <a:avLst/>
            <a:gdLst>
              <a:gd name="connsiteX0" fmla="*/ 1 w 533102"/>
              <a:gd name="connsiteY0" fmla="*/ 0 h 494708"/>
              <a:gd name="connsiteX1" fmla="*/ 533098 w 533102"/>
              <a:gd name="connsiteY1" fmla="*/ 179612 h 494708"/>
              <a:gd name="connsiteX2" fmla="*/ 533102 w 533102"/>
              <a:gd name="connsiteY2" fmla="*/ 342486 h 494708"/>
              <a:gd name="connsiteX3" fmla="*/ 0 w 533102"/>
              <a:gd name="connsiteY3" fmla="*/ 494708 h 49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102" h="494708">
                <a:moveTo>
                  <a:pt x="1" y="0"/>
                </a:moveTo>
                <a:lnTo>
                  <a:pt x="533098" y="179612"/>
                </a:lnTo>
                <a:lnTo>
                  <a:pt x="533102" y="342486"/>
                </a:lnTo>
                <a:lnTo>
                  <a:pt x="0" y="494708"/>
                </a:lnTo>
                <a:close/>
              </a:path>
            </a:pathLst>
          </a:custGeom>
          <a:solidFill>
            <a:srgbClr val="508ECC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B6F44AF5-B621-9798-4F8D-AE142CA0EA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78880" y="2854541"/>
            <a:ext cx="1920288" cy="1052724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49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296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537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5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61F1DB41-D982-D006-22C7-BA40926D96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563957" y="2854541"/>
            <a:ext cx="1920288" cy="1052724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lang="fr-FR" sz="94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296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537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6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64A600C9-BB05-9AFB-CC63-DDB9029726A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649033" y="2854541"/>
            <a:ext cx="1920288" cy="1052724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lang="fr-FR" sz="94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296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537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7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E10E6547-3B75-86A9-7138-277CC19DFF7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734110" y="2854541"/>
            <a:ext cx="1920288" cy="1052724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49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296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537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8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24" name="Espace réservé du texte 11">
            <a:extLst>
              <a:ext uri="{FF2B5EF4-FFF2-40B4-BE49-F238E27FC236}">
                <a16:creationId xmlns:a16="http://schemas.microsoft.com/office/drawing/2014/main" id="{DFA39929-47CD-791A-B96F-CBE43EB2C99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1416" y="420836"/>
            <a:ext cx="7882982" cy="560603"/>
          </a:xfrm>
          <a:prstGeom prst="rect">
            <a:avLst/>
          </a:prstGeom>
        </p:spPr>
        <p:txBody>
          <a:bodyPr/>
          <a:lstStyle>
            <a:lvl1pPr>
              <a:defRPr lang="fr-FR" sz="2297" kern="1200" dirty="0" smtClean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1pPr>
            <a:lvl2pPr marL="6344" indent="0">
              <a:lnSpc>
                <a:spcPct val="88000"/>
              </a:lnSpc>
              <a:tabLst/>
              <a:defRPr lang="fr-FR" sz="1499" kern="1200" dirty="0" smtClean="0">
                <a:solidFill>
                  <a:srgbClr val="264FC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181272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Réseau A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que 16">
            <a:extLst>
              <a:ext uri="{FF2B5EF4-FFF2-40B4-BE49-F238E27FC236}">
                <a16:creationId xmlns:a16="http://schemas.microsoft.com/office/drawing/2014/main" id="{FBE13FDA-63BD-5BFA-892A-FABD377613F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1066800"/>
            <a:ext cx="9142849" cy="40767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10FC335-F5A1-3545-84E1-3F6C5FA4F94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78881" y="4635362"/>
            <a:ext cx="415579" cy="288467"/>
            <a:chOff x="22274141" y="12769411"/>
            <a:chExt cx="820338" cy="569719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40D92F11-E0D5-F2A5-BC6E-4C57E8DF1573}"/>
                </a:ext>
              </a:extLst>
            </p:cNvPr>
            <p:cNvSpPr/>
            <p:nvPr/>
          </p:nvSpPr>
          <p:spPr>
            <a:xfrm flipV="1">
              <a:off x="22274141" y="12769411"/>
              <a:ext cx="820338" cy="429299"/>
            </a:xfrm>
            <a:custGeom>
              <a:avLst/>
              <a:gdLst>
                <a:gd name="connsiteX0" fmla="*/ 15193 w 820338"/>
                <a:gd name="connsiteY0" fmla="*/ 428714 h 429299"/>
                <a:gd name="connsiteX1" fmla="*/ 446 w 820338"/>
                <a:gd name="connsiteY1" fmla="*/ 415606 h 429299"/>
                <a:gd name="connsiteX2" fmla="*/ 446 w 820338"/>
                <a:gd name="connsiteY2" fmla="*/ 13343 h 429299"/>
                <a:gd name="connsiteX3" fmla="*/ 13555 w 820338"/>
                <a:gd name="connsiteY3" fmla="*/ 234 h 429299"/>
                <a:gd name="connsiteX4" fmla="*/ 731238 w 820338"/>
                <a:gd name="connsiteY4" fmla="*/ 234 h 429299"/>
                <a:gd name="connsiteX5" fmla="*/ 745166 w 820338"/>
                <a:gd name="connsiteY5" fmla="*/ 9246 h 429299"/>
                <a:gd name="connsiteX6" fmla="*/ 819720 w 820338"/>
                <a:gd name="connsiteY6" fmla="*/ 241101 h 429299"/>
                <a:gd name="connsiteX7" fmla="*/ 813165 w 820338"/>
                <a:gd name="connsiteY7" fmla="*/ 258305 h 429299"/>
                <a:gd name="connsiteX8" fmla="*/ 70904 w 820338"/>
                <a:gd name="connsiteY8" fmla="*/ 429533 h 429299"/>
                <a:gd name="connsiteX9" fmla="*/ 15193 w 820338"/>
                <a:gd name="connsiteY9" fmla="*/ 428714 h 42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0338" h="429299">
                  <a:moveTo>
                    <a:pt x="15193" y="428714"/>
                  </a:moveTo>
                  <a:cubicBezTo>
                    <a:pt x="6181" y="428714"/>
                    <a:pt x="446" y="424618"/>
                    <a:pt x="446" y="415606"/>
                  </a:cubicBezTo>
                  <a:lnTo>
                    <a:pt x="446" y="13343"/>
                  </a:lnTo>
                  <a:cubicBezTo>
                    <a:pt x="446" y="5969"/>
                    <a:pt x="5362" y="234"/>
                    <a:pt x="13555" y="234"/>
                  </a:cubicBezTo>
                  <a:lnTo>
                    <a:pt x="731238" y="234"/>
                  </a:lnTo>
                  <a:cubicBezTo>
                    <a:pt x="736973" y="234"/>
                    <a:pt x="742708" y="234"/>
                    <a:pt x="745166" y="9246"/>
                  </a:cubicBezTo>
                  <a:cubicBezTo>
                    <a:pt x="745166" y="9246"/>
                    <a:pt x="818081" y="237004"/>
                    <a:pt x="819720" y="241101"/>
                  </a:cubicBezTo>
                  <a:cubicBezTo>
                    <a:pt x="822177" y="249293"/>
                    <a:pt x="820539" y="253390"/>
                    <a:pt x="813165" y="258305"/>
                  </a:cubicBezTo>
                  <a:cubicBezTo>
                    <a:pt x="579672" y="408232"/>
                    <a:pt x="229843" y="429533"/>
                    <a:pt x="70904" y="429533"/>
                  </a:cubicBezTo>
                  <a:cubicBezTo>
                    <a:pt x="47964" y="429533"/>
                    <a:pt x="29121" y="429533"/>
                    <a:pt x="15193" y="428714"/>
                  </a:cubicBezTo>
                  <a:close/>
                </a:path>
              </a:pathLst>
            </a:custGeom>
            <a:gradFill>
              <a:gsLst>
                <a:gs pos="0">
                  <a:srgbClr val="802266"/>
                </a:gs>
                <a:gs pos="25000">
                  <a:srgbClr val="AC1173"/>
                </a:gs>
                <a:gs pos="81000">
                  <a:srgbClr val="D90E0E"/>
                </a:gs>
                <a:gs pos="100000">
                  <a:srgbClr val="D90E0E"/>
                </a:gs>
              </a:gsLst>
              <a:lin ang="0" scaled="1"/>
            </a:gradFill>
            <a:ln w="817381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58840C30-AC6B-86CB-8C1D-6743B89D09C4}"/>
                </a:ext>
              </a:extLst>
            </p:cNvPr>
            <p:cNvSpPr/>
            <p:nvPr/>
          </p:nvSpPr>
          <p:spPr>
            <a:xfrm>
              <a:off x="22310995" y="12947304"/>
              <a:ext cx="189185" cy="193551"/>
            </a:xfrm>
            <a:custGeom>
              <a:avLst/>
              <a:gdLst>
                <a:gd name="connsiteX0" fmla="*/ 126801 w 189185"/>
                <a:gd name="connsiteY0" fmla="*/ 80049 h 193551"/>
                <a:gd name="connsiteX1" fmla="*/ 86847 w 189185"/>
                <a:gd name="connsiteY1" fmla="*/ 47861 h 193551"/>
                <a:gd name="connsiteX2" fmla="*/ 142475 w 189185"/>
                <a:gd name="connsiteY2" fmla="*/ 27515 h 193551"/>
                <a:gd name="connsiteX3" fmla="*/ 173086 w 189185"/>
                <a:gd name="connsiteY3" fmla="*/ 31636 h 193551"/>
                <a:gd name="connsiteX4" fmla="*/ 181790 w 189185"/>
                <a:gd name="connsiteY4" fmla="*/ 4224 h 193551"/>
                <a:gd name="connsiteX5" fmla="*/ 145384 w 189185"/>
                <a:gd name="connsiteY5" fmla="*/ 373 h 193551"/>
                <a:gd name="connsiteX6" fmla="*/ 42586 w 189185"/>
                <a:gd name="connsiteY6" fmla="*/ 40658 h 193551"/>
                <a:gd name="connsiteX7" fmla="*/ 99438 w 189185"/>
                <a:gd name="connsiteY7" fmla="*/ 108168 h 193551"/>
                <a:gd name="connsiteX8" fmla="*/ 138614 w 189185"/>
                <a:gd name="connsiteY8" fmla="*/ 147395 h 193551"/>
                <a:gd name="connsiteX9" fmla="*/ 88078 w 189185"/>
                <a:gd name="connsiteY9" fmla="*/ 164230 h 193551"/>
                <a:gd name="connsiteX10" fmla="*/ 13620 w 189185"/>
                <a:gd name="connsiteY10" fmla="*/ 145657 h 193551"/>
                <a:gd name="connsiteX11" fmla="*/ 156 w 189185"/>
                <a:gd name="connsiteY11" fmla="*/ 174841 h 193551"/>
                <a:gd name="connsiteX12" fmla="*/ 80483 w 189185"/>
                <a:gd name="connsiteY12" fmla="*/ 193786 h 193551"/>
                <a:gd name="connsiteX13" fmla="*/ 185475 w 189185"/>
                <a:gd name="connsiteY13" fmla="*/ 151146 h 193551"/>
                <a:gd name="connsiteX14" fmla="*/ 126801 w 189185"/>
                <a:gd name="connsiteY14" fmla="*/ 80049 h 19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9185" h="193551">
                  <a:moveTo>
                    <a:pt x="126801" y="80049"/>
                  </a:moveTo>
                  <a:cubicBezTo>
                    <a:pt x="100449" y="67313"/>
                    <a:pt x="82523" y="60661"/>
                    <a:pt x="86847" y="47861"/>
                  </a:cubicBezTo>
                  <a:cubicBezTo>
                    <a:pt x="91939" y="32708"/>
                    <a:pt x="118459" y="26984"/>
                    <a:pt x="142475" y="27515"/>
                  </a:cubicBezTo>
                  <a:cubicBezTo>
                    <a:pt x="154614" y="27819"/>
                    <a:pt x="163220" y="29376"/>
                    <a:pt x="173086" y="31636"/>
                  </a:cubicBezTo>
                  <a:lnTo>
                    <a:pt x="181790" y="4224"/>
                  </a:lnTo>
                  <a:cubicBezTo>
                    <a:pt x="169274" y="1913"/>
                    <a:pt x="160343" y="745"/>
                    <a:pt x="145384" y="373"/>
                  </a:cubicBezTo>
                  <a:cubicBezTo>
                    <a:pt x="97230" y="-758"/>
                    <a:pt x="53713" y="12539"/>
                    <a:pt x="42586" y="40658"/>
                  </a:cubicBezTo>
                  <a:cubicBezTo>
                    <a:pt x="29291" y="73970"/>
                    <a:pt x="66878" y="92748"/>
                    <a:pt x="99438" y="108168"/>
                  </a:cubicBezTo>
                  <a:cubicBezTo>
                    <a:pt x="125369" y="120436"/>
                    <a:pt x="145773" y="132083"/>
                    <a:pt x="138614" y="147395"/>
                  </a:cubicBezTo>
                  <a:cubicBezTo>
                    <a:pt x="132995" y="159235"/>
                    <a:pt x="114706" y="164834"/>
                    <a:pt x="88078" y="164230"/>
                  </a:cubicBezTo>
                  <a:cubicBezTo>
                    <a:pt x="65044" y="163708"/>
                    <a:pt x="36281" y="157054"/>
                    <a:pt x="13620" y="145657"/>
                  </a:cubicBezTo>
                  <a:lnTo>
                    <a:pt x="156" y="174841"/>
                  </a:lnTo>
                  <a:cubicBezTo>
                    <a:pt x="16812" y="182548"/>
                    <a:pt x="51160" y="193068"/>
                    <a:pt x="80483" y="193786"/>
                  </a:cubicBezTo>
                  <a:cubicBezTo>
                    <a:pt x="135546" y="194990"/>
                    <a:pt x="171206" y="181197"/>
                    <a:pt x="185475" y="151146"/>
                  </a:cubicBezTo>
                  <a:cubicBezTo>
                    <a:pt x="202363" y="115704"/>
                    <a:pt x="160465" y="96289"/>
                    <a:pt x="126801" y="80049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1BF77F4A-61B2-B345-3485-E5144E87A6F8}"/>
                </a:ext>
              </a:extLst>
            </p:cNvPr>
            <p:cNvSpPr/>
            <p:nvPr/>
          </p:nvSpPr>
          <p:spPr>
            <a:xfrm>
              <a:off x="22487955" y="12946871"/>
              <a:ext cx="543702" cy="193836"/>
            </a:xfrm>
            <a:custGeom>
              <a:avLst/>
              <a:gdLst>
                <a:gd name="connsiteX0" fmla="*/ 24786 w 543702"/>
                <a:gd name="connsiteY0" fmla="*/ 130510 h 193836"/>
                <a:gd name="connsiteX1" fmla="*/ 26265 w 543702"/>
                <a:gd name="connsiteY1" fmla="*/ 131371 h 193836"/>
                <a:gd name="connsiteX2" fmla="*/ 27570 w 543702"/>
                <a:gd name="connsiteY2" fmla="*/ 130510 h 193836"/>
                <a:gd name="connsiteX3" fmla="*/ 54389 w 543702"/>
                <a:gd name="connsiteY3" fmla="*/ 47391 h 193836"/>
                <a:gd name="connsiteX4" fmla="*/ 122624 w 543702"/>
                <a:gd name="connsiteY4" fmla="*/ 190743 h 193836"/>
                <a:gd name="connsiteX5" fmla="*/ 166730 w 543702"/>
                <a:gd name="connsiteY5" fmla="*/ 190743 h 193836"/>
                <a:gd name="connsiteX6" fmla="*/ 188518 w 543702"/>
                <a:gd name="connsiteY6" fmla="*/ 122604 h 193836"/>
                <a:gd name="connsiteX7" fmla="*/ 189941 w 543702"/>
                <a:gd name="connsiteY7" fmla="*/ 121776 h 193836"/>
                <a:gd name="connsiteX8" fmla="*/ 191272 w 543702"/>
                <a:gd name="connsiteY8" fmla="*/ 122604 h 193836"/>
                <a:gd name="connsiteX9" fmla="*/ 300695 w 543702"/>
                <a:gd name="connsiteY9" fmla="*/ 194122 h 193836"/>
                <a:gd name="connsiteX10" fmla="*/ 383645 w 543702"/>
                <a:gd name="connsiteY10" fmla="*/ 179190 h 193836"/>
                <a:gd name="connsiteX11" fmla="*/ 406456 w 543702"/>
                <a:gd name="connsiteY11" fmla="*/ 107273 h 193836"/>
                <a:gd name="connsiteX12" fmla="*/ 494196 w 543702"/>
                <a:gd name="connsiteY12" fmla="*/ 107273 h 193836"/>
                <a:gd name="connsiteX13" fmla="*/ 503086 w 543702"/>
                <a:gd name="connsiteY13" fmla="*/ 79396 h 193836"/>
                <a:gd name="connsiteX14" fmla="*/ 415382 w 543702"/>
                <a:gd name="connsiteY14" fmla="*/ 79396 h 193836"/>
                <a:gd name="connsiteX15" fmla="*/ 430501 w 543702"/>
                <a:gd name="connsiteY15" fmla="*/ 32192 h 193836"/>
                <a:gd name="connsiteX16" fmla="*/ 535074 w 543702"/>
                <a:gd name="connsiteY16" fmla="*/ 32192 h 193836"/>
                <a:gd name="connsiteX17" fmla="*/ 544130 w 543702"/>
                <a:gd name="connsiteY17" fmla="*/ 3282 h 193836"/>
                <a:gd name="connsiteX18" fmla="*/ 397326 w 543702"/>
                <a:gd name="connsiteY18" fmla="*/ 3282 h 193836"/>
                <a:gd name="connsiteX19" fmla="*/ 347512 w 543702"/>
                <a:gd name="connsiteY19" fmla="*/ 159077 h 193836"/>
                <a:gd name="connsiteX20" fmla="*/ 310222 w 543702"/>
                <a:gd name="connsiteY20" fmla="*/ 163028 h 193836"/>
                <a:gd name="connsiteX21" fmla="*/ 243880 w 543702"/>
                <a:gd name="connsiteY21" fmla="*/ 140499 h 193836"/>
                <a:gd name="connsiteX22" fmla="*/ 232348 w 543702"/>
                <a:gd name="connsiteY22" fmla="*/ 96830 h 193836"/>
                <a:gd name="connsiteX23" fmla="*/ 329674 w 543702"/>
                <a:gd name="connsiteY23" fmla="*/ 31370 h 193836"/>
                <a:gd name="connsiteX24" fmla="*/ 362158 w 543702"/>
                <a:gd name="connsiteY24" fmla="*/ 33328 h 193836"/>
                <a:gd name="connsiteX25" fmla="*/ 372488 w 543702"/>
                <a:gd name="connsiteY25" fmla="*/ 3040 h 193836"/>
                <a:gd name="connsiteX26" fmla="*/ 329693 w 543702"/>
                <a:gd name="connsiteY26" fmla="*/ 286 h 193836"/>
                <a:gd name="connsiteX27" fmla="*/ 216882 w 543702"/>
                <a:gd name="connsiteY27" fmla="*/ 44365 h 193836"/>
                <a:gd name="connsiteX28" fmla="*/ 214713 w 543702"/>
                <a:gd name="connsiteY28" fmla="*/ 45208 h 193836"/>
                <a:gd name="connsiteX29" fmla="*/ 213579 w 543702"/>
                <a:gd name="connsiteY29" fmla="*/ 44365 h 193836"/>
                <a:gd name="connsiteX30" fmla="*/ 226687 w 543702"/>
                <a:gd name="connsiteY30" fmla="*/ 3322 h 193836"/>
                <a:gd name="connsiteX31" fmla="*/ 188381 w 543702"/>
                <a:gd name="connsiteY31" fmla="*/ 3322 h 193836"/>
                <a:gd name="connsiteX32" fmla="*/ 146497 w 543702"/>
                <a:gd name="connsiteY32" fmla="*/ 134679 h 193836"/>
                <a:gd name="connsiteX33" fmla="*/ 72225 w 543702"/>
                <a:gd name="connsiteY33" fmla="*/ 3322 h 193836"/>
                <a:gd name="connsiteX34" fmla="*/ 31152 w 543702"/>
                <a:gd name="connsiteY34" fmla="*/ 3322 h 193836"/>
                <a:gd name="connsiteX35" fmla="*/ 428 w 543702"/>
                <a:gd name="connsiteY35" fmla="*/ 98970 h 193836"/>
                <a:gd name="connsiteX36" fmla="*/ 24786 w 543702"/>
                <a:gd name="connsiteY36" fmla="*/ 130510 h 19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43702" h="193836">
                  <a:moveTo>
                    <a:pt x="24786" y="130510"/>
                  </a:moveTo>
                  <a:cubicBezTo>
                    <a:pt x="25053" y="131180"/>
                    <a:pt x="25533" y="131371"/>
                    <a:pt x="26265" y="131371"/>
                  </a:cubicBezTo>
                  <a:cubicBezTo>
                    <a:pt x="27026" y="131371"/>
                    <a:pt x="27355" y="131146"/>
                    <a:pt x="27570" y="130510"/>
                  </a:cubicBezTo>
                  <a:cubicBezTo>
                    <a:pt x="27883" y="129560"/>
                    <a:pt x="54389" y="47391"/>
                    <a:pt x="54389" y="47391"/>
                  </a:cubicBezTo>
                  <a:cubicBezTo>
                    <a:pt x="81438" y="86058"/>
                    <a:pt x="108257" y="136941"/>
                    <a:pt x="122624" y="190743"/>
                  </a:cubicBezTo>
                  <a:lnTo>
                    <a:pt x="166730" y="190743"/>
                  </a:lnTo>
                  <a:lnTo>
                    <a:pt x="188518" y="122604"/>
                  </a:lnTo>
                  <a:cubicBezTo>
                    <a:pt x="188741" y="121936"/>
                    <a:pt x="189238" y="121776"/>
                    <a:pt x="189941" y="121776"/>
                  </a:cubicBezTo>
                  <a:cubicBezTo>
                    <a:pt x="190651" y="121776"/>
                    <a:pt x="191214" y="122002"/>
                    <a:pt x="191272" y="122604"/>
                  </a:cubicBezTo>
                  <a:cubicBezTo>
                    <a:pt x="197937" y="165357"/>
                    <a:pt x="240454" y="194122"/>
                    <a:pt x="300695" y="194122"/>
                  </a:cubicBezTo>
                  <a:cubicBezTo>
                    <a:pt x="339717" y="194122"/>
                    <a:pt x="374887" y="183893"/>
                    <a:pt x="383645" y="179190"/>
                  </a:cubicBezTo>
                  <a:lnTo>
                    <a:pt x="406456" y="107273"/>
                  </a:lnTo>
                  <a:lnTo>
                    <a:pt x="494196" y="107273"/>
                  </a:lnTo>
                  <a:lnTo>
                    <a:pt x="503086" y="79396"/>
                  </a:lnTo>
                  <a:lnTo>
                    <a:pt x="415382" y="79396"/>
                  </a:lnTo>
                  <a:lnTo>
                    <a:pt x="430501" y="32192"/>
                  </a:lnTo>
                  <a:lnTo>
                    <a:pt x="535074" y="32192"/>
                  </a:lnTo>
                  <a:lnTo>
                    <a:pt x="544130" y="3282"/>
                  </a:lnTo>
                  <a:lnTo>
                    <a:pt x="397326" y="3282"/>
                  </a:lnTo>
                  <a:lnTo>
                    <a:pt x="347512" y="159077"/>
                  </a:lnTo>
                  <a:cubicBezTo>
                    <a:pt x="336926" y="161748"/>
                    <a:pt x="323854" y="163028"/>
                    <a:pt x="310222" y="163028"/>
                  </a:cubicBezTo>
                  <a:cubicBezTo>
                    <a:pt x="280783" y="163028"/>
                    <a:pt x="257228" y="156063"/>
                    <a:pt x="243880" y="140499"/>
                  </a:cubicBezTo>
                  <a:cubicBezTo>
                    <a:pt x="233881" y="128781"/>
                    <a:pt x="229895" y="113695"/>
                    <a:pt x="232348" y="96830"/>
                  </a:cubicBezTo>
                  <a:cubicBezTo>
                    <a:pt x="238253" y="56690"/>
                    <a:pt x="277363" y="31370"/>
                    <a:pt x="329674" y="31370"/>
                  </a:cubicBezTo>
                  <a:cubicBezTo>
                    <a:pt x="340652" y="31370"/>
                    <a:pt x="351993" y="32018"/>
                    <a:pt x="362158" y="33328"/>
                  </a:cubicBezTo>
                  <a:lnTo>
                    <a:pt x="372488" y="3040"/>
                  </a:lnTo>
                  <a:cubicBezTo>
                    <a:pt x="359898" y="1140"/>
                    <a:pt x="344633" y="286"/>
                    <a:pt x="329693" y="286"/>
                  </a:cubicBezTo>
                  <a:cubicBezTo>
                    <a:pt x="283307" y="286"/>
                    <a:pt x="242993" y="16254"/>
                    <a:pt x="216882" y="44365"/>
                  </a:cubicBezTo>
                  <a:cubicBezTo>
                    <a:pt x="216091" y="45234"/>
                    <a:pt x="215212" y="45208"/>
                    <a:pt x="214713" y="45208"/>
                  </a:cubicBezTo>
                  <a:cubicBezTo>
                    <a:pt x="213892" y="45208"/>
                    <a:pt x="213378" y="45051"/>
                    <a:pt x="213579" y="44365"/>
                  </a:cubicBezTo>
                  <a:lnTo>
                    <a:pt x="226687" y="3322"/>
                  </a:lnTo>
                  <a:lnTo>
                    <a:pt x="188381" y="3322"/>
                  </a:lnTo>
                  <a:lnTo>
                    <a:pt x="146497" y="134679"/>
                  </a:lnTo>
                  <a:cubicBezTo>
                    <a:pt x="133188" y="95942"/>
                    <a:pt x="105765" y="44904"/>
                    <a:pt x="72225" y="3322"/>
                  </a:cubicBezTo>
                  <a:lnTo>
                    <a:pt x="31152" y="3322"/>
                  </a:lnTo>
                  <a:lnTo>
                    <a:pt x="428" y="98970"/>
                  </a:lnTo>
                  <a:cubicBezTo>
                    <a:pt x="15882" y="110355"/>
                    <a:pt x="20756" y="118706"/>
                    <a:pt x="24786" y="130510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ED6B9416-6215-AB30-7674-C0A34CDC68B9}"/>
                </a:ext>
              </a:extLst>
            </p:cNvPr>
            <p:cNvSpPr/>
            <p:nvPr/>
          </p:nvSpPr>
          <p:spPr>
            <a:xfrm>
              <a:off x="22318179" y="13265161"/>
              <a:ext cx="58673" cy="72133"/>
            </a:xfrm>
            <a:custGeom>
              <a:avLst/>
              <a:gdLst>
                <a:gd name="connsiteX0" fmla="*/ 51787 w 58673"/>
                <a:gd name="connsiteY0" fmla="*/ 35137 h 72133"/>
                <a:gd name="connsiteX1" fmla="*/ 55811 w 58673"/>
                <a:gd name="connsiteY1" fmla="*/ 22148 h 72133"/>
                <a:gd name="connsiteX2" fmla="*/ 53591 w 58673"/>
                <a:gd name="connsiteY2" fmla="*/ 11605 h 72133"/>
                <a:gd name="connsiteX3" fmla="*/ 47606 w 58673"/>
                <a:gd name="connsiteY3" fmla="*/ 4875 h 72133"/>
                <a:gd name="connsiteX4" fmla="*/ 38820 w 58673"/>
                <a:gd name="connsiteY4" fmla="*/ 1314 h 72133"/>
                <a:gd name="connsiteX5" fmla="*/ 28231 w 58673"/>
                <a:gd name="connsiteY5" fmla="*/ 239 h 72133"/>
                <a:gd name="connsiteX6" fmla="*/ -70 w 58673"/>
                <a:gd name="connsiteY6" fmla="*/ 239 h 72133"/>
                <a:gd name="connsiteX7" fmla="*/ -70 w 58673"/>
                <a:gd name="connsiteY7" fmla="*/ 72373 h 72133"/>
                <a:gd name="connsiteX8" fmla="*/ 16049 w 58673"/>
                <a:gd name="connsiteY8" fmla="*/ 72373 h 72133"/>
                <a:gd name="connsiteX9" fmla="*/ 16049 w 58673"/>
                <a:gd name="connsiteY9" fmla="*/ 43546 h 72133"/>
                <a:gd name="connsiteX10" fmla="*/ 23995 w 58673"/>
                <a:gd name="connsiteY10" fmla="*/ 43546 h 72133"/>
                <a:gd name="connsiteX11" fmla="*/ 39283 w 58673"/>
                <a:gd name="connsiteY11" fmla="*/ 72373 h 72133"/>
                <a:gd name="connsiteX12" fmla="*/ 58603 w 58673"/>
                <a:gd name="connsiteY12" fmla="*/ 72373 h 72133"/>
                <a:gd name="connsiteX13" fmla="*/ 40013 w 58673"/>
                <a:gd name="connsiteY13" fmla="*/ 41915 h 72133"/>
                <a:gd name="connsiteX14" fmla="*/ 51787 w 58673"/>
                <a:gd name="connsiteY14" fmla="*/ 35137 h 72133"/>
                <a:gd name="connsiteX15" fmla="*/ 37785 w 58673"/>
                <a:gd name="connsiteY15" fmla="*/ 26626 h 72133"/>
                <a:gd name="connsiteX16" fmla="*/ 34530 w 58673"/>
                <a:gd name="connsiteY16" fmla="*/ 29027 h 72133"/>
                <a:gd name="connsiteX17" fmla="*/ 30145 w 58673"/>
                <a:gd name="connsiteY17" fmla="*/ 29945 h 72133"/>
                <a:gd name="connsiteX18" fmla="*/ 25548 w 58673"/>
                <a:gd name="connsiteY18" fmla="*/ 30094 h 72133"/>
                <a:gd name="connsiteX19" fmla="*/ 16049 w 58673"/>
                <a:gd name="connsiteY19" fmla="*/ 30094 h 72133"/>
                <a:gd name="connsiteX20" fmla="*/ 16049 w 58673"/>
                <a:gd name="connsiteY20" fmla="*/ 13692 h 72133"/>
                <a:gd name="connsiteX21" fmla="*/ 26584 w 58673"/>
                <a:gd name="connsiteY21" fmla="*/ 13692 h 72133"/>
                <a:gd name="connsiteX22" fmla="*/ 31023 w 58673"/>
                <a:gd name="connsiteY22" fmla="*/ 13998 h 72133"/>
                <a:gd name="connsiteX23" fmla="*/ 35055 w 58673"/>
                <a:gd name="connsiteY23" fmla="*/ 15166 h 72133"/>
                <a:gd name="connsiteX24" fmla="*/ 37942 w 58673"/>
                <a:gd name="connsiteY24" fmla="*/ 17661 h 72133"/>
                <a:gd name="connsiteX25" fmla="*/ 39079 w 58673"/>
                <a:gd name="connsiteY25" fmla="*/ 22046 h 72133"/>
                <a:gd name="connsiteX26" fmla="*/ 37785 w 58673"/>
                <a:gd name="connsiteY26" fmla="*/ 26626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73" h="72133">
                  <a:moveTo>
                    <a:pt x="51787" y="35137"/>
                  </a:moveTo>
                  <a:cubicBezTo>
                    <a:pt x="54469" y="31568"/>
                    <a:pt x="55811" y="27238"/>
                    <a:pt x="55811" y="22148"/>
                  </a:cubicBezTo>
                  <a:cubicBezTo>
                    <a:pt x="55811" y="17935"/>
                    <a:pt x="55065" y="14421"/>
                    <a:pt x="53591" y="11605"/>
                  </a:cubicBezTo>
                  <a:cubicBezTo>
                    <a:pt x="52108" y="8781"/>
                    <a:pt x="50116" y="6538"/>
                    <a:pt x="47606" y="4875"/>
                  </a:cubicBezTo>
                  <a:cubicBezTo>
                    <a:pt x="45088" y="3212"/>
                    <a:pt x="42162" y="2020"/>
                    <a:pt x="38820" y="1314"/>
                  </a:cubicBezTo>
                  <a:cubicBezTo>
                    <a:pt x="35487" y="600"/>
                    <a:pt x="31949" y="239"/>
                    <a:pt x="28231" y="239"/>
                  </a:cubicBezTo>
                  <a:lnTo>
                    <a:pt x="-70" y="239"/>
                  </a:lnTo>
                  <a:lnTo>
                    <a:pt x="-70" y="72373"/>
                  </a:lnTo>
                  <a:lnTo>
                    <a:pt x="16049" y="72373"/>
                  </a:lnTo>
                  <a:lnTo>
                    <a:pt x="16049" y="43546"/>
                  </a:lnTo>
                  <a:lnTo>
                    <a:pt x="23995" y="43546"/>
                  </a:lnTo>
                  <a:lnTo>
                    <a:pt x="39283" y="72373"/>
                  </a:lnTo>
                  <a:lnTo>
                    <a:pt x="58603" y="72373"/>
                  </a:lnTo>
                  <a:lnTo>
                    <a:pt x="40013" y="41915"/>
                  </a:lnTo>
                  <a:cubicBezTo>
                    <a:pt x="45174" y="40965"/>
                    <a:pt x="49096" y="38706"/>
                    <a:pt x="51787" y="35137"/>
                  </a:cubicBezTo>
                  <a:moveTo>
                    <a:pt x="37785" y="26626"/>
                  </a:moveTo>
                  <a:cubicBezTo>
                    <a:pt x="36930" y="27717"/>
                    <a:pt x="35840" y="28517"/>
                    <a:pt x="34530" y="29027"/>
                  </a:cubicBezTo>
                  <a:cubicBezTo>
                    <a:pt x="33220" y="29537"/>
                    <a:pt x="31761" y="29843"/>
                    <a:pt x="30145" y="29945"/>
                  </a:cubicBezTo>
                  <a:cubicBezTo>
                    <a:pt x="28529" y="30047"/>
                    <a:pt x="26992" y="30094"/>
                    <a:pt x="25548" y="30094"/>
                  </a:cubicBezTo>
                  <a:lnTo>
                    <a:pt x="16049" y="30094"/>
                  </a:lnTo>
                  <a:lnTo>
                    <a:pt x="16049" y="13692"/>
                  </a:lnTo>
                  <a:lnTo>
                    <a:pt x="26584" y="13692"/>
                  </a:lnTo>
                  <a:cubicBezTo>
                    <a:pt x="28027" y="13692"/>
                    <a:pt x="29502" y="13794"/>
                    <a:pt x="31023" y="13998"/>
                  </a:cubicBezTo>
                  <a:cubicBezTo>
                    <a:pt x="32537" y="14202"/>
                    <a:pt x="33879" y="14594"/>
                    <a:pt x="35055" y="15166"/>
                  </a:cubicBezTo>
                  <a:cubicBezTo>
                    <a:pt x="36216" y="15747"/>
                    <a:pt x="37181" y="16578"/>
                    <a:pt x="37942" y="17661"/>
                  </a:cubicBezTo>
                  <a:cubicBezTo>
                    <a:pt x="38703" y="18751"/>
                    <a:pt x="39079" y="20210"/>
                    <a:pt x="39079" y="22046"/>
                  </a:cubicBezTo>
                  <a:cubicBezTo>
                    <a:pt x="39079" y="24014"/>
                    <a:pt x="38648" y="25544"/>
                    <a:pt x="37785" y="26626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206F59B0-A5A2-05FA-30CD-2D183A51A14E}"/>
                </a:ext>
              </a:extLst>
            </p:cNvPr>
            <p:cNvSpPr/>
            <p:nvPr/>
          </p:nvSpPr>
          <p:spPr>
            <a:xfrm rot="7525294" flipV="1">
              <a:off x="22452790" y="13243930"/>
              <a:ext cx="30223" cy="17178"/>
            </a:xfrm>
            <a:custGeom>
              <a:avLst/>
              <a:gdLst>
                <a:gd name="connsiteX0" fmla="*/ 12199 w 30223"/>
                <a:gd name="connsiteY0" fmla="*/ 207 h 17178"/>
                <a:gd name="connsiteX1" fmla="*/ 30201 w 30223"/>
                <a:gd name="connsiteY1" fmla="*/ 207 h 17178"/>
                <a:gd name="connsiteX2" fmla="*/ 22295 w 30223"/>
                <a:gd name="connsiteY2" fmla="*/ 11322 h 17178"/>
                <a:gd name="connsiteX3" fmla="*/ -22 w 30223"/>
                <a:gd name="connsiteY3" fmla="*/ 17386 h 17178"/>
                <a:gd name="connsiteX4" fmla="*/ 12199 w 30223"/>
                <a:gd name="connsiteY4" fmla="*/ 207 h 1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23" h="17178">
                  <a:moveTo>
                    <a:pt x="12199" y="207"/>
                  </a:moveTo>
                  <a:lnTo>
                    <a:pt x="30201" y="207"/>
                  </a:lnTo>
                  <a:lnTo>
                    <a:pt x="22295" y="11322"/>
                  </a:lnTo>
                  <a:lnTo>
                    <a:pt x="-22" y="17386"/>
                  </a:lnTo>
                  <a:lnTo>
                    <a:pt x="12199" y="20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45FA1C51-5919-1478-20CD-9668C61DA7D1}"/>
                </a:ext>
              </a:extLst>
            </p:cNvPr>
            <p:cNvSpPr/>
            <p:nvPr/>
          </p:nvSpPr>
          <p:spPr>
            <a:xfrm>
              <a:off x="22437997" y="13265161"/>
              <a:ext cx="51543" cy="72133"/>
            </a:xfrm>
            <a:custGeom>
              <a:avLst/>
              <a:gdLst>
                <a:gd name="connsiteX0" fmla="*/ 16096 w 51543"/>
                <a:gd name="connsiteY0" fmla="*/ 43028 h 72133"/>
                <a:gd name="connsiteX1" fmla="*/ 47802 w 51543"/>
                <a:gd name="connsiteY1" fmla="*/ 43028 h 72133"/>
                <a:gd name="connsiteX2" fmla="*/ 47802 w 51543"/>
                <a:gd name="connsiteY2" fmla="*/ 28360 h 72133"/>
                <a:gd name="connsiteX3" fmla="*/ 16096 w 51543"/>
                <a:gd name="connsiteY3" fmla="*/ 28360 h 72133"/>
                <a:gd name="connsiteX4" fmla="*/ 16096 w 51543"/>
                <a:gd name="connsiteY4" fmla="*/ 14908 h 72133"/>
                <a:gd name="connsiteX5" fmla="*/ 49661 w 51543"/>
                <a:gd name="connsiteY5" fmla="*/ 14908 h 72133"/>
                <a:gd name="connsiteX6" fmla="*/ 49661 w 51543"/>
                <a:gd name="connsiteY6" fmla="*/ 239 h 72133"/>
                <a:gd name="connsiteX7" fmla="*/ -23 w 51543"/>
                <a:gd name="connsiteY7" fmla="*/ 239 h 72133"/>
                <a:gd name="connsiteX8" fmla="*/ -23 w 51543"/>
                <a:gd name="connsiteY8" fmla="*/ 72373 h 72133"/>
                <a:gd name="connsiteX9" fmla="*/ 51520 w 51543"/>
                <a:gd name="connsiteY9" fmla="*/ 72373 h 72133"/>
                <a:gd name="connsiteX10" fmla="*/ 51520 w 51543"/>
                <a:gd name="connsiteY10" fmla="*/ 57697 h 72133"/>
                <a:gd name="connsiteX11" fmla="*/ 16096 w 51543"/>
                <a:gd name="connsiteY11" fmla="*/ 57697 h 72133"/>
                <a:gd name="connsiteX12" fmla="*/ 16096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096" y="43028"/>
                  </a:moveTo>
                  <a:lnTo>
                    <a:pt x="47802" y="43028"/>
                  </a:lnTo>
                  <a:lnTo>
                    <a:pt x="47802" y="28360"/>
                  </a:lnTo>
                  <a:lnTo>
                    <a:pt x="16096" y="28360"/>
                  </a:lnTo>
                  <a:lnTo>
                    <a:pt x="16096" y="14908"/>
                  </a:lnTo>
                  <a:lnTo>
                    <a:pt x="49661" y="14908"/>
                  </a:lnTo>
                  <a:lnTo>
                    <a:pt x="49661" y="239"/>
                  </a:lnTo>
                  <a:lnTo>
                    <a:pt x="-23" y="239"/>
                  </a:lnTo>
                  <a:lnTo>
                    <a:pt x="-23" y="72373"/>
                  </a:lnTo>
                  <a:lnTo>
                    <a:pt x="51520" y="72373"/>
                  </a:lnTo>
                  <a:lnTo>
                    <a:pt x="51520" y="57697"/>
                  </a:lnTo>
                  <a:lnTo>
                    <a:pt x="16096" y="57697"/>
                  </a:lnTo>
                  <a:lnTo>
                    <a:pt x="16096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6C6823CD-9CAB-2205-3C1D-7DCA89F06CF6}"/>
                </a:ext>
              </a:extLst>
            </p:cNvPr>
            <p:cNvSpPr/>
            <p:nvPr/>
          </p:nvSpPr>
          <p:spPr>
            <a:xfrm>
              <a:off x="22549249" y="13263325"/>
              <a:ext cx="52774" cy="75804"/>
            </a:xfrm>
            <a:custGeom>
              <a:avLst/>
              <a:gdLst>
                <a:gd name="connsiteX0" fmla="*/ 44074 w 52774"/>
                <a:gd name="connsiteY0" fmla="*/ 36204 h 75804"/>
                <a:gd name="connsiteX1" fmla="*/ 35955 w 52774"/>
                <a:gd name="connsiteY1" fmla="*/ 32737 h 75804"/>
                <a:gd name="connsiteX2" fmla="*/ 27852 w 52774"/>
                <a:gd name="connsiteY2" fmla="*/ 30297 h 75804"/>
                <a:gd name="connsiteX3" fmla="*/ 21609 w 52774"/>
                <a:gd name="connsiteY3" fmla="*/ 27340 h 75804"/>
                <a:gd name="connsiteX4" fmla="*/ 19130 w 52774"/>
                <a:gd name="connsiteY4" fmla="*/ 22344 h 75804"/>
                <a:gd name="connsiteX5" fmla="*/ 20157 w 52774"/>
                <a:gd name="connsiteY5" fmla="*/ 18884 h 75804"/>
                <a:gd name="connsiteX6" fmla="*/ 22848 w 52774"/>
                <a:gd name="connsiteY6" fmla="*/ 16586 h 75804"/>
                <a:gd name="connsiteX7" fmla="*/ 26362 w 52774"/>
                <a:gd name="connsiteY7" fmla="*/ 15315 h 75804"/>
                <a:gd name="connsiteX8" fmla="*/ 29970 w 52774"/>
                <a:gd name="connsiteY8" fmla="*/ 14908 h 75804"/>
                <a:gd name="connsiteX9" fmla="*/ 36324 w 52774"/>
                <a:gd name="connsiteY9" fmla="*/ 16084 h 75804"/>
                <a:gd name="connsiteX10" fmla="*/ 41642 w 52774"/>
                <a:gd name="connsiteY10" fmla="*/ 19700 h 75804"/>
                <a:gd name="connsiteX11" fmla="*/ 52694 w 52774"/>
                <a:gd name="connsiteY11" fmla="*/ 7777 h 75804"/>
                <a:gd name="connsiteX12" fmla="*/ 42262 w 52774"/>
                <a:gd name="connsiteY12" fmla="*/ 1965 h 75804"/>
                <a:gd name="connsiteX13" fmla="*/ 30284 w 52774"/>
                <a:gd name="connsiteY13" fmla="*/ 239 h 75804"/>
                <a:gd name="connsiteX14" fmla="*/ 19844 w 52774"/>
                <a:gd name="connsiteY14" fmla="*/ 1714 h 75804"/>
                <a:gd name="connsiteX15" fmla="*/ 10917 w 52774"/>
                <a:gd name="connsiteY15" fmla="*/ 6146 h 75804"/>
                <a:gd name="connsiteX16" fmla="*/ 4713 w 52774"/>
                <a:gd name="connsiteY16" fmla="*/ 13480 h 75804"/>
                <a:gd name="connsiteX17" fmla="*/ 2391 w 52774"/>
                <a:gd name="connsiteY17" fmla="*/ 23669 h 75804"/>
                <a:gd name="connsiteX18" fmla="*/ 4924 w 52774"/>
                <a:gd name="connsiteY18" fmla="*/ 33349 h 75804"/>
                <a:gd name="connsiteX19" fmla="*/ 11278 w 52774"/>
                <a:gd name="connsiteY19" fmla="*/ 39255 h 75804"/>
                <a:gd name="connsiteX20" fmla="*/ 19538 w 52774"/>
                <a:gd name="connsiteY20" fmla="*/ 42824 h 75804"/>
                <a:gd name="connsiteX21" fmla="*/ 27797 w 52774"/>
                <a:gd name="connsiteY21" fmla="*/ 45476 h 75804"/>
                <a:gd name="connsiteX22" fmla="*/ 34159 w 52774"/>
                <a:gd name="connsiteY22" fmla="*/ 48684 h 75804"/>
                <a:gd name="connsiteX23" fmla="*/ 36677 w 52774"/>
                <a:gd name="connsiteY23" fmla="*/ 53830 h 75804"/>
                <a:gd name="connsiteX24" fmla="*/ 35704 w 52774"/>
                <a:gd name="connsiteY24" fmla="*/ 57195 h 75804"/>
                <a:gd name="connsiteX25" fmla="*/ 33124 w 52774"/>
                <a:gd name="connsiteY25" fmla="*/ 59532 h 75804"/>
                <a:gd name="connsiteX26" fmla="*/ 29507 w 52774"/>
                <a:gd name="connsiteY26" fmla="*/ 60913 h 75804"/>
                <a:gd name="connsiteX27" fmla="*/ 25531 w 52774"/>
                <a:gd name="connsiteY27" fmla="*/ 61368 h 75804"/>
                <a:gd name="connsiteX28" fmla="*/ 17734 w 52774"/>
                <a:gd name="connsiteY28" fmla="*/ 59587 h 75804"/>
                <a:gd name="connsiteX29" fmla="*/ 11482 w 52774"/>
                <a:gd name="connsiteY29" fmla="*/ 54543 h 75804"/>
                <a:gd name="connsiteX30" fmla="*/ 22 w 52774"/>
                <a:gd name="connsiteY30" fmla="*/ 66976 h 75804"/>
                <a:gd name="connsiteX31" fmla="*/ 11380 w 52774"/>
                <a:gd name="connsiteY31" fmla="*/ 73903 h 75804"/>
                <a:gd name="connsiteX32" fmla="*/ 24597 w 52774"/>
                <a:gd name="connsiteY32" fmla="*/ 76044 h 75804"/>
                <a:gd name="connsiteX33" fmla="*/ 35398 w 52774"/>
                <a:gd name="connsiteY33" fmla="*/ 74616 h 75804"/>
                <a:gd name="connsiteX34" fmla="*/ 44380 w 52774"/>
                <a:gd name="connsiteY34" fmla="*/ 70232 h 75804"/>
                <a:gd name="connsiteX35" fmla="*/ 50522 w 52774"/>
                <a:gd name="connsiteY35" fmla="*/ 62795 h 75804"/>
                <a:gd name="connsiteX36" fmla="*/ 52796 w 52774"/>
                <a:gd name="connsiteY36" fmla="*/ 52300 h 75804"/>
                <a:gd name="connsiteX37" fmla="*/ 50326 w 52774"/>
                <a:gd name="connsiteY37" fmla="*/ 42213 h 75804"/>
                <a:gd name="connsiteX38" fmla="*/ 44074 w 52774"/>
                <a:gd name="connsiteY38" fmla="*/ 36204 h 7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2774" h="75804">
                  <a:moveTo>
                    <a:pt x="44074" y="36204"/>
                  </a:moveTo>
                  <a:cubicBezTo>
                    <a:pt x="41556" y="34706"/>
                    <a:pt x="38850" y="33553"/>
                    <a:pt x="35955" y="32737"/>
                  </a:cubicBezTo>
                  <a:cubicBezTo>
                    <a:pt x="33077" y="31921"/>
                    <a:pt x="30370" y="31105"/>
                    <a:pt x="27852" y="30297"/>
                  </a:cubicBezTo>
                  <a:cubicBezTo>
                    <a:pt x="25342" y="29482"/>
                    <a:pt x="23248" y="28493"/>
                    <a:pt x="21609" y="27340"/>
                  </a:cubicBezTo>
                  <a:cubicBezTo>
                    <a:pt x="19946" y="26187"/>
                    <a:pt x="19130" y="24524"/>
                    <a:pt x="19130" y="22344"/>
                  </a:cubicBezTo>
                  <a:cubicBezTo>
                    <a:pt x="19130" y="20987"/>
                    <a:pt x="19475" y="19834"/>
                    <a:pt x="20157" y="18884"/>
                  </a:cubicBezTo>
                  <a:cubicBezTo>
                    <a:pt x="20848" y="17927"/>
                    <a:pt x="21750" y="17167"/>
                    <a:pt x="22848" y="16586"/>
                  </a:cubicBezTo>
                  <a:cubicBezTo>
                    <a:pt x="23946" y="16014"/>
                    <a:pt x="25107" y="15590"/>
                    <a:pt x="26362" y="15315"/>
                  </a:cubicBezTo>
                  <a:cubicBezTo>
                    <a:pt x="27601" y="15049"/>
                    <a:pt x="28794" y="14908"/>
                    <a:pt x="29970" y="14908"/>
                  </a:cubicBezTo>
                  <a:cubicBezTo>
                    <a:pt x="31963" y="14908"/>
                    <a:pt x="34081" y="15300"/>
                    <a:pt x="36324" y="16084"/>
                  </a:cubicBezTo>
                  <a:cubicBezTo>
                    <a:pt x="38559" y="16861"/>
                    <a:pt x="40324" y="18069"/>
                    <a:pt x="41642" y="19700"/>
                  </a:cubicBezTo>
                  <a:lnTo>
                    <a:pt x="52694" y="7777"/>
                  </a:lnTo>
                  <a:cubicBezTo>
                    <a:pt x="49604" y="5063"/>
                    <a:pt x="46113" y="3126"/>
                    <a:pt x="42262" y="1965"/>
                  </a:cubicBezTo>
                  <a:cubicBezTo>
                    <a:pt x="38410" y="812"/>
                    <a:pt x="34410" y="239"/>
                    <a:pt x="30284" y="239"/>
                  </a:cubicBezTo>
                  <a:cubicBezTo>
                    <a:pt x="26699" y="239"/>
                    <a:pt x="23224" y="733"/>
                    <a:pt x="19844" y="1714"/>
                  </a:cubicBezTo>
                  <a:cubicBezTo>
                    <a:pt x="16471" y="2702"/>
                    <a:pt x="13490" y="4177"/>
                    <a:pt x="10917" y="6146"/>
                  </a:cubicBezTo>
                  <a:cubicBezTo>
                    <a:pt x="8336" y="8115"/>
                    <a:pt x="6266" y="10562"/>
                    <a:pt x="4713" y="13480"/>
                  </a:cubicBezTo>
                  <a:cubicBezTo>
                    <a:pt x="3159" y="16406"/>
                    <a:pt x="2391" y="19802"/>
                    <a:pt x="2391" y="23669"/>
                  </a:cubicBezTo>
                  <a:cubicBezTo>
                    <a:pt x="2391" y="27678"/>
                    <a:pt x="3238" y="30909"/>
                    <a:pt x="4924" y="33349"/>
                  </a:cubicBezTo>
                  <a:cubicBezTo>
                    <a:pt x="6611" y="35796"/>
                    <a:pt x="8729" y="37765"/>
                    <a:pt x="11278" y="39255"/>
                  </a:cubicBezTo>
                  <a:cubicBezTo>
                    <a:pt x="13827" y="40754"/>
                    <a:pt x="16573" y="41946"/>
                    <a:pt x="19538" y="42824"/>
                  </a:cubicBezTo>
                  <a:cubicBezTo>
                    <a:pt x="22503" y="43711"/>
                    <a:pt x="25248" y="44597"/>
                    <a:pt x="27797" y="45476"/>
                  </a:cubicBezTo>
                  <a:cubicBezTo>
                    <a:pt x="30347" y="46354"/>
                    <a:pt x="32457" y="47429"/>
                    <a:pt x="34159" y="48684"/>
                  </a:cubicBezTo>
                  <a:cubicBezTo>
                    <a:pt x="35838" y="49939"/>
                    <a:pt x="36677" y="51657"/>
                    <a:pt x="36677" y="53830"/>
                  </a:cubicBezTo>
                  <a:cubicBezTo>
                    <a:pt x="36677" y="55124"/>
                    <a:pt x="36347" y="56238"/>
                    <a:pt x="35704" y="57195"/>
                  </a:cubicBezTo>
                  <a:cubicBezTo>
                    <a:pt x="35053" y="58144"/>
                    <a:pt x="34190" y="58920"/>
                    <a:pt x="33124" y="59532"/>
                  </a:cubicBezTo>
                  <a:cubicBezTo>
                    <a:pt x="32057" y="60144"/>
                    <a:pt x="30849" y="60607"/>
                    <a:pt x="29507" y="60913"/>
                  </a:cubicBezTo>
                  <a:cubicBezTo>
                    <a:pt x="28174" y="61219"/>
                    <a:pt x="26841" y="61368"/>
                    <a:pt x="25531" y="61368"/>
                  </a:cubicBezTo>
                  <a:cubicBezTo>
                    <a:pt x="22848" y="61368"/>
                    <a:pt x="20244" y="60772"/>
                    <a:pt x="17734" y="59587"/>
                  </a:cubicBezTo>
                  <a:cubicBezTo>
                    <a:pt x="15216" y="58395"/>
                    <a:pt x="13129" y="56716"/>
                    <a:pt x="11482" y="54543"/>
                  </a:cubicBezTo>
                  <a:lnTo>
                    <a:pt x="22" y="66976"/>
                  </a:lnTo>
                  <a:cubicBezTo>
                    <a:pt x="3520" y="70169"/>
                    <a:pt x="7317" y="72475"/>
                    <a:pt x="11380" y="73903"/>
                  </a:cubicBezTo>
                  <a:cubicBezTo>
                    <a:pt x="15443" y="75330"/>
                    <a:pt x="19844" y="76044"/>
                    <a:pt x="24597" y="76044"/>
                  </a:cubicBezTo>
                  <a:cubicBezTo>
                    <a:pt x="28386" y="76044"/>
                    <a:pt x="31978" y="75565"/>
                    <a:pt x="35398" y="74616"/>
                  </a:cubicBezTo>
                  <a:cubicBezTo>
                    <a:pt x="38795" y="73667"/>
                    <a:pt x="41799" y="72200"/>
                    <a:pt x="44380" y="70232"/>
                  </a:cubicBezTo>
                  <a:cubicBezTo>
                    <a:pt x="46961" y="68263"/>
                    <a:pt x="49016" y="65784"/>
                    <a:pt x="50522" y="62795"/>
                  </a:cubicBezTo>
                  <a:cubicBezTo>
                    <a:pt x="52036" y="59807"/>
                    <a:pt x="52796" y="56308"/>
                    <a:pt x="52796" y="52300"/>
                  </a:cubicBezTo>
                  <a:cubicBezTo>
                    <a:pt x="52796" y="48088"/>
                    <a:pt x="51965" y="44731"/>
                    <a:pt x="50326" y="42213"/>
                  </a:cubicBezTo>
                  <a:cubicBezTo>
                    <a:pt x="48663" y="39703"/>
                    <a:pt x="46584" y="37694"/>
                    <a:pt x="44074" y="36204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F3C56169-027F-B4D5-D5A9-A86B7361DBE2}"/>
                </a:ext>
              </a:extLst>
            </p:cNvPr>
            <p:cNvSpPr/>
            <p:nvPr/>
          </p:nvSpPr>
          <p:spPr>
            <a:xfrm>
              <a:off x="22666894" y="13265161"/>
              <a:ext cx="51543" cy="72133"/>
            </a:xfrm>
            <a:custGeom>
              <a:avLst/>
              <a:gdLst>
                <a:gd name="connsiteX0" fmla="*/ 16181 w 51543"/>
                <a:gd name="connsiteY0" fmla="*/ 43028 h 72133"/>
                <a:gd name="connsiteX1" fmla="*/ 47894 w 51543"/>
                <a:gd name="connsiteY1" fmla="*/ 43028 h 72133"/>
                <a:gd name="connsiteX2" fmla="*/ 47894 w 51543"/>
                <a:gd name="connsiteY2" fmla="*/ 28360 h 72133"/>
                <a:gd name="connsiteX3" fmla="*/ 16181 w 51543"/>
                <a:gd name="connsiteY3" fmla="*/ 28360 h 72133"/>
                <a:gd name="connsiteX4" fmla="*/ 16181 w 51543"/>
                <a:gd name="connsiteY4" fmla="*/ 14908 h 72133"/>
                <a:gd name="connsiteX5" fmla="*/ 49753 w 51543"/>
                <a:gd name="connsiteY5" fmla="*/ 14908 h 72133"/>
                <a:gd name="connsiteX6" fmla="*/ 49753 w 51543"/>
                <a:gd name="connsiteY6" fmla="*/ 239 h 72133"/>
                <a:gd name="connsiteX7" fmla="*/ 69 w 51543"/>
                <a:gd name="connsiteY7" fmla="*/ 239 h 72133"/>
                <a:gd name="connsiteX8" fmla="*/ 69 w 51543"/>
                <a:gd name="connsiteY8" fmla="*/ 72373 h 72133"/>
                <a:gd name="connsiteX9" fmla="*/ 51612 w 51543"/>
                <a:gd name="connsiteY9" fmla="*/ 72373 h 72133"/>
                <a:gd name="connsiteX10" fmla="*/ 51612 w 51543"/>
                <a:gd name="connsiteY10" fmla="*/ 57697 h 72133"/>
                <a:gd name="connsiteX11" fmla="*/ 16181 w 51543"/>
                <a:gd name="connsiteY11" fmla="*/ 57697 h 72133"/>
                <a:gd name="connsiteX12" fmla="*/ 16181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181" y="43028"/>
                  </a:moveTo>
                  <a:lnTo>
                    <a:pt x="47894" y="43028"/>
                  </a:lnTo>
                  <a:lnTo>
                    <a:pt x="47894" y="28360"/>
                  </a:lnTo>
                  <a:lnTo>
                    <a:pt x="16181" y="28360"/>
                  </a:lnTo>
                  <a:lnTo>
                    <a:pt x="16181" y="14908"/>
                  </a:lnTo>
                  <a:lnTo>
                    <a:pt x="49753" y="14908"/>
                  </a:lnTo>
                  <a:lnTo>
                    <a:pt x="49753" y="239"/>
                  </a:lnTo>
                  <a:lnTo>
                    <a:pt x="69" y="239"/>
                  </a:lnTo>
                  <a:lnTo>
                    <a:pt x="69" y="72373"/>
                  </a:lnTo>
                  <a:lnTo>
                    <a:pt x="51612" y="72373"/>
                  </a:lnTo>
                  <a:lnTo>
                    <a:pt x="51612" y="57697"/>
                  </a:lnTo>
                  <a:lnTo>
                    <a:pt x="16181" y="57697"/>
                  </a:lnTo>
                  <a:lnTo>
                    <a:pt x="16181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4494A684-131F-0EEE-BADF-B168AC51C5E0}"/>
                </a:ext>
              </a:extLst>
            </p:cNvPr>
            <p:cNvSpPr/>
            <p:nvPr/>
          </p:nvSpPr>
          <p:spPr>
            <a:xfrm>
              <a:off x="22776075" y="13265161"/>
              <a:ext cx="76738" cy="72133"/>
            </a:xfrm>
            <a:custGeom>
              <a:avLst/>
              <a:gdLst>
                <a:gd name="connsiteX0" fmla="*/ 31722 w 76738"/>
                <a:gd name="connsiteY0" fmla="*/ 239 h 72133"/>
                <a:gd name="connsiteX1" fmla="*/ 118 w 76738"/>
                <a:gd name="connsiteY1" fmla="*/ 72373 h 72133"/>
                <a:gd name="connsiteX2" fmla="*/ 17877 w 76738"/>
                <a:gd name="connsiteY2" fmla="*/ 72373 h 72133"/>
                <a:gd name="connsiteX3" fmla="*/ 23972 w 76738"/>
                <a:gd name="connsiteY3" fmla="*/ 57093 h 72133"/>
                <a:gd name="connsiteX4" fmla="*/ 52383 w 76738"/>
                <a:gd name="connsiteY4" fmla="*/ 57093 h 72133"/>
                <a:gd name="connsiteX5" fmla="*/ 58682 w 76738"/>
                <a:gd name="connsiteY5" fmla="*/ 72373 h 72133"/>
                <a:gd name="connsiteX6" fmla="*/ 76856 w 76738"/>
                <a:gd name="connsiteY6" fmla="*/ 72373 h 72133"/>
                <a:gd name="connsiteX7" fmla="*/ 45049 w 76738"/>
                <a:gd name="connsiteY7" fmla="*/ 239 h 72133"/>
                <a:gd name="connsiteX8" fmla="*/ 31722 w 76738"/>
                <a:gd name="connsiteY8" fmla="*/ 239 h 72133"/>
                <a:gd name="connsiteX9" fmla="*/ 29031 w 76738"/>
                <a:gd name="connsiteY9" fmla="*/ 43648 h 72133"/>
                <a:gd name="connsiteX10" fmla="*/ 37911 w 76738"/>
                <a:gd name="connsiteY10" fmla="*/ 21222 h 72133"/>
                <a:gd name="connsiteX11" fmla="*/ 46908 w 76738"/>
                <a:gd name="connsiteY11" fmla="*/ 43648 h 72133"/>
                <a:gd name="connsiteX12" fmla="*/ 29031 w 76738"/>
                <a:gd name="connsiteY12" fmla="*/ 4364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738" h="72133">
                  <a:moveTo>
                    <a:pt x="31722" y="239"/>
                  </a:moveTo>
                  <a:lnTo>
                    <a:pt x="118" y="72373"/>
                  </a:lnTo>
                  <a:lnTo>
                    <a:pt x="17877" y="72373"/>
                  </a:lnTo>
                  <a:lnTo>
                    <a:pt x="23972" y="57093"/>
                  </a:lnTo>
                  <a:lnTo>
                    <a:pt x="52383" y="57093"/>
                  </a:lnTo>
                  <a:lnTo>
                    <a:pt x="58682" y="72373"/>
                  </a:lnTo>
                  <a:lnTo>
                    <a:pt x="76856" y="72373"/>
                  </a:lnTo>
                  <a:lnTo>
                    <a:pt x="45049" y="239"/>
                  </a:lnTo>
                  <a:lnTo>
                    <a:pt x="31722" y="239"/>
                  </a:lnTo>
                  <a:close/>
                  <a:moveTo>
                    <a:pt x="29031" y="43648"/>
                  </a:moveTo>
                  <a:lnTo>
                    <a:pt x="37911" y="21222"/>
                  </a:lnTo>
                  <a:lnTo>
                    <a:pt x="46908" y="43648"/>
                  </a:lnTo>
                  <a:lnTo>
                    <a:pt x="29031" y="4364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F1DAA515-9F8D-6F28-A8DC-7E2DB9704285}"/>
                </a:ext>
              </a:extLst>
            </p:cNvPr>
            <p:cNvSpPr/>
            <p:nvPr/>
          </p:nvSpPr>
          <p:spPr>
            <a:xfrm>
              <a:off x="22912420" y="13265161"/>
              <a:ext cx="61654" cy="73969"/>
            </a:xfrm>
            <a:custGeom>
              <a:avLst/>
              <a:gdLst>
                <a:gd name="connsiteX0" fmla="*/ 45713 w 61654"/>
                <a:gd name="connsiteY0" fmla="*/ 43947 h 73969"/>
                <a:gd name="connsiteX1" fmla="*/ 44622 w 61654"/>
                <a:gd name="connsiteY1" fmla="*/ 50159 h 73969"/>
                <a:gd name="connsiteX2" fmla="*/ 41587 w 61654"/>
                <a:gd name="connsiteY2" fmla="*/ 55101 h 73969"/>
                <a:gd name="connsiteX3" fmla="*/ 36935 w 61654"/>
                <a:gd name="connsiteY3" fmla="*/ 58364 h 73969"/>
                <a:gd name="connsiteX4" fmla="*/ 31052 w 61654"/>
                <a:gd name="connsiteY4" fmla="*/ 59533 h 73969"/>
                <a:gd name="connsiteX5" fmla="*/ 25114 w 61654"/>
                <a:gd name="connsiteY5" fmla="*/ 58364 h 73969"/>
                <a:gd name="connsiteX6" fmla="*/ 20416 w 61654"/>
                <a:gd name="connsiteY6" fmla="*/ 55101 h 73969"/>
                <a:gd name="connsiteX7" fmla="*/ 17356 w 61654"/>
                <a:gd name="connsiteY7" fmla="*/ 50159 h 73969"/>
                <a:gd name="connsiteX8" fmla="*/ 16282 w 61654"/>
                <a:gd name="connsiteY8" fmla="*/ 43947 h 73969"/>
                <a:gd name="connsiteX9" fmla="*/ 16282 w 61654"/>
                <a:gd name="connsiteY9" fmla="*/ 240 h 73969"/>
                <a:gd name="connsiteX10" fmla="*/ 170 w 61654"/>
                <a:gd name="connsiteY10" fmla="*/ 240 h 73969"/>
                <a:gd name="connsiteX11" fmla="*/ 170 w 61654"/>
                <a:gd name="connsiteY11" fmla="*/ 44559 h 73969"/>
                <a:gd name="connsiteX12" fmla="*/ 2131 w 61654"/>
                <a:gd name="connsiteY12" fmla="*/ 56380 h 73969"/>
                <a:gd name="connsiteX13" fmla="*/ 7975 w 61654"/>
                <a:gd name="connsiteY13" fmla="*/ 65753 h 73969"/>
                <a:gd name="connsiteX14" fmla="*/ 17623 w 61654"/>
                <a:gd name="connsiteY14" fmla="*/ 71966 h 73969"/>
                <a:gd name="connsiteX15" fmla="*/ 31052 w 61654"/>
                <a:gd name="connsiteY15" fmla="*/ 74209 h 73969"/>
                <a:gd name="connsiteX16" fmla="*/ 44379 w 61654"/>
                <a:gd name="connsiteY16" fmla="*/ 71966 h 73969"/>
                <a:gd name="connsiteX17" fmla="*/ 54027 w 61654"/>
                <a:gd name="connsiteY17" fmla="*/ 65753 h 73969"/>
                <a:gd name="connsiteX18" fmla="*/ 59871 w 61654"/>
                <a:gd name="connsiteY18" fmla="*/ 56380 h 73969"/>
                <a:gd name="connsiteX19" fmla="*/ 61824 w 61654"/>
                <a:gd name="connsiteY19" fmla="*/ 44559 h 73969"/>
                <a:gd name="connsiteX20" fmla="*/ 61824 w 61654"/>
                <a:gd name="connsiteY20" fmla="*/ 240 h 73969"/>
                <a:gd name="connsiteX21" fmla="*/ 45713 w 61654"/>
                <a:gd name="connsiteY21" fmla="*/ 240 h 73969"/>
                <a:gd name="connsiteX22" fmla="*/ 45713 w 61654"/>
                <a:gd name="connsiteY22" fmla="*/ 43947 h 73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1654" h="73969">
                  <a:moveTo>
                    <a:pt x="45713" y="43947"/>
                  </a:moveTo>
                  <a:cubicBezTo>
                    <a:pt x="45713" y="46190"/>
                    <a:pt x="45360" y="48261"/>
                    <a:pt x="44622" y="50159"/>
                  </a:cubicBezTo>
                  <a:cubicBezTo>
                    <a:pt x="43909" y="52065"/>
                    <a:pt x="42897" y="53713"/>
                    <a:pt x="41587" y="55101"/>
                  </a:cubicBezTo>
                  <a:cubicBezTo>
                    <a:pt x="40277" y="56497"/>
                    <a:pt x="38731" y="57580"/>
                    <a:pt x="36935" y="58364"/>
                  </a:cubicBezTo>
                  <a:cubicBezTo>
                    <a:pt x="35155" y="59148"/>
                    <a:pt x="33186" y="59533"/>
                    <a:pt x="31052" y="59533"/>
                  </a:cubicBezTo>
                  <a:cubicBezTo>
                    <a:pt x="28919" y="59533"/>
                    <a:pt x="26926" y="59148"/>
                    <a:pt x="25114" y="58364"/>
                  </a:cubicBezTo>
                  <a:cubicBezTo>
                    <a:pt x="23287" y="57580"/>
                    <a:pt x="21718" y="56497"/>
                    <a:pt x="20416" y="55101"/>
                  </a:cubicBezTo>
                  <a:cubicBezTo>
                    <a:pt x="19098" y="53713"/>
                    <a:pt x="18086" y="52065"/>
                    <a:pt x="17356" y="50159"/>
                  </a:cubicBezTo>
                  <a:cubicBezTo>
                    <a:pt x="16643" y="48261"/>
                    <a:pt x="16282" y="46190"/>
                    <a:pt x="16282" y="43947"/>
                  </a:cubicBezTo>
                  <a:lnTo>
                    <a:pt x="16282" y="240"/>
                  </a:lnTo>
                  <a:lnTo>
                    <a:pt x="170" y="240"/>
                  </a:lnTo>
                  <a:lnTo>
                    <a:pt x="170" y="44559"/>
                  </a:lnTo>
                  <a:cubicBezTo>
                    <a:pt x="170" y="48841"/>
                    <a:pt x="821" y="52779"/>
                    <a:pt x="2131" y="56380"/>
                  </a:cubicBezTo>
                  <a:cubicBezTo>
                    <a:pt x="3441" y="59980"/>
                    <a:pt x="5386" y="63102"/>
                    <a:pt x="7975" y="65753"/>
                  </a:cubicBezTo>
                  <a:cubicBezTo>
                    <a:pt x="10548" y="68397"/>
                    <a:pt x="13756" y="70475"/>
                    <a:pt x="17623" y="71966"/>
                  </a:cubicBezTo>
                  <a:cubicBezTo>
                    <a:pt x="21482" y="73456"/>
                    <a:pt x="25954" y="74209"/>
                    <a:pt x="31052" y="74209"/>
                  </a:cubicBezTo>
                  <a:cubicBezTo>
                    <a:pt x="36072" y="74209"/>
                    <a:pt x="40512" y="73456"/>
                    <a:pt x="44379" y="71966"/>
                  </a:cubicBezTo>
                  <a:cubicBezTo>
                    <a:pt x="48231" y="70475"/>
                    <a:pt x="51447" y="68397"/>
                    <a:pt x="54027" y="65753"/>
                  </a:cubicBezTo>
                  <a:cubicBezTo>
                    <a:pt x="56616" y="63102"/>
                    <a:pt x="58553" y="59980"/>
                    <a:pt x="59871" y="56380"/>
                  </a:cubicBezTo>
                  <a:cubicBezTo>
                    <a:pt x="61173" y="52779"/>
                    <a:pt x="61824" y="48841"/>
                    <a:pt x="61824" y="44559"/>
                  </a:cubicBezTo>
                  <a:lnTo>
                    <a:pt x="61824" y="240"/>
                  </a:lnTo>
                  <a:lnTo>
                    <a:pt x="45713" y="240"/>
                  </a:lnTo>
                  <a:lnTo>
                    <a:pt x="45713" y="4394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</p:grpSp>
      <p:sp>
        <p:nvSpPr>
          <p:cNvPr id="18" name="Espace réservé de la date 17">
            <a:extLst>
              <a:ext uri="{FF2B5EF4-FFF2-40B4-BE49-F238E27FC236}">
                <a16:creationId xmlns:a16="http://schemas.microsoft.com/office/drawing/2014/main" id="{78CAB11B-0AF3-6CDC-0263-44354FBB655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949776" y="4794413"/>
            <a:ext cx="715343" cy="75021"/>
          </a:xfrm>
        </p:spPr>
        <p:txBody>
          <a:bodyPr/>
          <a:lstStyle>
            <a:lvl1pPr algn="r">
              <a:defRPr sz="488" b="1"/>
            </a:lvl1pPr>
          </a:lstStyle>
          <a:p>
            <a:fld id="{907767A5-C3DD-D446-B9E2-3147052D9F4C}" type="datetime4">
              <a:rPr lang="fr-FR" smtClean="0"/>
              <a:t>27 février 2026</a:t>
            </a:fld>
            <a:endParaRPr lang="fr-FR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1E495793-FEC8-9E14-46ED-5D5B3AC703E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91072" y="515899"/>
            <a:ext cx="2267831" cy="399997"/>
          </a:xfrm>
          <a:prstGeom prst="rect">
            <a:avLst/>
          </a:prstGeom>
        </p:spPr>
      </p:pic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947B43E7-856B-B3CF-625D-D4C8C942D3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85922" y="2419252"/>
            <a:ext cx="5172075" cy="2009909"/>
          </a:xfrm>
        </p:spPr>
        <p:txBody>
          <a:bodyPr/>
          <a:lstStyle>
            <a:lvl1pPr>
              <a:lnSpc>
                <a:spcPct val="80000"/>
              </a:lnSpc>
              <a:spcAft>
                <a:spcPts val="500"/>
              </a:spcAft>
              <a:defRPr lang="fr-FR" sz="3375" kern="1200" dirty="0" smtClean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1pPr>
            <a:lvl2pPr marL="9525" indent="0">
              <a:lnSpc>
                <a:spcPct val="90000"/>
              </a:lnSpc>
              <a:tabLst/>
              <a:defRPr lang="fr-FR" sz="1875" kern="1200" dirty="0" smtClean="0">
                <a:solidFill>
                  <a:srgbClr val="264FC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présentation</a:t>
            </a:r>
          </a:p>
          <a:p>
            <a:pPr lvl="0"/>
            <a:r>
              <a:rPr lang="fr-FR"/>
              <a:t>plus long sur deux ou</a:t>
            </a:r>
          </a:p>
          <a:p>
            <a:pPr lvl="0"/>
            <a:r>
              <a:rPr lang="fr-FR"/>
              <a:t>trois lignes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</p:spTree>
    <p:extLst>
      <p:ext uri="{BB962C8B-B14F-4D97-AF65-F5344CB8AC3E}">
        <p14:creationId xmlns:p14="http://schemas.microsoft.com/office/powerpoint/2010/main" val="62165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Réseau B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e la date 17">
            <a:extLst>
              <a:ext uri="{FF2B5EF4-FFF2-40B4-BE49-F238E27FC236}">
                <a16:creationId xmlns:a16="http://schemas.microsoft.com/office/drawing/2014/main" id="{78CAB11B-0AF3-6CDC-0263-44354FBB655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431186" y="4794413"/>
            <a:ext cx="715343" cy="75021"/>
          </a:xfrm>
        </p:spPr>
        <p:txBody>
          <a:bodyPr/>
          <a:lstStyle>
            <a:lvl1pPr algn="l">
              <a:defRPr sz="488" b="1"/>
            </a:lvl1pPr>
          </a:lstStyle>
          <a:p>
            <a:fld id="{5CAB81B3-9473-2741-85E0-5E568CF6D06F}" type="datetime4">
              <a:rPr lang="fr-FR" smtClean="0"/>
              <a:t>27 février 2026</a:t>
            </a:fld>
            <a:endParaRPr lang="fr-FR"/>
          </a:p>
        </p:txBody>
      </p:sp>
      <p:pic>
        <p:nvPicPr>
          <p:cNvPr id="21" name="Graphique 20">
            <a:extLst>
              <a:ext uri="{FF2B5EF4-FFF2-40B4-BE49-F238E27FC236}">
                <a16:creationId xmlns:a16="http://schemas.microsoft.com/office/drawing/2014/main" id="{6F44923B-3629-3B25-B8EF-84E141E801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26511" y="4637065"/>
            <a:ext cx="1245349" cy="223286"/>
          </a:xfrm>
          <a:prstGeom prst="rect">
            <a:avLst/>
          </a:prstGeom>
        </p:spPr>
      </p:pic>
      <p:sp>
        <p:nvSpPr>
          <p:cNvPr id="28" name="Espace réservé pour une image  27">
            <a:extLst>
              <a:ext uri="{FF2B5EF4-FFF2-40B4-BE49-F238E27FC236}">
                <a16:creationId xmlns:a16="http://schemas.microsoft.com/office/drawing/2014/main" id="{6FF2FC45-FA48-2870-E346-EF5F60B0945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5394225" cy="5144899"/>
          </a:xfrm>
          <a:custGeom>
            <a:avLst/>
            <a:gdLst>
              <a:gd name="connsiteX0" fmla="*/ 0 w 14377108"/>
              <a:gd name="connsiteY0" fmla="*/ 0 h 13719730"/>
              <a:gd name="connsiteX1" fmla="*/ 14377108 w 14377108"/>
              <a:gd name="connsiteY1" fmla="*/ 4163396 h 13719730"/>
              <a:gd name="connsiteX2" fmla="*/ 14377108 w 14377108"/>
              <a:gd name="connsiteY2" fmla="*/ 6330309 h 13719730"/>
              <a:gd name="connsiteX3" fmla="*/ 3591233 w 14377108"/>
              <a:gd name="connsiteY3" fmla="*/ 13719730 h 13719730"/>
              <a:gd name="connsiteX4" fmla="*/ 0 w 14377108"/>
              <a:gd name="connsiteY4" fmla="*/ 13719730 h 13719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77108" h="13719730">
                <a:moveTo>
                  <a:pt x="0" y="0"/>
                </a:moveTo>
                <a:lnTo>
                  <a:pt x="14377108" y="4163396"/>
                </a:lnTo>
                <a:lnTo>
                  <a:pt x="14377108" y="6330309"/>
                </a:lnTo>
                <a:lnTo>
                  <a:pt x="3591233" y="13719730"/>
                </a:lnTo>
                <a:lnTo>
                  <a:pt x="0" y="13719730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30" name="Espace réservé du graphique SmartArt 38">
            <a:extLst>
              <a:ext uri="{FF2B5EF4-FFF2-40B4-BE49-F238E27FC236}">
                <a16:creationId xmlns:a16="http://schemas.microsoft.com/office/drawing/2014/main" id="{899FAF37-080B-5B80-5E22-31EA32F7296F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478881" y="4637082"/>
            <a:ext cx="415794" cy="286747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286A7838-3FCB-3D41-BBB2-DF4BF12550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98652" y="1552982"/>
            <a:ext cx="3061758" cy="1466171"/>
          </a:xfrm>
          <a:prstGeom prst="rect">
            <a:avLst/>
          </a:prstGeom>
        </p:spPr>
        <p:txBody>
          <a:bodyPr anchor="t"/>
          <a:lstStyle>
            <a:lvl1pPr algn="l" rtl="0">
              <a:lnSpc>
                <a:spcPct val="80000"/>
              </a:lnSpc>
              <a:spcAft>
                <a:spcPts val="525"/>
              </a:spcAft>
              <a:defRPr lang="fr-FR" sz="3375" kern="1200" dirty="0" smtClean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1pPr>
            <a:lvl2pPr marL="6350" indent="0" algn="l" rtl="0">
              <a:tabLst/>
              <a:defRPr lang="fr-FR" sz="1875" kern="1200" dirty="0" smtClean="0">
                <a:solidFill>
                  <a:srgbClr val="264FC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  <a:lvl3pPr>
              <a:spcBef>
                <a:spcPts val="600"/>
              </a:spcBef>
              <a:spcAft>
                <a:spcPts val="0"/>
              </a:spcAft>
              <a:defRPr>
                <a:solidFill>
                  <a:srgbClr val="264FC4"/>
                </a:solidFill>
              </a:defRPr>
            </a:lvl3pPr>
          </a:lstStyle>
          <a:p>
            <a:pPr lvl="0"/>
            <a:r>
              <a:rPr lang="fr-FR"/>
              <a:t>Titre de la présentation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</p:spTree>
    <p:extLst>
      <p:ext uri="{BB962C8B-B14F-4D97-AF65-F5344CB8AC3E}">
        <p14:creationId xmlns:p14="http://schemas.microsoft.com/office/powerpoint/2010/main" val="89698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Réseau C">
    <p:bg>
      <p:bgPr>
        <a:gradFill>
          <a:gsLst>
            <a:gs pos="0">
              <a:srgbClr val="4F8FCC"/>
            </a:gs>
            <a:gs pos="50000">
              <a:srgbClr val="3A6FC8"/>
            </a:gs>
            <a:gs pos="100000">
              <a:srgbClr val="264FC4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que 16">
            <a:extLst>
              <a:ext uri="{FF2B5EF4-FFF2-40B4-BE49-F238E27FC236}">
                <a16:creationId xmlns:a16="http://schemas.microsoft.com/office/drawing/2014/main" id="{46A3D9EC-E5C7-F9F5-8AF8-F72866EEDA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6382" cy="5142161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17A6C62-AD9B-E73E-8C47-D6CAE941DFE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78881" y="4635362"/>
            <a:ext cx="415579" cy="288467"/>
            <a:chOff x="22274141" y="12769411"/>
            <a:chExt cx="820338" cy="569719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F48BA2B-758D-1794-EAEE-B8914F7F88D7}"/>
                </a:ext>
              </a:extLst>
            </p:cNvPr>
            <p:cNvSpPr/>
            <p:nvPr/>
          </p:nvSpPr>
          <p:spPr>
            <a:xfrm flipV="1">
              <a:off x="22274141" y="12769411"/>
              <a:ext cx="820338" cy="429299"/>
            </a:xfrm>
            <a:custGeom>
              <a:avLst/>
              <a:gdLst>
                <a:gd name="connsiteX0" fmla="*/ 15193 w 820338"/>
                <a:gd name="connsiteY0" fmla="*/ 428714 h 429299"/>
                <a:gd name="connsiteX1" fmla="*/ 446 w 820338"/>
                <a:gd name="connsiteY1" fmla="*/ 415606 h 429299"/>
                <a:gd name="connsiteX2" fmla="*/ 446 w 820338"/>
                <a:gd name="connsiteY2" fmla="*/ 13343 h 429299"/>
                <a:gd name="connsiteX3" fmla="*/ 13555 w 820338"/>
                <a:gd name="connsiteY3" fmla="*/ 234 h 429299"/>
                <a:gd name="connsiteX4" fmla="*/ 731238 w 820338"/>
                <a:gd name="connsiteY4" fmla="*/ 234 h 429299"/>
                <a:gd name="connsiteX5" fmla="*/ 745166 w 820338"/>
                <a:gd name="connsiteY5" fmla="*/ 9246 h 429299"/>
                <a:gd name="connsiteX6" fmla="*/ 819720 w 820338"/>
                <a:gd name="connsiteY6" fmla="*/ 241101 h 429299"/>
                <a:gd name="connsiteX7" fmla="*/ 813165 w 820338"/>
                <a:gd name="connsiteY7" fmla="*/ 258305 h 429299"/>
                <a:gd name="connsiteX8" fmla="*/ 70904 w 820338"/>
                <a:gd name="connsiteY8" fmla="*/ 429533 h 429299"/>
                <a:gd name="connsiteX9" fmla="*/ 15193 w 820338"/>
                <a:gd name="connsiteY9" fmla="*/ 428714 h 42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0338" h="429299">
                  <a:moveTo>
                    <a:pt x="15193" y="428714"/>
                  </a:moveTo>
                  <a:cubicBezTo>
                    <a:pt x="6181" y="428714"/>
                    <a:pt x="446" y="424618"/>
                    <a:pt x="446" y="415606"/>
                  </a:cubicBezTo>
                  <a:lnTo>
                    <a:pt x="446" y="13343"/>
                  </a:lnTo>
                  <a:cubicBezTo>
                    <a:pt x="446" y="5969"/>
                    <a:pt x="5362" y="234"/>
                    <a:pt x="13555" y="234"/>
                  </a:cubicBezTo>
                  <a:lnTo>
                    <a:pt x="731238" y="234"/>
                  </a:lnTo>
                  <a:cubicBezTo>
                    <a:pt x="736973" y="234"/>
                    <a:pt x="742708" y="234"/>
                    <a:pt x="745166" y="9246"/>
                  </a:cubicBezTo>
                  <a:cubicBezTo>
                    <a:pt x="745166" y="9246"/>
                    <a:pt x="818081" y="237004"/>
                    <a:pt x="819720" y="241101"/>
                  </a:cubicBezTo>
                  <a:cubicBezTo>
                    <a:pt x="822177" y="249293"/>
                    <a:pt x="820539" y="253390"/>
                    <a:pt x="813165" y="258305"/>
                  </a:cubicBezTo>
                  <a:cubicBezTo>
                    <a:pt x="579672" y="408232"/>
                    <a:pt x="229843" y="429533"/>
                    <a:pt x="70904" y="429533"/>
                  </a:cubicBezTo>
                  <a:cubicBezTo>
                    <a:pt x="47964" y="429533"/>
                    <a:pt x="29121" y="429533"/>
                    <a:pt x="15193" y="428714"/>
                  </a:cubicBezTo>
                  <a:close/>
                </a:path>
              </a:pathLst>
            </a:custGeom>
            <a:gradFill>
              <a:gsLst>
                <a:gs pos="0">
                  <a:srgbClr val="802266"/>
                </a:gs>
                <a:gs pos="25000">
                  <a:srgbClr val="AC1173"/>
                </a:gs>
                <a:gs pos="81000">
                  <a:srgbClr val="D90E0E"/>
                </a:gs>
                <a:gs pos="100000">
                  <a:srgbClr val="D90E0E"/>
                </a:gs>
              </a:gsLst>
              <a:lin ang="0" scaled="1"/>
            </a:gradFill>
            <a:ln w="817381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D501100A-1FB5-227F-16B3-F0E9A1342A2B}"/>
                </a:ext>
              </a:extLst>
            </p:cNvPr>
            <p:cNvSpPr/>
            <p:nvPr/>
          </p:nvSpPr>
          <p:spPr>
            <a:xfrm>
              <a:off x="22310995" y="12947304"/>
              <a:ext cx="189185" cy="193551"/>
            </a:xfrm>
            <a:custGeom>
              <a:avLst/>
              <a:gdLst>
                <a:gd name="connsiteX0" fmla="*/ 126801 w 189185"/>
                <a:gd name="connsiteY0" fmla="*/ 80049 h 193551"/>
                <a:gd name="connsiteX1" fmla="*/ 86847 w 189185"/>
                <a:gd name="connsiteY1" fmla="*/ 47861 h 193551"/>
                <a:gd name="connsiteX2" fmla="*/ 142475 w 189185"/>
                <a:gd name="connsiteY2" fmla="*/ 27515 h 193551"/>
                <a:gd name="connsiteX3" fmla="*/ 173086 w 189185"/>
                <a:gd name="connsiteY3" fmla="*/ 31636 h 193551"/>
                <a:gd name="connsiteX4" fmla="*/ 181790 w 189185"/>
                <a:gd name="connsiteY4" fmla="*/ 4224 h 193551"/>
                <a:gd name="connsiteX5" fmla="*/ 145384 w 189185"/>
                <a:gd name="connsiteY5" fmla="*/ 373 h 193551"/>
                <a:gd name="connsiteX6" fmla="*/ 42586 w 189185"/>
                <a:gd name="connsiteY6" fmla="*/ 40658 h 193551"/>
                <a:gd name="connsiteX7" fmla="*/ 99438 w 189185"/>
                <a:gd name="connsiteY7" fmla="*/ 108168 h 193551"/>
                <a:gd name="connsiteX8" fmla="*/ 138614 w 189185"/>
                <a:gd name="connsiteY8" fmla="*/ 147395 h 193551"/>
                <a:gd name="connsiteX9" fmla="*/ 88078 w 189185"/>
                <a:gd name="connsiteY9" fmla="*/ 164230 h 193551"/>
                <a:gd name="connsiteX10" fmla="*/ 13620 w 189185"/>
                <a:gd name="connsiteY10" fmla="*/ 145657 h 193551"/>
                <a:gd name="connsiteX11" fmla="*/ 156 w 189185"/>
                <a:gd name="connsiteY11" fmla="*/ 174841 h 193551"/>
                <a:gd name="connsiteX12" fmla="*/ 80483 w 189185"/>
                <a:gd name="connsiteY12" fmla="*/ 193786 h 193551"/>
                <a:gd name="connsiteX13" fmla="*/ 185475 w 189185"/>
                <a:gd name="connsiteY13" fmla="*/ 151146 h 193551"/>
                <a:gd name="connsiteX14" fmla="*/ 126801 w 189185"/>
                <a:gd name="connsiteY14" fmla="*/ 80049 h 19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9185" h="193551">
                  <a:moveTo>
                    <a:pt x="126801" y="80049"/>
                  </a:moveTo>
                  <a:cubicBezTo>
                    <a:pt x="100449" y="67313"/>
                    <a:pt x="82523" y="60661"/>
                    <a:pt x="86847" y="47861"/>
                  </a:cubicBezTo>
                  <a:cubicBezTo>
                    <a:pt x="91939" y="32708"/>
                    <a:pt x="118459" y="26984"/>
                    <a:pt x="142475" y="27515"/>
                  </a:cubicBezTo>
                  <a:cubicBezTo>
                    <a:pt x="154614" y="27819"/>
                    <a:pt x="163220" y="29376"/>
                    <a:pt x="173086" y="31636"/>
                  </a:cubicBezTo>
                  <a:lnTo>
                    <a:pt x="181790" y="4224"/>
                  </a:lnTo>
                  <a:cubicBezTo>
                    <a:pt x="169274" y="1913"/>
                    <a:pt x="160343" y="745"/>
                    <a:pt x="145384" y="373"/>
                  </a:cubicBezTo>
                  <a:cubicBezTo>
                    <a:pt x="97230" y="-758"/>
                    <a:pt x="53713" y="12539"/>
                    <a:pt x="42586" y="40658"/>
                  </a:cubicBezTo>
                  <a:cubicBezTo>
                    <a:pt x="29291" y="73970"/>
                    <a:pt x="66878" y="92748"/>
                    <a:pt x="99438" y="108168"/>
                  </a:cubicBezTo>
                  <a:cubicBezTo>
                    <a:pt x="125369" y="120436"/>
                    <a:pt x="145773" y="132083"/>
                    <a:pt x="138614" y="147395"/>
                  </a:cubicBezTo>
                  <a:cubicBezTo>
                    <a:pt x="132995" y="159235"/>
                    <a:pt x="114706" y="164834"/>
                    <a:pt x="88078" y="164230"/>
                  </a:cubicBezTo>
                  <a:cubicBezTo>
                    <a:pt x="65044" y="163708"/>
                    <a:pt x="36281" y="157054"/>
                    <a:pt x="13620" y="145657"/>
                  </a:cubicBezTo>
                  <a:lnTo>
                    <a:pt x="156" y="174841"/>
                  </a:lnTo>
                  <a:cubicBezTo>
                    <a:pt x="16812" y="182548"/>
                    <a:pt x="51160" y="193068"/>
                    <a:pt x="80483" y="193786"/>
                  </a:cubicBezTo>
                  <a:cubicBezTo>
                    <a:pt x="135546" y="194990"/>
                    <a:pt x="171206" y="181197"/>
                    <a:pt x="185475" y="151146"/>
                  </a:cubicBezTo>
                  <a:cubicBezTo>
                    <a:pt x="202363" y="115704"/>
                    <a:pt x="160465" y="96289"/>
                    <a:pt x="126801" y="80049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A64C5B0A-530A-1285-4155-70ACCC6CADB4}"/>
                </a:ext>
              </a:extLst>
            </p:cNvPr>
            <p:cNvSpPr/>
            <p:nvPr/>
          </p:nvSpPr>
          <p:spPr>
            <a:xfrm>
              <a:off x="22487955" y="12946871"/>
              <a:ext cx="543702" cy="193836"/>
            </a:xfrm>
            <a:custGeom>
              <a:avLst/>
              <a:gdLst>
                <a:gd name="connsiteX0" fmla="*/ 24786 w 543702"/>
                <a:gd name="connsiteY0" fmla="*/ 130510 h 193836"/>
                <a:gd name="connsiteX1" fmla="*/ 26265 w 543702"/>
                <a:gd name="connsiteY1" fmla="*/ 131371 h 193836"/>
                <a:gd name="connsiteX2" fmla="*/ 27570 w 543702"/>
                <a:gd name="connsiteY2" fmla="*/ 130510 h 193836"/>
                <a:gd name="connsiteX3" fmla="*/ 54389 w 543702"/>
                <a:gd name="connsiteY3" fmla="*/ 47391 h 193836"/>
                <a:gd name="connsiteX4" fmla="*/ 122624 w 543702"/>
                <a:gd name="connsiteY4" fmla="*/ 190743 h 193836"/>
                <a:gd name="connsiteX5" fmla="*/ 166730 w 543702"/>
                <a:gd name="connsiteY5" fmla="*/ 190743 h 193836"/>
                <a:gd name="connsiteX6" fmla="*/ 188518 w 543702"/>
                <a:gd name="connsiteY6" fmla="*/ 122604 h 193836"/>
                <a:gd name="connsiteX7" fmla="*/ 189941 w 543702"/>
                <a:gd name="connsiteY7" fmla="*/ 121776 h 193836"/>
                <a:gd name="connsiteX8" fmla="*/ 191272 w 543702"/>
                <a:gd name="connsiteY8" fmla="*/ 122604 h 193836"/>
                <a:gd name="connsiteX9" fmla="*/ 300695 w 543702"/>
                <a:gd name="connsiteY9" fmla="*/ 194122 h 193836"/>
                <a:gd name="connsiteX10" fmla="*/ 383645 w 543702"/>
                <a:gd name="connsiteY10" fmla="*/ 179190 h 193836"/>
                <a:gd name="connsiteX11" fmla="*/ 406456 w 543702"/>
                <a:gd name="connsiteY11" fmla="*/ 107273 h 193836"/>
                <a:gd name="connsiteX12" fmla="*/ 494196 w 543702"/>
                <a:gd name="connsiteY12" fmla="*/ 107273 h 193836"/>
                <a:gd name="connsiteX13" fmla="*/ 503086 w 543702"/>
                <a:gd name="connsiteY13" fmla="*/ 79396 h 193836"/>
                <a:gd name="connsiteX14" fmla="*/ 415382 w 543702"/>
                <a:gd name="connsiteY14" fmla="*/ 79396 h 193836"/>
                <a:gd name="connsiteX15" fmla="*/ 430501 w 543702"/>
                <a:gd name="connsiteY15" fmla="*/ 32192 h 193836"/>
                <a:gd name="connsiteX16" fmla="*/ 535074 w 543702"/>
                <a:gd name="connsiteY16" fmla="*/ 32192 h 193836"/>
                <a:gd name="connsiteX17" fmla="*/ 544130 w 543702"/>
                <a:gd name="connsiteY17" fmla="*/ 3282 h 193836"/>
                <a:gd name="connsiteX18" fmla="*/ 397326 w 543702"/>
                <a:gd name="connsiteY18" fmla="*/ 3282 h 193836"/>
                <a:gd name="connsiteX19" fmla="*/ 347512 w 543702"/>
                <a:gd name="connsiteY19" fmla="*/ 159077 h 193836"/>
                <a:gd name="connsiteX20" fmla="*/ 310222 w 543702"/>
                <a:gd name="connsiteY20" fmla="*/ 163028 h 193836"/>
                <a:gd name="connsiteX21" fmla="*/ 243880 w 543702"/>
                <a:gd name="connsiteY21" fmla="*/ 140499 h 193836"/>
                <a:gd name="connsiteX22" fmla="*/ 232348 w 543702"/>
                <a:gd name="connsiteY22" fmla="*/ 96830 h 193836"/>
                <a:gd name="connsiteX23" fmla="*/ 329674 w 543702"/>
                <a:gd name="connsiteY23" fmla="*/ 31370 h 193836"/>
                <a:gd name="connsiteX24" fmla="*/ 362158 w 543702"/>
                <a:gd name="connsiteY24" fmla="*/ 33328 h 193836"/>
                <a:gd name="connsiteX25" fmla="*/ 372488 w 543702"/>
                <a:gd name="connsiteY25" fmla="*/ 3040 h 193836"/>
                <a:gd name="connsiteX26" fmla="*/ 329693 w 543702"/>
                <a:gd name="connsiteY26" fmla="*/ 286 h 193836"/>
                <a:gd name="connsiteX27" fmla="*/ 216882 w 543702"/>
                <a:gd name="connsiteY27" fmla="*/ 44365 h 193836"/>
                <a:gd name="connsiteX28" fmla="*/ 214713 w 543702"/>
                <a:gd name="connsiteY28" fmla="*/ 45208 h 193836"/>
                <a:gd name="connsiteX29" fmla="*/ 213579 w 543702"/>
                <a:gd name="connsiteY29" fmla="*/ 44365 h 193836"/>
                <a:gd name="connsiteX30" fmla="*/ 226687 w 543702"/>
                <a:gd name="connsiteY30" fmla="*/ 3322 h 193836"/>
                <a:gd name="connsiteX31" fmla="*/ 188381 w 543702"/>
                <a:gd name="connsiteY31" fmla="*/ 3322 h 193836"/>
                <a:gd name="connsiteX32" fmla="*/ 146497 w 543702"/>
                <a:gd name="connsiteY32" fmla="*/ 134679 h 193836"/>
                <a:gd name="connsiteX33" fmla="*/ 72225 w 543702"/>
                <a:gd name="connsiteY33" fmla="*/ 3322 h 193836"/>
                <a:gd name="connsiteX34" fmla="*/ 31152 w 543702"/>
                <a:gd name="connsiteY34" fmla="*/ 3322 h 193836"/>
                <a:gd name="connsiteX35" fmla="*/ 428 w 543702"/>
                <a:gd name="connsiteY35" fmla="*/ 98970 h 193836"/>
                <a:gd name="connsiteX36" fmla="*/ 24786 w 543702"/>
                <a:gd name="connsiteY36" fmla="*/ 130510 h 19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43702" h="193836">
                  <a:moveTo>
                    <a:pt x="24786" y="130510"/>
                  </a:moveTo>
                  <a:cubicBezTo>
                    <a:pt x="25053" y="131180"/>
                    <a:pt x="25533" y="131371"/>
                    <a:pt x="26265" y="131371"/>
                  </a:cubicBezTo>
                  <a:cubicBezTo>
                    <a:pt x="27026" y="131371"/>
                    <a:pt x="27355" y="131146"/>
                    <a:pt x="27570" y="130510"/>
                  </a:cubicBezTo>
                  <a:cubicBezTo>
                    <a:pt x="27883" y="129560"/>
                    <a:pt x="54389" y="47391"/>
                    <a:pt x="54389" y="47391"/>
                  </a:cubicBezTo>
                  <a:cubicBezTo>
                    <a:pt x="81438" y="86058"/>
                    <a:pt x="108257" y="136941"/>
                    <a:pt x="122624" y="190743"/>
                  </a:cubicBezTo>
                  <a:lnTo>
                    <a:pt x="166730" y="190743"/>
                  </a:lnTo>
                  <a:lnTo>
                    <a:pt x="188518" y="122604"/>
                  </a:lnTo>
                  <a:cubicBezTo>
                    <a:pt x="188741" y="121936"/>
                    <a:pt x="189238" y="121776"/>
                    <a:pt x="189941" y="121776"/>
                  </a:cubicBezTo>
                  <a:cubicBezTo>
                    <a:pt x="190651" y="121776"/>
                    <a:pt x="191214" y="122002"/>
                    <a:pt x="191272" y="122604"/>
                  </a:cubicBezTo>
                  <a:cubicBezTo>
                    <a:pt x="197937" y="165357"/>
                    <a:pt x="240454" y="194122"/>
                    <a:pt x="300695" y="194122"/>
                  </a:cubicBezTo>
                  <a:cubicBezTo>
                    <a:pt x="339717" y="194122"/>
                    <a:pt x="374887" y="183893"/>
                    <a:pt x="383645" y="179190"/>
                  </a:cubicBezTo>
                  <a:lnTo>
                    <a:pt x="406456" y="107273"/>
                  </a:lnTo>
                  <a:lnTo>
                    <a:pt x="494196" y="107273"/>
                  </a:lnTo>
                  <a:lnTo>
                    <a:pt x="503086" y="79396"/>
                  </a:lnTo>
                  <a:lnTo>
                    <a:pt x="415382" y="79396"/>
                  </a:lnTo>
                  <a:lnTo>
                    <a:pt x="430501" y="32192"/>
                  </a:lnTo>
                  <a:lnTo>
                    <a:pt x="535074" y="32192"/>
                  </a:lnTo>
                  <a:lnTo>
                    <a:pt x="544130" y="3282"/>
                  </a:lnTo>
                  <a:lnTo>
                    <a:pt x="397326" y="3282"/>
                  </a:lnTo>
                  <a:lnTo>
                    <a:pt x="347512" y="159077"/>
                  </a:lnTo>
                  <a:cubicBezTo>
                    <a:pt x="336926" y="161748"/>
                    <a:pt x="323854" y="163028"/>
                    <a:pt x="310222" y="163028"/>
                  </a:cubicBezTo>
                  <a:cubicBezTo>
                    <a:pt x="280783" y="163028"/>
                    <a:pt x="257228" y="156063"/>
                    <a:pt x="243880" y="140499"/>
                  </a:cubicBezTo>
                  <a:cubicBezTo>
                    <a:pt x="233881" y="128781"/>
                    <a:pt x="229895" y="113695"/>
                    <a:pt x="232348" y="96830"/>
                  </a:cubicBezTo>
                  <a:cubicBezTo>
                    <a:pt x="238253" y="56690"/>
                    <a:pt x="277363" y="31370"/>
                    <a:pt x="329674" y="31370"/>
                  </a:cubicBezTo>
                  <a:cubicBezTo>
                    <a:pt x="340652" y="31370"/>
                    <a:pt x="351993" y="32018"/>
                    <a:pt x="362158" y="33328"/>
                  </a:cubicBezTo>
                  <a:lnTo>
                    <a:pt x="372488" y="3040"/>
                  </a:lnTo>
                  <a:cubicBezTo>
                    <a:pt x="359898" y="1140"/>
                    <a:pt x="344633" y="286"/>
                    <a:pt x="329693" y="286"/>
                  </a:cubicBezTo>
                  <a:cubicBezTo>
                    <a:pt x="283307" y="286"/>
                    <a:pt x="242993" y="16254"/>
                    <a:pt x="216882" y="44365"/>
                  </a:cubicBezTo>
                  <a:cubicBezTo>
                    <a:pt x="216091" y="45234"/>
                    <a:pt x="215212" y="45208"/>
                    <a:pt x="214713" y="45208"/>
                  </a:cubicBezTo>
                  <a:cubicBezTo>
                    <a:pt x="213892" y="45208"/>
                    <a:pt x="213378" y="45051"/>
                    <a:pt x="213579" y="44365"/>
                  </a:cubicBezTo>
                  <a:lnTo>
                    <a:pt x="226687" y="3322"/>
                  </a:lnTo>
                  <a:lnTo>
                    <a:pt x="188381" y="3322"/>
                  </a:lnTo>
                  <a:lnTo>
                    <a:pt x="146497" y="134679"/>
                  </a:lnTo>
                  <a:cubicBezTo>
                    <a:pt x="133188" y="95942"/>
                    <a:pt x="105765" y="44904"/>
                    <a:pt x="72225" y="3322"/>
                  </a:cubicBezTo>
                  <a:lnTo>
                    <a:pt x="31152" y="3322"/>
                  </a:lnTo>
                  <a:lnTo>
                    <a:pt x="428" y="98970"/>
                  </a:lnTo>
                  <a:cubicBezTo>
                    <a:pt x="15882" y="110355"/>
                    <a:pt x="20756" y="118706"/>
                    <a:pt x="24786" y="130510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922D3369-F9D5-5937-88EF-553D8C7D7C51}"/>
                </a:ext>
              </a:extLst>
            </p:cNvPr>
            <p:cNvSpPr/>
            <p:nvPr/>
          </p:nvSpPr>
          <p:spPr>
            <a:xfrm>
              <a:off x="22318179" y="13265161"/>
              <a:ext cx="58673" cy="72133"/>
            </a:xfrm>
            <a:custGeom>
              <a:avLst/>
              <a:gdLst>
                <a:gd name="connsiteX0" fmla="*/ 51787 w 58673"/>
                <a:gd name="connsiteY0" fmla="*/ 35137 h 72133"/>
                <a:gd name="connsiteX1" fmla="*/ 55811 w 58673"/>
                <a:gd name="connsiteY1" fmla="*/ 22148 h 72133"/>
                <a:gd name="connsiteX2" fmla="*/ 53591 w 58673"/>
                <a:gd name="connsiteY2" fmla="*/ 11605 h 72133"/>
                <a:gd name="connsiteX3" fmla="*/ 47606 w 58673"/>
                <a:gd name="connsiteY3" fmla="*/ 4875 h 72133"/>
                <a:gd name="connsiteX4" fmla="*/ 38820 w 58673"/>
                <a:gd name="connsiteY4" fmla="*/ 1314 h 72133"/>
                <a:gd name="connsiteX5" fmla="*/ 28231 w 58673"/>
                <a:gd name="connsiteY5" fmla="*/ 239 h 72133"/>
                <a:gd name="connsiteX6" fmla="*/ -70 w 58673"/>
                <a:gd name="connsiteY6" fmla="*/ 239 h 72133"/>
                <a:gd name="connsiteX7" fmla="*/ -70 w 58673"/>
                <a:gd name="connsiteY7" fmla="*/ 72373 h 72133"/>
                <a:gd name="connsiteX8" fmla="*/ 16049 w 58673"/>
                <a:gd name="connsiteY8" fmla="*/ 72373 h 72133"/>
                <a:gd name="connsiteX9" fmla="*/ 16049 w 58673"/>
                <a:gd name="connsiteY9" fmla="*/ 43546 h 72133"/>
                <a:gd name="connsiteX10" fmla="*/ 23995 w 58673"/>
                <a:gd name="connsiteY10" fmla="*/ 43546 h 72133"/>
                <a:gd name="connsiteX11" fmla="*/ 39283 w 58673"/>
                <a:gd name="connsiteY11" fmla="*/ 72373 h 72133"/>
                <a:gd name="connsiteX12" fmla="*/ 58603 w 58673"/>
                <a:gd name="connsiteY12" fmla="*/ 72373 h 72133"/>
                <a:gd name="connsiteX13" fmla="*/ 40013 w 58673"/>
                <a:gd name="connsiteY13" fmla="*/ 41915 h 72133"/>
                <a:gd name="connsiteX14" fmla="*/ 51787 w 58673"/>
                <a:gd name="connsiteY14" fmla="*/ 35137 h 72133"/>
                <a:gd name="connsiteX15" fmla="*/ 37785 w 58673"/>
                <a:gd name="connsiteY15" fmla="*/ 26626 h 72133"/>
                <a:gd name="connsiteX16" fmla="*/ 34530 w 58673"/>
                <a:gd name="connsiteY16" fmla="*/ 29027 h 72133"/>
                <a:gd name="connsiteX17" fmla="*/ 30145 w 58673"/>
                <a:gd name="connsiteY17" fmla="*/ 29945 h 72133"/>
                <a:gd name="connsiteX18" fmla="*/ 25548 w 58673"/>
                <a:gd name="connsiteY18" fmla="*/ 30094 h 72133"/>
                <a:gd name="connsiteX19" fmla="*/ 16049 w 58673"/>
                <a:gd name="connsiteY19" fmla="*/ 30094 h 72133"/>
                <a:gd name="connsiteX20" fmla="*/ 16049 w 58673"/>
                <a:gd name="connsiteY20" fmla="*/ 13692 h 72133"/>
                <a:gd name="connsiteX21" fmla="*/ 26584 w 58673"/>
                <a:gd name="connsiteY21" fmla="*/ 13692 h 72133"/>
                <a:gd name="connsiteX22" fmla="*/ 31023 w 58673"/>
                <a:gd name="connsiteY22" fmla="*/ 13998 h 72133"/>
                <a:gd name="connsiteX23" fmla="*/ 35055 w 58673"/>
                <a:gd name="connsiteY23" fmla="*/ 15166 h 72133"/>
                <a:gd name="connsiteX24" fmla="*/ 37942 w 58673"/>
                <a:gd name="connsiteY24" fmla="*/ 17661 h 72133"/>
                <a:gd name="connsiteX25" fmla="*/ 39079 w 58673"/>
                <a:gd name="connsiteY25" fmla="*/ 22046 h 72133"/>
                <a:gd name="connsiteX26" fmla="*/ 37785 w 58673"/>
                <a:gd name="connsiteY26" fmla="*/ 26626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73" h="72133">
                  <a:moveTo>
                    <a:pt x="51787" y="35137"/>
                  </a:moveTo>
                  <a:cubicBezTo>
                    <a:pt x="54469" y="31568"/>
                    <a:pt x="55811" y="27238"/>
                    <a:pt x="55811" y="22148"/>
                  </a:cubicBezTo>
                  <a:cubicBezTo>
                    <a:pt x="55811" y="17935"/>
                    <a:pt x="55065" y="14421"/>
                    <a:pt x="53591" y="11605"/>
                  </a:cubicBezTo>
                  <a:cubicBezTo>
                    <a:pt x="52108" y="8781"/>
                    <a:pt x="50116" y="6538"/>
                    <a:pt x="47606" y="4875"/>
                  </a:cubicBezTo>
                  <a:cubicBezTo>
                    <a:pt x="45088" y="3212"/>
                    <a:pt x="42162" y="2020"/>
                    <a:pt x="38820" y="1314"/>
                  </a:cubicBezTo>
                  <a:cubicBezTo>
                    <a:pt x="35487" y="600"/>
                    <a:pt x="31949" y="239"/>
                    <a:pt x="28231" y="239"/>
                  </a:cubicBezTo>
                  <a:lnTo>
                    <a:pt x="-70" y="239"/>
                  </a:lnTo>
                  <a:lnTo>
                    <a:pt x="-70" y="72373"/>
                  </a:lnTo>
                  <a:lnTo>
                    <a:pt x="16049" y="72373"/>
                  </a:lnTo>
                  <a:lnTo>
                    <a:pt x="16049" y="43546"/>
                  </a:lnTo>
                  <a:lnTo>
                    <a:pt x="23995" y="43546"/>
                  </a:lnTo>
                  <a:lnTo>
                    <a:pt x="39283" y="72373"/>
                  </a:lnTo>
                  <a:lnTo>
                    <a:pt x="58603" y="72373"/>
                  </a:lnTo>
                  <a:lnTo>
                    <a:pt x="40013" y="41915"/>
                  </a:lnTo>
                  <a:cubicBezTo>
                    <a:pt x="45174" y="40965"/>
                    <a:pt x="49096" y="38706"/>
                    <a:pt x="51787" y="35137"/>
                  </a:cubicBezTo>
                  <a:moveTo>
                    <a:pt x="37785" y="26626"/>
                  </a:moveTo>
                  <a:cubicBezTo>
                    <a:pt x="36930" y="27717"/>
                    <a:pt x="35840" y="28517"/>
                    <a:pt x="34530" y="29027"/>
                  </a:cubicBezTo>
                  <a:cubicBezTo>
                    <a:pt x="33220" y="29537"/>
                    <a:pt x="31761" y="29843"/>
                    <a:pt x="30145" y="29945"/>
                  </a:cubicBezTo>
                  <a:cubicBezTo>
                    <a:pt x="28529" y="30047"/>
                    <a:pt x="26992" y="30094"/>
                    <a:pt x="25548" y="30094"/>
                  </a:cubicBezTo>
                  <a:lnTo>
                    <a:pt x="16049" y="30094"/>
                  </a:lnTo>
                  <a:lnTo>
                    <a:pt x="16049" y="13692"/>
                  </a:lnTo>
                  <a:lnTo>
                    <a:pt x="26584" y="13692"/>
                  </a:lnTo>
                  <a:cubicBezTo>
                    <a:pt x="28027" y="13692"/>
                    <a:pt x="29502" y="13794"/>
                    <a:pt x="31023" y="13998"/>
                  </a:cubicBezTo>
                  <a:cubicBezTo>
                    <a:pt x="32537" y="14202"/>
                    <a:pt x="33879" y="14594"/>
                    <a:pt x="35055" y="15166"/>
                  </a:cubicBezTo>
                  <a:cubicBezTo>
                    <a:pt x="36216" y="15747"/>
                    <a:pt x="37181" y="16578"/>
                    <a:pt x="37942" y="17661"/>
                  </a:cubicBezTo>
                  <a:cubicBezTo>
                    <a:pt x="38703" y="18751"/>
                    <a:pt x="39079" y="20210"/>
                    <a:pt x="39079" y="22046"/>
                  </a:cubicBezTo>
                  <a:cubicBezTo>
                    <a:pt x="39079" y="24014"/>
                    <a:pt x="38648" y="25544"/>
                    <a:pt x="37785" y="26626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94CF3712-F8EC-8108-E296-7830610937D1}"/>
                </a:ext>
              </a:extLst>
            </p:cNvPr>
            <p:cNvSpPr/>
            <p:nvPr/>
          </p:nvSpPr>
          <p:spPr>
            <a:xfrm rot="7525294" flipV="1">
              <a:off x="22452790" y="13243930"/>
              <a:ext cx="30223" cy="17178"/>
            </a:xfrm>
            <a:custGeom>
              <a:avLst/>
              <a:gdLst>
                <a:gd name="connsiteX0" fmla="*/ 12199 w 30223"/>
                <a:gd name="connsiteY0" fmla="*/ 207 h 17178"/>
                <a:gd name="connsiteX1" fmla="*/ 30201 w 30223"/>
                <a:gd name="connsiteY1" fmla="*/ 207 h 17178"/>
                <a:gd name="connsiteX2" fmla="*/ 22295 w 30223"/>
                <a:gd name="connsiteY2" fmla="*/ 11322 h 17178"/>
                <a:gd name="connsiteX3" fmla="*/ -22 w 30223"/>
                <a:gd name="connsiteY3" fmla="*/ 17386 h 17178"/>
                <a:gd name="connsiteX4" fmla="*/ 12199 w 30223"/>
                <a:gd name="connsiteY4" fmla="*/ 207 h 1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23" h="17178">
                  <a:moveTo>
                    <a:pt x="12199" y="207"/>
                  </a:moveTo>
                  <a:lnTo>
                    <a:pt x="30201" y="207"/>
                  </a:lnTo>
                  <a:lnTo>
                    <a:pt x="22295" y="11322"/>
                  </a:lnTo>
                  <a:lnTo>
                    <a:pt x="-22" y="17386"/>
                  </a:lnTo>
                  <a:lnTo>
                    <a:pt x="12199" y="20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DCF5816-B548-F34B-AA80-D19EB34826F4}"/>
                </a:ext>
              </a:extLst>
            </p:cNvPr>
            <p:cNvSpPr/>
            <p:nvPr/>
          </p:nvSpPr>
          <p:spPr>
            <a:xfrm>
              <a:off x="22437997" y="13265161"/>
              <a:ext cx="51543" cy="72133"/>
            </a:xfrm>
            <a:custGeom>
              <a:avLst/>
              <a:gdLst>
                <a:gd name="connsiteX0" fmla="*/ 16096 w 51543"/>
                <a:gd name="connsiteY0" fmla="*/ 43028 h 72133"/>
                <a:gd name="connsiteX1" fmla="*/ 47802 w 51543"/>
                <a:gd name="connsiteY1" fmla="*/ 43028 h 72133"/>
                <a:gd name="connsiteX2" fmla="*/ 47802 w 51543"/>
                <a:gd name="connsiteY2" fmla="*/ 28360 h 72133"/>
                <a:gd name="connsiteX3" fmla="*/ 16096 w 51543"/>
                <a:gd name="connsiteY3" fmla="*/ 28360 h 72133"/>
                <a:gd name="connsiteX4" fmla="*/ 16096 w 51543"/>
                <a:gd name="connsiteY4" fmla="*/ 14908 h 72133"/>
                <a:gd name="connsiteX5" fmla="*/ 49661 w 51543"/>
                <a:gd name="connsiteY5" fmla="*/ 14908 h 72133"/>
                <a:gd name="connsiteX6" fmla="*/ 49661 w 51543"/>
                <a:gd name="connsiteY6" fmla="*/ 239 h 72133"/>
                <a:gd name="connsiteX7" fmla="*/ -23 w 51543"/>
                <a:gd name="connsiteY7" fmla="*/ 239 h 72133"/>
                <a:gd name="connsiteX8" fmla="*/ -23 w 51543"/>
                <a:gd name="connsiteY8" fmla="*/ 72373 h 72133"/>
                <a:gd name="connsiteX9" fmla="*/ 51520 w 51543"/>
                <a:gd name="connsiteY9" fmla="*/ 72373 h 72133"/>
                <a:gd name="connsiteX10" fmla="*/ 51520 w 51543"/>
                <a:gd name="connsiteY10" fmla="*/ 57697 h 72133"/>
                <a:gd name="connsiteX11" fmla="*/ 16096 w 51543"/>
                <a:gd name="connsiteY11" fmla="*/ 57697 h 72133"/>
                <a:gd name="connsiteX12" fmla="*/ 16096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096" y="43028"/>
                  </a:moveTo>
                  <a:lnTo>
                    <a:pt x="47802" y="43028"/>
                  </a:lnTo>
                  <a:lnTo>
                    <a:pt x="47802" y="28360"/>
                  </a:lnTo>
                  <a:lnTo>
                    <a:pt x="16096" y="28360"/>
                  </a:lnTo>
                  <a:lnTo>
                    <a:pt x="16096" y="14908"/>
                  </a:lnTo>
                  <a:lnTo>
                    <a:pt x="49661" y="14908"/>
                  </a:lnTo>
                  <a:lnTo>
                    <a:pt x="49661" y="239"/>
                  </a:lnTo>
                  <a:lnTo>
                    <a:pt x="-23" y="239"/>
                  </a:lnTo>
                  <a:lnTo>
                    <a:pt x="-23" y="72373"/>
                  </a:lnTo>
                  <a:lnTo>
                    <a:pt x="51520" y="72373"/>
                  </a:lnTo>
                  <a:lnTo>
                    <a:pt x="51520" y="57697"/>
                  </a:lnTo>
                  <a:lnTo>
                    <a:pt x="16096" y="57697"/>
                  </a:lnTo>
                  <a:lnTo>
                    <a:pt x="16096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4751DBB6-61EC-ED3E-7157-B472B7DCF559}"/>
                </a:ext>
              </a:extLst>
            </p:cNvPr>
            <p:cNvSpPr/>
            <p:nvPr/>
          </p:nvSpPr>
          <p:spPr>
            <a:xfrm>
              <a:off x="22549249" y="13263325"/>
              <a:ext cx="52774" cy="75804"/>
            </a:xfrm>
            <a:custGeom>
              <a:avLst/>
              <a:gdLst>
                <a:gd name="connsiteX0" fmla="*/ 44074 w 52774"/>
                <a:gd name="connsiteY0" fmla="*/ 36204 h 75804"/>
                <a:gd name="connsiteX1" fmla="*/ 35955 w 52774"/>
                <a:gd name="connsiteY1" fmla="*/ 32737 h 75804"/>
                <a:gd name="connsiteX2" fmla="*/ 27852 w 52774"/>
                <a:gd name="connsiteY2" fmla="*/ 30297 h 75804"/>
                <a:gd name="connsiteX3" fmla="*/ 21609 w 52774"/>
                <a:gd name="connsiteY3" fmla="*/ 27340 h 75804"/>
                <a:gd name="connsiteX4" fmla="*/ 19130 w 52774"/>
                <a:gd name="connsiteY4" fmla="*/ 22344 h 75804"/>
                <a:gd name="connsiteX5" fmla="*/ 20157 w 52774"/>
                <a:gd name="connsiteY5" fmla="*/ 18884 h 75804"/>
                <a:gd name="connsiteX6" fmla="*/ 22848 w 52774"/>
                <a:gd name="connsiteY6" fmla="*/ 16586 h 75804"/>
                <a:gd name="connsiteX7" fmla="*/ 26362 w 52774"/>
                <a:gd name="connsiteY7" fmla="*/ 15315 h 75804"/>
                <a:gd name="connsiteX8" fmla="*/ 29970 w 52774"/>
                <a:gd name="connsiteY8" fmla="*/ 14908 h 75804"/>
                <a:gd name="connsiteX9" fmla="*/ 36324 w 52774"/>
                <a:gd name="connsiteY9" fmla="*/ 16084 h 75804"/>
                <a:gd name="connsiteX10" fmla="*/ 41642 w 52774"/>
                <a:gd name="connsiteY10" fmla="*/ 19700 h 75804"/>
                <a:gd name="connsiteX11" fmla="*/ 52694 w 52774"/>
                <a:gd name="connsiteY11" fmla="*/ 7777 h 75804"/>
                <a:gd name="connsiteX12" fmla="*/ 42262 w 52774"/>
                <a:gd name="connsiteY12" fmla="*/ 1965 h 75804"/>
                <a:gd name="connsiteX13" fmla="*/ 30284 w 52774"/>
                <a:gd name="connsiteY13" fmla="*/ 239 h 75804"/>
                <a:gd name="connsiteX14" fmla="*/ 19844 w 52774"/>
                <a:gd name="connsiteY14" fmla="*/ 1714 h 75804"/>
                <a:gd name="connsiteX15" fmla="*/ 10917 w 52774"/>
                <a:gd name="connsiteY15" fmla="*/ 6146 h 75804"/>
                <a:gd name="connsiteX16" fmla="*/ 4713 w 52774"/>
                <a:gd name="connsiteY16" fmla="*/ 13480 h 75804"/>
                <a:gd name="connsiteX17" fmla="*/ 2391 w 52774"/>
                <a:gd name="connsiteY17" fmla="*/ 23669 h 75804"/>
                <a:gd name="connsiteX18" fmla="*/ 4924 w 52774"/>
                <a:gd name="connsiteY18" fmla="*/ 33349 h 75804"/>
                <a:gd name="connsiteX19" fmla="*/ 11278 w 52774"/>
                <a:gd name="connsiteY19" fmla="*/ 39255 h 75804"/>
                <a:gd name="connsiteX20" fmla="*/ 19538 w 52774"/>
                <a:gd name="connsiteY20" fmla="*/ 42824 h 75804"/>
                <a:gd name="connsiteX21" fmla="*/ 27797 w 52774"/>
                <a:gd name="connsiteY21" fmla="*/ 45476 h 75804"/>
                <a:gd name="connsiteX22" fmla="*/ 34159 w 52774"/>
                <a:gd name="connsiteY22" fmla="*/ 48684 h 75804"/>
                <a:gd name="connsiteX23" fmla="*/ 36677 w 52774"/>
                <a:gd name="connsiteY23" fmla="*/ 53830 h 75804"/>
                <a:gd name="connsiteX24" fmla="*/ 35704 w 52774"/>
                <a:gd name="connsiteY24" fmla="*/ 57195 h 75804"/>
                <a:gd name="connsiteX25" fmla="*/ 33124 w 52774"/>
                <a:gd name="connsiteY25" fmla="*/ 59532 h 75804"/>
                <a:gd name="connsiteX26" fmla="*/ 29507 w 52774"/>
                <a:gd name="connsiteY26" fmla="*/ 60913 h 75804"/>
                <a:gd name="connsiteX27" fmla="*/ 25531 w 52774"/>
                <a:gd name="connsiteY27" fmla="*/ 61368 h 75804"/>
                <a:gd name="connsiteX28" fmla="*/ 17734 w 52774"/>
                <a:gd name="connsiteY28" fmla="*/ 59587 h 75804"/>
                <a:gd name="connsiteX29" fmla="*/ 11482 w 52774"/>
                <a:gd name="connsiteY29" fmla="*/ 54543 h 75804"/>
                <a:gd name="connsiteX30" fmla="*/ 22 w 52774"/>
                <a:gd name="connsiteY30" fmla="*/ 66976 h 75804"/>
                <a:gd name="connsiteX31" fmla="*/ 11380 w 52774"/>
                <a:gd name="connsiteY31" fmla="*/ 73903 h 75804"/>
                <a:gd name="connsiteX32" fmla="*/ 24597 w 52774"/>
                <a:gd name="connsiteY32" fmla="*/ 76044 h 75804"/>
                <a:gd name="connsiteX33" fmla="*/ 35398 w 52774"/>
                <a:gd name="connsiteY33" fmla="*/ 74616 h 75804"/>
                <a:gd name="connsiteX34" fmla="*/ 44380 w 52774"/>
                <a:gd name="connsiteY34" fmla="*/ 70232 h 75804"/>
                <a:gd name="connsiteX35" fmla="*/ 50522 w 52774"/>
                <a:gd name="connsiteY35" fmla="*/ 62795 h 75804"/>
                <a:gd name="connsiteX36" fmla="*/ 52796 w 52774"/>
                <a:gd name="connsiteY36" fmla="*/ 52300 h 75804"/>
                <a:gd name="connsiteX37" fmla="*/ 50326 w 52774"/>
                <a:gd name="connsiteY37" fmla="*/ 42213 h 75804"/>
                <a:gd name="connsiteX38" fmla="*/ 44074 w 52774"/>
                <a:gd name="connsiteY38" fmla="*/ 36204 h 7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2774" h="75804">
                  <a:moveTo>
                    <a:pt x="44074" y="36204"/>
                  </a:moveTo>
                  <a:cubicBezTo>
                    <a:pt x="41556" y="34706"/>
                    <a:pt x="38850" y="33553"/>
                    <a:pt x="35955" y="32737"/>
                  </a:cubicBezTo>
                  <a:cubicBezTo>
                    <a:pt x="33077" y="31921"/>
                    <a:pt x="30370" y="31105"/>
                    <a:pt x="27852" y="30297"/>
                  </a:cubicBezTo>
                  <a:cubicBezTo>
                    <a:pt x="25342" y="29482"/>
                    <a:pt x="23248" y="28493"/>
                    <a:pt x="21609" y="27340"/>
                  </a:cubicBezTo>
                  <a:cubicBezTo>
                    <a:pt x="19946" y="26187"/>
                    <a:pt x="19130" y="24524"/>
                    <a:pt x="19130" y="22344"/>
                  </a:cubicBezTo>
                  <a:cubicBezTo>
                    <a:pt x="19130" y="20987"/>
                    <a:pt x="19475" y="19834"/>
                    <a:pt x="20157" y="18884"/>
                  </a:cubicBezTo>
                  <a:cubicBezTo>
                    <a:pt x="20848" y="17927"/>
                    <a:pt x="21750" y="17167"/>
                    <a:pt x="22848" y="16586"/>
                  </a:cubicBezTo>
                  <a:cubicBezTo>
                    <a:pt x="23946" y="16014"/>
                    <a:pt x="25107" y="15590"/>
                    <a:pt x="26362" y="15315"/>
                  </a:cubicBezTo>
                  <a:cubicBezTo>
                    <a:pt x="27601" y="15049"/>
                    <a:pt x="28794" y="14908"/>
                    <a:pt x="29970" y="14908"/>
                  </a:cubicBezTo>
                  <a:cubicBezTo>
                    <a:pt x="31963" y="14908"/>
                    <a:pt x="34081" y="15300"/>
                    <a:pt x="36324" y="16084"/>
                  </a:cubicBezTo>
                  <a:cubicBezTo>
                    <a:pt x="38559" y="16861"/>
                    <a:pt x="40324" y="18069"/>
                    <a:pt x="41642" y="19700"/>
                  </a:cubicBezTo>
                  <a:lnTo>
                    <a:pt x="52694" y="7777"/>
                  </a:lnTo>
                  <a:cubicBezTo>
                    <a:pt x="49604" y="5063"/>
                    <a:pt x="46113" y="3126"/>
                    <a:pt x="42262" y="1965"/>
                  </a:cubicBezTo>
                  <a:cubicBezTo>
                    <a:pt x="38410" y="812"/>
                    <a:pt x="34410" y="239"/>
                    <a:pt x="30284" y="239"/>
                  </a:cubicBezTo>
                  <a:cubicBezTo>
                    <a:pt x="26699" y="239"/>
                    <a:pt x="23224" y="733"/>
                    <a:pt x="19844" y="1714"/>
                  </a:cubicBezTo>
                  <a:cubicBezTo>
                    <a:pt x="16471" y="2702"/>
                    <a:pt x="13490" y="4177"/>
                    <a:pt x="10917" y="6146"/>
                  </a:cubicBezTo>
                  <a:cubicBezTo>
                    <a:pt x="8336" y="8115"/>
                    <a:pt x="6266" y="10562"/>
                    <a:pt x="4713" y="13480"/>
                  </a:cubicBezTo>
                  <a:cubicBezTo>
                    <a:pt x="3159" y="16406"/>
                    <a:pt x="2391" y="19802"/>
                    <a:pt x="2391" y="23669"/>
                  </a:cubicBezTo>
                  <a:cubicBezTo>
                    <a:pt x="2391" y="27678"/>
                    <a:pt x="3238" y="30909"/>
                    <a:pt x="4924" y="33349"/>
                  </a:cubicBezTo>
                  <a:cubicBezTo>
                    <a:pt x="6611" y="35796"/>
                    <a:pt x="8729" y="37765"/>
                    <a:pt x="11278" y="39255"/>
                  </a:cubicBezTo>
                  <a:cubicBezTo>
                    <a:pt x="13827" y="40754"/>
                    <a:pt x="16573" y="41946"/>
                    <a:pt x="19538" y="42824"/>
                  </a:cubicBezTo>
                  <a:cubicBezTo>
                    <a:pt x="22503" y="43711"/>
                    <a:pt x="25248" y="44597"/>
                    <a:pt x="27797" y="45476"/>
                  </a:cubicBezTo>
                  <a:cubicBezTo>
                    <a:pt x="30347" y="46354"/>
                    <a:pt x="32457" y="47429"/>
                    <a:pt x="34159" y="48684"/>
                  </a:cubicBezTo>
                  <a:cubicBezTo>
                    <a:pt x="35838" y="49939"/>
                    <a:pt x="36677" y="51657"/>
                    <a:pt x="36677" y="53830"/>
                  </a:cubicBezTo>
                  <a:cubicBezTo>
                    <a:pt x="36677" y="55124"/>
                    <a:pt x="36347" y="56238"/>
                    <a:pt x="35704" y="57195"/>
                  </a:cubicBezTo>
                  <a:cubicBezTo>
                    <a:pt x="35053" y="58144"/>
                    <a:pt x="34190" y="58920"/>
                    <a:pt x="33124" y="59532"/>
                  </a:cubicBezTo>
                  <a:cubicBezTo>
                    <a:pt x="32057" y="60144"/>
                    <a:pt x="30849" y="60607"/>
                    <a:pt x="29507" y="60913"/>
                  </a:cubicBezTo>
                  <a:cubicBezTo>
                    <a:pt x="28174" y="61219"/>
                    <a:pt x="26841" y="61368"/>
                    <a:pt x="25531" y="61368"/>
                  </a:cubicBezTo>
                  <a:cubicBezTo>
                    <a:pt x="22848" y="61368"/>
                    <a:pt x="20244" y="60772"/>
                    <a:pt x="17734" y="59587"/>
                  </a:cubicBezTo>
                  <a:cubicBezTo>
                    <a:pt x="15216" y="58395"/>
                    <a:pt x="13129" y="56716"/>
                    <a:pt x="11482" y="54543"/>
                  </a:cubicBezTo>
                  <a:lnTo>
                    <a:pt x="22" y="66976"/>
                  </a:lnTo>
                  <a:cubicBezTo>
                    <a:pt x="3520" y="70169"/>
                    <a:pt x="7317" y="72475"/>
                    <a:pt x="11380" y="73903"/>
                  </a:cubicBezTo>
                  <a:cubicBezTo>
                    <a:pt x="15443" y="75330"/>
                    <a:pt x="19844" y="76044"/>
                    <a:pt x="24597" y="76044"/>
                  </a:cubicBezTo>
                  <a:cubicBezTo>
                    <a:pt x="28386" y="76044"/>
                    <a:pt x="31978" y="75565"/>
                    <a:pt x="35398" y="74616"/>
                  </a:cubicBezTo>
                  <a:cubicBezTo>
                    <a:pt x="38795" y="73667"/>
                    <a:pt x="41799" y="72200"/>
                    <a:pt x="44380" y="70232"/>
                  </a:cubicBezTo>
                  <a:cubicBezTo>
                    <a:pt x="46961" y="68263"/>
                    <a:pt x="49016" y="65784"/>
                    <a:pt x="50522" y="62795"/>
                  </a:cubicBezTo>
                  <a:cubicBezTo>
                    <a:pt x="52036" y="59807"/>
                    <a:pt x="52796" y="56308"/>
                    <a:pt x="52796" y="52300"/>
                  </a:cubicBezTo>
                  <a:cubicBezTo>
                    <a:pt x="52796" y="48088"/>
                    <a:pt x="51965" y="44731"/>
                    <a:pt x="50326" y="42213"/>
                  </a:cubicBezTo>
                  <a:cubicBezTo>
                    <a:pt x="48663" y="39703"/>
                    <a:pt x="46584" y="37694"/>
                    <a:pt x="44074" y="36204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A6D800-E143-AA6E-64D0-1FBD4E533233}"/>
                </a:ext>
              </a:extLst>
            </p:cNvPr>
            <p:cNvSpPr/>
            <p:nvPr/>
          </p:nvSpPr>
          <p:spPr>
            <a:xfrm>
              <a:off x="22666894" y="13265161"/>
              <a:ext cx="51543" cy="72133"/>
            </a:xfrm>
            <a:custGeom>
              <a:avLst/>
              <a:gdLst>
                <a:gd name="connsiteX0" fmla="*/ 16181 w 51543"/>
                <a:gd name="connsiteY0" fmla="*/ 43028 h 72133"/>
                <a:gd name="connsiteX1" fmla="*/ 47894 w 51543"/>
                <a:gd name="connsiteY1" fmla="*/ 43028 h 72133"/>
                <a:gd name="connsiteX2" fmla="*/ 47894 w 51543"/>
                <a:gd name="connsiteY2" fmla="*/ 28360 h 72133"/>
                <a:gd name="connsiteX3" fmla="*/ 16181 w 51543"/>
                <a:gd name="connsiteY3" fmla="*/ 28360 h 72133"/>
                <a:gd name="connsiteX4" fmla="*/ 16181 w 51543"/>
                <a:gd name="connsiteY4" fmla="*/ 14908 h 72133"/>
                <a:gd name="connsiteX5" fmla="*/ 49753 w 51543"/>
                <a:gd name="connsiteY5" fmla="*/ 14908 h 72133"/>
                <a:gd name="connsiteX6" fmla="*/ 49753 w 51543"/>
                <a:gd name="connsiteY6" fmla="*/ 239 h 72133"/>
                <a:gd name="connsiteX7" fmla="*/ 69 w 51543"/>
                <a:gd name="connsiteY7" fmla="*/ 239 h 72133"/>
                <a:gd name="connsiteX8" fmla="*/ 69 w 51543"/>
                <a:gd name="connsiteY8" fmla="*/ 72373 h 72133"/>
                <a:gd name="connsiteX9" fmla="*/ 51612 w 51543"/>
                <a:gd name="connsiteY9" fmla="*/ 72373 h 72133"/>
                <a:gd name="connsiteX10" fmla="*/ 51612 w 51543"/>
                <a:gd name="connsiteY10" fmla="*/ 57697 h 72133"/>
                <a:gd name="connsiteX11" fmla="*/ 16181 w 51543"/>
                <a:gd name="connsiteY11" fmla="*/ 57697 h 72133"/>
                <a:gd name="connsiteX12" fmla="*/ 16181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181" y="43028"/>
                  </a:moveTo>
                  <a:lnTo>
                    <a:pt x="47894" y="43028"/>
                  </a:lnTo>
                  <a:lnTo>
                    <a:pt x="47894" y="28360"/>
                  </a:lnTo>
                  <a:lnTo>
                    <a:pt x="16181" y="28360"/>
                  </a:lnTo>
                  <a:lnTo>
                    <a:pt x="16181" y="14908"/>
                  </a:lnTo>
                  <a:lnTo>
                    <a:pt x="49753" y="14908"/>
                  </a:lnTo>
                  <a:lnTo>
                    <a:pt x="49753" y="239"/>
                  </a:lnTo>
                  <a:lnTo>
                    <a:pt x="69" y="239"/>
                  </a:lnTo>
                  <a:lnTo>
                    <a:pt x="69" y="72373"/>
                  </a:lnTo>
                  <a:lnTo>
                    <a:pt x="51612" y="72373"/>
                  </a:lnTo>
                  <a:lnTo>
                    <a:pt x="51612" y="57697"/>
                  </a:lnTo>
                  <a:lnTo>
                    <a:pt x="16181" y="57697"/>
                  </a:lnTo>
                  <a:lnTo>
                    <a:pt x="16181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2F067013-53EF-DE3E-0229-4539B9F0453A}"/>
                </a:ext>
              </a:extLst>
            </p:cNvPr>
            <p:cNvSpPr/>
            <p:nvPr/>
          </p:nvSpPr>
          <p:spPr>
            <a:xfrm>
              <a:off x="22776075" y="13265161"/>
              <a:ext cx="76738" cy="72133"/>
            </a:xfrm>
            <a:custGeom>
              <a:avLst/>
              <a:gdLst>
                <a:gd name="connsiteX0" fmla="*/ 31722 w 76738"/>
                <a:gd name="connsiteY0" fmla="*/ 239 h 72133"/>
                <a:gd name="connsiteX1" fmla="*/ 118 w 76738"/>
                <a:gd name="connsiteY1" fmla="*/ 72373 h 72133"/>
                <a:gd name="connsiteX2" fmla="*/ 17877 w 76738"/>
                <a:gd name="connsiteY2" fmla="*/ 72373 h 72133"/>
                <a:gd name="connsiteX3" fmla="*/ 23972 w 76738"/>
                <a:gd name="connsiteY3" fmla="*/ 57093 h 72133"/>
                <a:gd name="connsiteX4" fmla="*/ 52383 w 76738"/>
                <a:gd name="connsiteY4" fmla="*/ 57093 h 72133"/>
                <a:gd name="connsiteX5" fmla="*/ 58682 w 76738"/>
                <a:gd name="connsiteY5" fmla="*/ 72373 h 72133"/>
                <a:gd name="connsiteX6" fmla="*/ 76856 w 76738"/>
                <a:gd name="connsiteY6" fmla="*/ 72373 h 72133"/>
                <a:gd name="connsiteX7" fmla="*/ 45049 w 76738"/>
                <a:gd name="connsiteY7" fmla="*/ 239 h 72133"/>
                <a:gd name="connsiteX8" fmla="*/ 31722 w 76738"/>
                <a:gd name="connsiteY8" fmla="*/ 239 h 72133"/>
                <a:gd name="connsiteX9" fmla="*/ 29031 w 76738"/>
                <a:gd name="connsiteY9" fmla="*/ 43648 h 72133"/>
                <a:gd name="connsiteX10" fmla="*/ 37911 w 76738"/>
                <a:gd name="connsiteY10" fmla="*/ 21222 h 72133"/>
                <a:gd name="connsiteX11" fmla="*/ 46908 w 76738"/>
                <a:gd name="connsiteY11" fmla="*/ 43648 h 72133"/>
                <a:gd name="connsiteX12" fmla="*/ 29031 w 76738"/>
                <a:gd name="connsiteY12" fmla="*/ 4364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738" h="72133">
                  <a:moveTo>
                    <a:pt x="31722" y="239"/>
                  </a:moveTo>
                  <a:lnTo>
                    <a:pt x="118" y="72373"/>
                  </a:lnTo>
                  <a:lnTo>
                    <a:pt x="17877" y="72373"/>
                  </a:lnTo>
                  <a:lnTo>
                    <a:pt x="23972" y="57093"/>
                  </a:lnTo>
                  <a:lnTo>
                    <a:pt x="52383" y="57093"/>
                  </a:lnTo>
                  <a:lnTo>
                    <a:pt x="58682" y="72373"/>
                  </a:lnTo>
                  <a:lnTo>
                    <a:pt x="76856" y="72373"/>
                  </a:lnTo>
                  <a:lnTo>
                    <a:pt x="45049" y="239"/>
                  </a:lnTo>
                  <a:lnTo>
                    <a:pt x="31722" y="239"/>
                  </a:lnTo>
                  <a:close/>
                  <a:moveTo>
                    <a:pt x="29031" y="43648"/>
                  </a:moveTo>
                  <a:lnTo>
                    <a:pt x="37911" y="21222"/>
                  </a:lnTo>
                  <a:lnTo>
                    <a:pt x="46908" y="43648"/>
                  </a:lnTo>
                  <a:lnTo>
                    <a:pt x="29031" y="4364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96B2BC60-716B-2BDC-ED43-C60577EA7716}"/>
                </a:ext>
              </a:extLst>
            </p:cNvPr>
            <p:cNvSpPr/>
            <p:nvPr/>
          </p:nvSpPr>
          <p:spPr>
            <a:xfrm>
              <a:off x="22912420" y="13265161"/>
              <a:ext cx="61654" cy="73969"/>
            </a:xfrm>
            <a:custGeom>
              <a:avLst/>
              <a:gdLst>
                <a:gd name="connsiteX0" fmla="*/ 45713 w 61654"/>
                <a:gd name="connsiteY0" fmla="*/ 43947 h 73969"/>
                <a:gd name="connsiteX1" fmla="*/ 44622 w 61654"/>
                <a:gd name="connsiteY1" fmla="*/ 50159 h 73969"/>
                <a:gd name="connsiteX2" fmla="*/ 41587 w 61654"/>
                <a:gd name="connsiteY2" fmla="*/ 55101 h 73969"/>
                <a:gd name="connsiteX3" fmla="*/ 36935 w 61654"/>
                <a:gd name="connsiteY3" fmla="*/ 58364 h 73969"/>
                <a:gd name="connsiteX4" fmla="*/ 31052 w 61654"/>
                <a:gd name="connsiteY4" fmla="*/ 59533 h 73969"/>
                <a:gd name="connsiteX5" fmla="*/ 25114 w 61654"/>
                <a:gd name="connsiteY5" fmla="*/ 58364 h 73969"/>
                <a:gd name="connsiteX6" fmla="*/ 20416 w 61654"/>
                <a:gd name="connsiteY6" fmla="*/ 55101 h 73969"/>
                <a:gd name="connsiteX7" fmla="*/ 17356 w 61654"/>
                <a:gd name="connsiteY7" fmla="*/ 50159 h 73969"/>
                <a:gd name="connsiteX8" fmla="*/ 16282 w 61654"/>
                <a:gd name="connsiteY8" fmla="*/ 43947 h 73969"/>
                <a:gd name="connsiteX9" fmla="*/ 16282 w 61654"/>
                <a:gd name="connsiteY9" fmla="*/ 240 h 73969"/>
                <a:gd name="connsiteX10" fmla="*/ 170 w 61654"/>
                <a:gd name="connsiteY10" fmla="*/ 240 h 73969"/>
                <a:gd name="connsiteX11" fmla="*/ 170 w 61654"/>
                <a:gd name="connsiteY11" fmla="*/ 44559 h 73969"/>
                <a:gd name="connsiteX12" fmla="*/ 2131 w 61654"/>
                <a:gd name="connsiteY12" fmla="*/ 56380 h 73969"/>
                <a:gd name="connsiteX13" fmla="*/ 7975 w 61654"/>
                <a:gd name="connsiteY13" fmla="*/ 65753 h 73969"/>
                <a:gd name="connsiteX14" fmla="*/ 17623 w 61654"/>
                <a:gd name="connsiteY14" fmla="*/ 71966 h 73969"/>
                <a:gd name="connsiteX15" fmla="*/ 31052 w 61654"/>
                <a:gd name="connsiteY15" fmla="*/ 74209 h 73969"/>
                <a:gd name="connsiteX16" fmla="*/ 44379 w 61654"/>
                <a:gd name="connsiteY16" fmla="*/ 71966 h 73969"/>
                <a:gd name="connsiteX17" fmla="*/ 54027 w 61654"/>
                <a:gd name="connsiteY17" fmla="*/ 65753 h 73969"/>
                <a:gd name="connsiteX18" fmla="*/ 59871 w 61654"/>
                <a:gd name="connsiteY18" fmla="*/ 56380 h 73969"/>
                <a:gd name="connsiteX19" fmla="*/ 61824 w 61654"/>
                <a:gd name="connsiteY19" fmla="*/ 44559 h 73969"/>
                <a:gd name="connsiteX20" fmla="*/ 61824 w 61654"/>
                <a:gd name="connsiteY20" fmla="*/ 240 h 73969"/>
                <a:gd name="connsiteX21" fmla="*/ 45713 w 61654"/>
                <a:gd name="connsiteY21" fmla="*/ 240 h 73969"/>
                <a:gd name="connsiteX22" fmla="*/ 45713 w 61654"/>
                <a:gd name="connsiteY22" fmla="*/ 43947 h 73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1654" h="73969">
                  <a:moveTo>
                    <a:pt x="45713" y="43947"/>
                  </a:moveTo>
                  <a:cubicBezTo>
                    <a:pt x="45713" y="46190"/>
                    <a:pt x="45360" y="48261"/>
                    <a:pt x="44622" y="50159"/>
                  </a:cubicBezTo>
                  <a:cubicBezTo>
                    <a:pt x="43909" y="52065"/>
                    <a:pt x="42897" y="53713"/>
                    <a:pt x="41587" y="55101"/>
                  </a:cubicBezTo>
                  <a:cubicBezTo>
                    <a:pt x="40277" y="56497"/>
                    <a:pt x="38731" y="57580"/>
                    <a:pt x="36935" y="58364"/>
                  </a:cubicBezTo>
                  <a:cubicBezTo>
                    <a:pt x="35155" y="59148"/>
                    <a:pt x="33186" y="59533"/>
                    <a:pt x="31052" y="59533"/>
                  </a:cubicBezTo>
                  <a:cubicBezTo>
                    <a:pt x="28919" y="59533"/>
                    <a:pt x="26926" y="59148"/>
                    <a:pt x="25114" y="58364"/>
                  </a:cubicBezTo>
                  <a:cubicBezTo>
                    <a:pt x="23287" y="57580"/>
                    <a:pt x="21718" y="56497"/>
                    <a:pt x="20416" y="55101"/>
                  </a:cubicBezTo>
                  <a:cubicBezTo>
                    <a:pt x="19098" y="53713"/>
                    <a:pt x="18086" y="52065"/>
                    <a:pt x="17356" y="50159"/>
                  </a:cubicBezTo>
                  <a:cubicBezTo>
                    <a:pt x="16643" y="48261"/>
                    <a:pt x="16282" y="46190"/>
                    <a:pt x="16282" y="43947"/>
                  </a:cubicBezTo>
                  <a:lnTo>
                    <a:pt x="16282" y="240"/>
                  </a:lnTo>
                  <a:lnTo>
                    <a:pt x="170" y="240"/>
                  </a:lnTo>
                  <a:lnTo>
                    <a:pt x="170" y="44559"/>
                  </a:lnTo>
                  <a:cubicBezTo>
                    <a:pt x="170" y="48841"/>
                    <a:pt x="821" y="52779"/>
                    <a:pt x="2131" y="56380"/>
                  </a:cubicBezTo>
                  <a:cubicBezTo>
                    <a:pt x="3441" y="59980"/>
                    <a:pt x="5386" y="63102"/>
                    <a:pt x="7975" y="65753"/>
                  </a:cubicBezTo>
                  <a:cubicBezTo>
                    <a:pt x="10548" y="68397"/>
                    <a:pt x="13756" y="70475"/>
                    <a:pt x="17623" y="71966"/>
                  </a:cubicBezTo>
                  <a:cubicBezTo>
                    <a:pt x="21482" y="73456"/>
                    <a:pt x="25954" y="74209"/>
                    <a:pt x="31052" y="74209"/>
                  </a:cubicBezTo>
                  <a:cubicBezTo>
                    <a:pt x="36072" y="74209"/>
                    <a:pt x="40512" y="73456"/>
                    <a:pt x="44379" y="71966"/>
                  </a:cubicBezTo>
                  <a:cubicBezTo>
                    <a:pt x="48231" y="70475"/>
                    <a:pt x="51447" y="68397"/>
                    <a:pt x="54027" y="65753"/>
                  </a:cubicBezTo>
                  <a:cubicBezTo>
                    <a:pt x="56616" y="63102"/>
                    <a:pt x="58553" y="59980"/>
                    <a:pt x="59871" y="56380"/>
                  </a:cubicBezTo>
                  <a:cubicBezTo>
                    <a:pt x="61173" y="52779"/>
                    <a:pt x="61824" y="48841"/>
                    <a:pt x="61824" y="44559"/>
                  </a:cubicBezTo>
                  <a:lnTo>
                    <a:pt x="61824" y="240"/>
                  </a:lnTo>
                  <a:lnTo>
                    <a:pt x="45713" y="240"/>
                  </a:lnTo>
                  <a:lnTo>
                    <a:pt x="45713" y="4394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</p:grpSp>
      <p:sp>
        <p:nvSpPr>
          <p:cNvPr id="18" name="Espace réservé de la date 17">
            <a:extLst>
              <a:ext uri="{FF2B5EF4-FFF2-40B4-BE49-F238E27FC236}">
                <a16:creationId xmlns:a16="http://schemas.microsoft.com/office/drawing/2014/main" id="{01781390-AA95-5073-B49F-DD159982EC5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949776" y="4794413"/>
            <a:ext cx="715343" cy="75021"/>
          </a:xfrm>
        </p:spPr>
        <p:txBody>
          <a:bodyPr/>
          <a:lstStyle>
            <a:lvl1pPr algn="r">
              <a:defRPr sz="488" b="1">
                <a:solidFill>
                  <a:schemeClr val="bg1"/>
                </a:solidFill>
              </a:defRPr>
            </a:lvl1pPr>
          </a:lstStyle>
          <a:p>
            <a:fld id="{6D7ABFC1-5AE1-A742-88D0-0AFFB6057C57}" type="datetime4">
              <a:rPr lang="fr-FR" smtClean="0"/>
              <a:t>27 février 2026</a:t>
            </a:fld>
            <a:endParaRPr lang="fr-FR"/>
          </a:p>
        </p:txBody>
      </p:sp>
      <p:pic>
        <p:nvPicPr>
          <p:cNvPr id="19" name="Graphique 18">
            <a:extLst>
              <a:ext uri="{FF2B5EF4-FFF2-40B4-BE49-F238E27FC236}">
                <a16:creationId xmlns:a16="http://schemas.microsoft.com/office/drawing/2014/main" id="{2BED6A61-00C9-16E5-94BE-F0C0DDDDBC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97288" y="476609"/>
            <a:ext cx="2267831" cy="399997"/>
          </a:xfrm>
          <a:prstGeom prst="rect">
            <a:avLst/>
          </a:prstGeom>
        </p:spPr>
      </p:pic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DE53275E-82E7-8571-1483-C6C2E55629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8881" y="2012355"/>
            <a:ext cx="5172075" cy="2009909"/>
          </a:xfrm>
        </p:spPr>
        <p:txBody>
          <a:bodyPr/>
          <a:lstStyle>
            <a:lvl1pPr>
              <a:lnSpc>
                <a:spcPct val="80000"/>
              </a:lnSpc>
              <a:spcAft>
                <a:spcPts val="500"/>
              </a:spcAft>
              <a:defRPr lang="fr-FR" sz="3375" kern="1200" dirty="0" smtClean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1pPr>
            <a:lvl2pPr marL="9525" indent="0">
              <a:lnSpc>
                <a:spcPct val="90000"/>
              </a:lnSpc>
              <a:tabLst/>
              <a:defRPr lang="fr-FR" sz="1875" kern="1200" dirty="0" smtClean="0">
                <a:solidFill>
                  <a:srgbClr val="264FC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présentation</a:t>
            </a:r>
          </a:p>
          <a:p>
            <a:pPr lvl="0"/>
            <a:r>
              <a:rPr lang="fr-FR"/>
              <a:t>plus long sur deux ou</a:t>
            </a:r>
          </a:p>
          <a:p>
            <a:pPr lvl="0"/>
            <a:r>
              <a:rPr lang="fr-FR"/>
              <a:t>trois lignes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</p:spTree>
    <p:extLst>
      <p:ext uri="{BB962C8B-B14F-4D97-AF65-F5344CB8AC3E}">
        <p14:creationId xmlns:p14="http://schemas.microsoft.com/office/powerpoint/2010/main" val="412833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Réseau D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e la date 17">
            <a:extLst>
              <a:ext uri="{FF2B5EF4-FFF2-40B4-BE49-F238E27FC236}">
                <a16:creationId xmlns:a16="http://schemas.microsoft.com/office/drawing/2014/main" id="{01781390-AA95-5073-B49F-DD159982EC5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949776" y="4794413"/>
            <a:ext cx="715343" cy="75021"/>
          </a:xfrm>
        </p:spPr>
        <p:txBody>
          <a:bodyPr/>
          <a:lstStyle>
            <a:lvl1pPr algn="r">
              <a:defRPr sz="488" b="1">
                <a:solidFill>
                  <a:schemeClr val="bg1"/>
                </a:solidFill>
              </a:defRPr>
            </a:lvl1pPr>
          </a:lstStyle>
          <a:p>
            <a:fld id="{737A3386-0F3D-2E46-95F8-3E84190D06B3}" type="datetime4">
              <a:rPr lang="fr-FR" smtClean="0"/>
              <a:t>27 février 2026</a:t>
            </a:fld>
            <a:endParaRPr lang="fr-FR"/>
          </a:p>
        </p:txBody>
      </p:sp>
      <p:pic>
        <p:nvPicPr>
          <p:cNvPr id="19" name="Graphique 18">
            <a:extLst>
              <a:ext uri="{FF2B5EF4-FFF2-40B4-BE49-F238E27FC236}">
                <a16:creationId xmlns:a16="http://schemas.microsoft.com/office/drawing/2014/main" id="{2BED6A61-00C9-16E5-94BE-F0C0DDDDBC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3325" y="475380"/>
            <a:ext cx="2267831" cy="399997"/>
          </a:xfrm>
          <a:prstGeom prst="rect">
            <a:avLst/>
          </a:prstGeom>
        </p:spPr>
      </p:pic>
      <p:pic>
        <p:nvPicPr>
          <p:cNvPr id="22" name="Graphique 21">
            <a:extLst>
              <a:ext uri="{FF2B5EF4-FFF2-40B4-BE49-F238E27FC236}">
                <a16:creationId xmlns:a16="http://schemas.microsoft.com/office/drawing/2014/main" id="{DA9D2270-E42B-1646-8D73-DEE60346C59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7473" y="4637082"/>
            <a:ext cx="415571" cy="286747"/>
          </a:xfrm>
          <a:prstGeom prst="rect">
            <a:avLst/>
          </a:prstGeom>
        </p:spPr>
      </p:pic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59A173E6-C0C1-05BF-53A7-FBD941BD04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72112" y="1630868"/>
            <a:ext cx="5172075" cy="2009909"/>
          </a:xfrm>
        </p:spPr>
        <p:txBody>
          <a:bodyPr/>
          <a:lstStyle>
            <a:lvl1pPr>
              <a:lnSpc>
                <a:spcPct val="80000"/>
              </a:lnSpc>
              <a:spcAft>
                <a:spcPts val="500"/>
              </a:spcAft>
              <a:defRPr lang="fr-FR" sz="337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525" indent="0">
              <a:lnSpc>
                <a:spcPct val="90000"/>
              </a:lnSpc>
              <a:tabLst/>
              <a:defRPr lang="fr-FR" sz="1875" kern="1200" dirty="0" smtClean="0">
                <a:solidFill>
                  <a:schemeClr val="bg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présentation</a:t>
            </a:r>
          </a:p>
          <a:p>
            <a:pPr lvl="0"/>
            <a:r>
              <a:rPr lang="fr-FR"/>
              <a:t>plus long sur deux ou</a:t>
            </a:r>
          </a:p>
          <a:p>
            <a:pPr lvl="0"/>
            <a:r>
              <a:rPr lang="fr-FR"/>
              <a:t>trois lignes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</p:spTree>
    <p:extLst>
      <p:ext uri="{BB962C8B-B14F-4D97-AF65-F5344CB8AC3E}">
        <p14:creationId xmlns:p14="http://schemas.microsoft.com/office/powerpoint/2010/main" val="1511413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Maison A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phique 18">
            <a:extLst>
              <a:ext uri="{FF2B5EF4-FFF2-40B4-BE49-F238E27FC236}">
                <a16:creationId xmlns:a16="http://schemas.microsoft.com/office/drawing/2014/main" id="{2BED6A61-00C9-16E5-94BE-F0C0DDDDBC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3210" y="4787815"/>
            <a:ext cx="915777" cy="161523"/>
          </a:xfrm>
          <a:prstGeom prst="rect">
            <a:avLst/>
          </a:prstGeom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DEE1DD-FBC6-EFBB-7A4D-167FA7F13E3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A46746B-D20A-4A40-91CF-9D9A834430DD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F97CEB-7875-1A1D-240A-4A6BB0A481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DAAC56B-92F0-1C1D-9654-C70196DE65D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33" name="Graphique 32">
            <a:extLst>
              <a:ext uri="{FF2B5EF4-FFF2-40B4-BE49-F238E27FC236}">
                <a16:creationId xmlns:a16="http://schemas.microsoft.com/office/drawing/2014/main" id="{8460D389-1A8B-69D1-6E05-D4B6A64C57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4281" y="4787815"/>
            <a:ext cx="310662" cy="214359"/>
          </a:xfrm>
          <a:prstGeom prst="rect">
            <a:avLst/>
          </a:prstGeom>
        </p:spPr>
      </p:pic>
      <p:pic>
        <p:nvPicPr>
          <p:cNvPr id="34" name="Graphique 33">
            <a:extLst>
              <a:ext uri="{FF2B5EF4-FFF2-40B4-BE49-F238E27FC236}">
                <a16:creationId xmlns:a16="http://schemas.microsoft.com/office/drawing/2014/main" id="{0848B41E-E6EB-CB6C-188B-08F45EEF77A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4281" y="4787815"/>
            <a:ext cx="310662" cy="214359"/>
          </a:xfrm>
          <a:prstGeom prst="rect">
            <a:avLst/>
          </a:prstGeom>
        </p:spPr>
      </p:pic>
      <p:sp>
        <p:nvSpPr>
          <p:cNvPr id="35" name="Titre 34">
            <a:extLst>
              <a:ext uri="{FF2B5EF4-FFF2-40B4-BE49-F238E27FC236}">
                <a16:creationId xmlns:a16="http://schemas.microsoft.com/office/drawing/2014/main" id="{6D401685-FCA4-3569-F7C8-142BED7527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881" y="381182"/>
            <a:ext cx="2568921" cy="764120"/>
          </a:xfrm>
        </p:spPr>
        <p:txBody>
          <a:bodyPr/>
          <a:lstStyle>
            <a:lvl1pPr>
              <a:lnSpc>
                <a:spcPct val="110000"/>
              </a:lnSpc>
              <a:defRPr sz="2300">
                <a:solidFill>
                  <a:schemeClr val="bg1"/>
                </a:solidFill>
              </a:defRPr>
            </a:lvl1pPr>
          </a:lstStyle>
          <a:p>
            <a:r>
              <a:rPr lang="fr-FR"/>
              <a:t>Notre projet</a:t>
            </a:r>
            <a:br>
              <a:rPr lang="fr-FR"/>
            </a:br>
            <a:r>
              <a:rPr lang="fr-FR"/>
              <a:t>synthétisé</a:t>
            </a:r>
          </a:p>
        </p:txBody>
      </p:sp>
      <p:sp>
        <p:nvSpPr>
          <p:cNvPr id="40" name="Espace réservé du graphique SmartArt 39">
            <a:extLst>
              <a:ext uri="{FF2B5EF4-FFF2-40B4-BE49-F238E27FC236}">
                <a16:creationId xmlns:a16="http://schemas.microsoft.com/office/drawing/2014/main" id="{B5D8304F-BF23-516F-6419-E976D6A5603C}"/>
              </a:ext>
            </a:extLst>
          </p:cNvPr>
          <p:cNvSpPr>
            <a:spLocks noGrp="1"/>
          </p:cNvSpPr>
          <p:nvPr>
            <p:ph type="dgm" sz="quarter" idx="17" hasCustomPrompt="1"/>
          </p:nvPr>
        </p:nvSpPr>
        <p:spPr>
          <a:xfrm>
            <a:off x="2788081" y="3884644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67" name="Espace réservé du graphique SmartArt 66">
            <a:extLst>
              <a:ext uri="{FF2B5EF4-FFF2-40B4-BE49-F238E27FC236}">
                <a16:creationId xmlns:a16="http://schemas.microsoft.com/office/drawing/2014/main" id="{DA71A8A5-2AE9-9236-E6F0-B4ED255EE445}"/>
              </a:ext>
            </a:extLst>
          </p:cNvPr>
          <p:cNvSpPr>
            <a:spLocks noGrp="1"/>
          </p:cNvSpPr>
          <p:nvPr>
            <p:ph type="dgm" sz="quarter" idx="24" hasCustomPrompt="1"/>
          </p:nvPr>
        </p:nvSpPr>
        <p:spPr>
          <a:xfrm>
            <a:off x="2007707" y="2099608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68" name="Espace réservé du graphique SmartArt 67">
            <a:extLst>
              <a:ext uri="{FF2B5EF4-FFF2-40B4-BE49-F238E27FC236}">
                <a16:creationId xmlns:a16="http://schemas.microsoft.com/office/drawing/2014/main" id="{1FE4EA84-8F3D-FCA3-3C8F-F960F80F2F64}"/>
              </a:ext>
            </a:extLst>
          </p:cNvPr>
          <p:cNvSpPr>
            <a:spLocks noGrp="1"/>
          </p:cNvSpPr>
          <p:nvPr>
            <p:ph type="dgm" sz="quarter" idx="25" hasCustomPrompt="1"/>
          </p:nvPr>
        </p:nvSpPr>
        <p:spPr>
          <a:xfrm>
            <a:off x="3408929" y="2099608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69" name="Espace réservé du graphique SmartArt 68">
            <a:extLst>
              <a:ext uri="{FF2B5EF4-FFF2-40B4-BE49-F238E27FC236}">
                <a16:creationId xmlns:a16="http://schemas.microsoft.com/office/drawing/2014/main" id="{29CF605E-859C-D403-D12D-BBC592013F6B}"/>
              </a:ext>
            </a:extLst>
          </p:cNvPr>
          <p:cNvSpPr>
            <a:spLocks noGrp="1"/>
          </p:cNvSpPr>
          <p:nvPr>
            <p:ph type="dgm" sz="quarter" idx="26" hasCustomPrompt="1"/>
          </p:nvPr>
        </p:nvSpPr>
        <p:spPr>
          <a:xfrm>
            <a:off x="4810151" y="2099608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70" name="Espace réservé du graphique SmartArt 69">
            <a:extLst>
              <a:ext uri="{FF2B5EF4-FFF2-40B4-BE49-F238E27FC236}">
                <a16:creationId xmlns:a16="http://schemas.microsoft.com/office/drawing/2014/main" id="{26D32E04-827B-FDCA-3F8B-15EE9039C406}"/>
              </a:ext>
            </a:extLst>
          </p:cNvPr>
          <p:cNvSpPr>
            <a:spLocks noGrp="1"/>
          </p:cNvSpPr>
          <p:nvPr>
            <p:ph type="dgm" sz="quarter" idx="27" hasCustomPrompt="1"/>
          </p:nvPr>
        </p:nvSpPr>
        <p:spPr>
          <a:xfrm>
            <a:off x="6211373" y="2099608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71" name="Espace réservé du graphique SmartArt 70">
            <a:extLst>
              <a:ext uri="{FF2B5EF4-FFF2-40B4-BE49-F238E27FC236}">
                <a16:creationId xmlns:a16="http://schemas.microsoft.com/office/drawing/2014/main" id="{5693BA03-3637-6CF1-A67D-2E86771EBFB8}"/>
              </a:ext>
            </a:extLst>
          </p:cNvPr>
          <p:cNvSpPr>
            <a:spLocks noGrp="1"/>
          </p:cNvSpPr>
          <p:nvPr>
            <p:ph type="dgm" sz="quarter" idx="28" hasCustomPrompt="1"/>
          </p:nvPr>
        </p:nvSpPr>
        <p:spPr>
          <a:xfrm>
            <a:off x="3988528" y="1155972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EFBF1B90-BECC-11B2-8E7A-C6DF9128E94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48670" y="1983084"/>
            <a:ext cx="1273267" cy="1584028"/>
          </a:xfrm>
          <a:ln w="25400" cap="sq">
            <a:solidFill>
              <a:srgbClr val="FFFFFF"/>
            </a:solidFill>
            <a:miter lim="800000"/>
          </a:ln>
        </p:spPr>
        <p:txBody>
          <a:bodyPr lIns="144000" tIns="396000">
            <a:noAutofit/>
          </a:bodyPr>
          <a:lstStyle>
            <a:lvl1pPr>
              <a:defRPr lang="fr-FR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763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Satisfaction</a:t>
            </a:r>
            <a:br>
              <a:rPr lang="fr-FR"/>
            </a:br>
            <a:r>
              <a:rPr lang="fr-FR"/>
              <a:t>et engament</a:t>
            </a:r>
            <a:br>
              <a:rPr lang="fr-FR"/>
            </a:br>
            <a:r>
              <a:rPr lang="fr-FR"/>
              <a:t>des salariés</a:t>
            </a:r>
          </a:p>
          <a:p>
            <a:pPr lvl="0"/>
            <a:endParaRPr lang="fr-FR"/>
          </a:p>
          <a:p>
            <a:pPr lvl="1"/>
            <a:r>
              <a:rPr lang="fr-FR"/>
              <a:t>Devenir un employeur</a:t>
            </a:r>
          </a:p>
          <a:p>
            <a:pPr lvl="1"/>
            <a:r>
              <a:rPr lang="fr-FR"/>
              <a:t>qui fait confiance et</a:t>
            </a:r>
          </a:p>
          <a:p>
            <a:pPr lvl="1"/>
            <a:r>
              <a:rPr lang="fr-FR"/>
              <a:t>responsabilise ses</a:t>
            </a:r>
          </a:p>
          <a:p>
            <a:pPr lvl="1"/>
            <a:r>
              <a:rPr lang="fr-FR"/>
              <a:t>collaborateurs</a:t>
            </a:r>
          </a:p>
          <a:p>
            <a:pPr lvl="1"/>
            <a:endParaRPr lang="fr-FR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D754A27F-770B-560A-D116-AB96EC4FC60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43890" y="1983084"/>
            <a:ext cx="1273267" cy="1584028"/>
          </a:xfrm>
          <a:ln w="25400" cap="sq">
            <a:solidFill>
              <a:srgbClr val="FFFFFF"/>
            </a:solidFill>
            <a:miter lim="800000"/>
          </a:ln>
        </p:spPr>
        <p:txBody>
          <a:bodyPr lIns="144000" tIns="396000">
            <a:noAutofit/>
          </a:bodyPr>
          <a:lstStyle>
            <a:lvl1pPr>
              <a:defRPr lang="fr-FR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763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Qualité de</a:t>
            </a:r>
            <a:br>
              <a:rPr lang="fr-FR"/>
            </a:br>
            <a:r>
              <a:rPr lang="fr-FR"/>
              <a:t>production</a:t>
            </a:r>
            <a:br>
              <a:rPr lang="fr-FR"/>
            </a:br>
            <a:r>
              <a:rPr lang="fr-FR"/>
              <a:t>et de service</a:t>
            </a:r>
          </a:p>
          <a:p>
            <a:pPr lvl="0"/>
            <a:endParaRPr lang="fr-FR"/>
          </a:p>
          <a:p>
            <a:pPr lvl="1"/>
            <a:r>
              <a:rPr lang="fr-FR"/>
              <a:t>Répondre à l’exigence</a:t>
            </a:r>
          </a:p>
          <a:p>
            <a:pPr lvl="1"/>
            <a:r>
              <a:rPr lang="fr-FR"/>
              <a:t>d’efficacité et de qualité</a:t>
            </a:r>
          </a:p>
          <a:p>
            <a:pPr lvl="1"/>
            <a:r>
              <a:rPr lang="fr-FR"/>
              <a:t>de la production en</a:t>
            </a:r>
          </a:p>
          <a:p>
            <a:pPr lvl="1"/>
            <a:r>
              <a:rPr lang="fr-FR"/>
              <a:t>accélérant la digitalisation</a:t>
            </a:r>
          </a:p>
          <a:p>
            <a:pPr lvl="1"/>
            <a:endParaRPr lang="fr-FR"/>
          </a:p>
          <a:p>
            <a:pPr lvl="1"/>
            <a:endParaRPr lang="fr-FR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18E89144-2A23-1340-C54E-7A73F7BB7A8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639110" y="1983084"/>
            <a:ext cx="1273267" cy="1584028"/>
          </a:xfrm>
          <a:ln w="25400" cap="sq">
            <a:solidFill>
              <a:srgbClr val="FFFFFF"/>
            </a:solidFill>
            <a:miter lim="800000"/>
          </a:ln>
        </p:spPr>
        <p:txBody>
          <a:bodyPr lIns="144000" tIns="396000">
            <a:noAutofit/>
          </a:bodyPr>
          <a:lstStyle>
            <a:lvl1pPr>
              <a:defRPr lang="fr-FR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763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Performance</a:t>
            </a:r>
          </a:p>
          <a:p>
            <a:pPr lvl="0"/>
            <a:r>
              <a:rPr lang="fr-FR"/>
              <a:t>économique</a:t>
            </a:r>
          </a:p>
          <a:p>
            <a:pPr lvl="0"/>
            <a:r>
              <a:rPr lang="fr-FR"/>
              <a:t>et commerciale</a:t>
            </a:r>
          </a:p>
          <a:p>
            <a:pPr lvl="0"/>
            <a:endParaRPr lang="fr-FR"/>
          </a:p>
          <a:p>
            <a:pPr lvl="1"/>
            <a:r>
              <a:rPr lang="fr-FR"/>
              <a:t>Atteindre l’équilibre</a:t>
            </a:r>
          </a:p>
          <a:p>
            <a:pPr lvl="1"/>
            <a:r>
              <a:rPr lang="fr-FR"/>
              <a:t>financier de manière</a:t>
            </a:r>
          </a:p>
          <a:p>
            <a:pPr lvl="1"/>
            <a:r>
              <a:rPr lang="fr-FR"/>
              <a:t>volontaire d’ici 2024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DDA4A3A8-BB48-A892-CD68-BE24AADE4FE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34330" y="1983084"/>
            <a:ext cx="1273267" cy="1584028"/>
          </a:xfrm>
          <a:ln w="25400" cap="sq">
            <a:solidFill>
              <a:srgbClr val="FFFFFF"/>
            </a:solidFill>
            <a:miter lim="800000"/>
          </a:ln>
        </p:spPr>
        <p:txBody>
          <a:bodyPr lIns="144000" tIns="396000">
            <a:noAutofit/>
          </a:bodyPr>
          <a:lstStyle>
            <a:lvl1pPr>
              <a:defRPr lang="fr-FR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763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Territoires et</a:t>
            </a:r>
          </a:p>
          <a:p>
            <a:pPr lvl="0"/>
            <a:r>
              <a:rPr lang="fr-FR"/>
              <a:t>Environnement</a:t>
            </a:r>
          </a:p>
          <a:p>
            <a:pPr lvl="0"/>
            <a:endParaRPr lang="fr-FR"/>
          </a:p>
          <a:p>
            <a:pPr lvl="1"/>
            <a:r>
              <a:rPr lang="fr-FR"/>
              <a:t>Être le moteur dans la</a:t>
            </a:r>
          </a:p>
          <a:p>
            <a:pPr lvl="1"/>
            <a:r>
              <a:rPr lang="fr-FR"/>
              <a:t>transition écologique et</a:t>
            </a:r>
          </a:p>
          <a:p>
            <a:pPr lvl="1"/>
            <a:r>
              <a:rPr lang="fr-FR"/>
              <a:t>renforcer notre proximité</a:t>
            </a:r>
          </a:p>
          <a:p>
            <a:pPr lvl="1"/>
            <a:r>
              <a:rPr lang="fr-FR"/>
              <a:t>dans chacun des territoires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79FBD1F-64D9-92E9-103D-BF01CC94A00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863108" y="808213"/>
            <a:ext cx="5405879" cy="1073521"/>
          </a:xfrm>
          <a:prstGeom prst="triangle">
            <a:avLst>
              <a:gd name="adj" fmla="val 51084"/>
            </a:avLst>
          </a:prstGeom>
          <a:ln w="25400" cap="sq">
            <a:solidFill>
              <a:srgbClr val="FFFFFF"/>
            </a:solidFill>
            <a:miter lim="800000"/>
          </a:ln>
        </p:spPr>
        <p:txBody>
          <a:bodyPr wrap="square" lIns="540000" tIns="0" bIns="108000" anchor="b" anchorCtr="0">
            <a:noAutofit/>
          </a:bodyPr>
          <a:lstStyle>
            <a:lvl1pPr marL="449263" indent="0">
              <a:spcAft>
                <a:spcPts val="600"/>
              </a:spcAft>
              <a:tabLst/>
              <a:defRPr lang="fr-FR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350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Satisfaction et</a:t>
            </a:r>
            <a:br>
              <a:rPr lang="fr-FR"/>
            </a:br>
            <a:r>
              <a:rPr lang="fr-FR"/>
              <a:t>relations clients</a:t>
            </a:r>
          </a:p>
          <a:p>
            <a:pPr lvl="1"/>
            <a:r>
              <a:rPr lang="fr-FR"/>
              <a:t>Penser client avant tout et être reconnu</a:t>
            </a:r>
          </a:p>
          <a:p>
            <a:pPr lvl="1"/>
            <a:r>
              <a:rPr lang="fr-FR"/>
              <a:t>comme un partenaire engagé et fiable</a:t>
            </a:r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9C695617-2A54-6CAC-531B-965D3760776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848670" y="3684892"/>
            <a:ext cx="5469130" cy="609941"/>
          </a:xfrm>
          <a:ln w="25400" cap="sq">
            <a:solidFill>
              <a:srgbClr val="FFFFFF"/>
            </a:solidFill>
            <a:miter lim="800000"/>
          </a:ln>
        </p:spPr>
        <p:txBody>
          <a:bodyPr lIns="1152000" tIns="0" anchor="ctr">
            <a:noAutofit/>
          </a:bodyPr>
          <a:lstStyle>
            <a:lvl1pPr>
              <a:defRPr lang="fr-FR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763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Sécurité, </a:t>
            </a:r>
          </a:p>
          <a:p>
            <a:pPr lvl="0"/>
            <a:r>
              <a:rPr lang="fr-FR"/>
              <a:t>sûreté </a:t>
            </a:r>
          </a:p>
          <a:p>
            <a:pPr lvl="0"/>
            <a:r>
              <a:rPr lang="fr-FR"/>
              <a:t>et éthique</a:t>
            </a:r>
          </a:p>
        </p:txBody>
      </p:sp>
      <p:sp>
        <p:nvSpPr>
          <p:cNvPr id="62" name="Espace réservé du texte 11">
            <a:extLst>
              <a:ext uri="{FF2B5EF4-FFF2-40B4-BE49-F238E27FC236}">
                <a16:creationId xmlns:a16="http://schemas.microsoft.com/office/drawing/2014/main" id="{6286CE89-B3A4-ADDE-BAC7-59E33A12E3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87337" y="3895957"/>
            <a:ext cx="3406424" cy="186974"/>
          </a:xfrm>
        </p:spPr>
        <p:txBody>
          <a:bodyPr wrap="square" lIns="0" tIns="0" anchor="ctr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lang="fr-FR" sz="675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125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Considérer la sécurité d’exploitation et du travail comme</a:t>
            </a:r>
          </a:p>
          <a:p>
            <a:pPr lvl="0"/>
            <a:r>
              <a:rPr lang="fr-FR"/>
              <a:t>préalable à chacune de nos actions</a:t>
            </a:r>
          </a:p>
        </p:txBody>
      </p:sp>
    </p:spTree>
    <p:extLst>
      <p:ext uri="{BB962C8B-B14F-4D97-AF65-F5344CB8AC3E}">
        <p14:creationId xmlns:p14="http://schemas.microsoft.com/office/powerpoint/2010/main" val="181019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Maison B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phique 18">
            <a:extLst>
              <a:ext uri="{FF2B5EF4-FFF2-40B4-BE49-F238E27FC236}">
                <a16:creationId xmlns:a16="http://schemas.microsoft.com/office/drawing/2014/main" id="{2BED6A61-00C9-16E5-94BE-F0C0DDDDBC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3210" y="4787815"/>
            <a:ext cx="915777" cy="161523"/>
          </a:xfrm>
          <a:prstGeom prst="rect">
            <a:avLst/>
          </a:prstGeom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DEE1DD-FBC6-EFBB-7A4D-167FA7F13E3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BEC5715-850E-514C-877F-3A2CB852680A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F97CEB-7875-1A1D-240A-4A6BB0A481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DAAC56B-92F0-1C1D-9654-C70196DE65D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33" name="Graphique 32">
            <a:extLst>
              <a:ext uri="{FF2B5EF4-FFF2-40B4-BE49-F238E27FC236}">
                <a16:creationId xmlns:a16="http://schemas.microsoft.com/office/drawing/2014/main" id="{8460D389-1A8B-69D1-6E05-D4B6A64C57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4281" y="4787815"/>
            <a:ext cx="310662" cy="214359"/>
          </a:xfrm>
          <a:prstGeom prst="rect">
            <a:avLst/>
          </a:prstGeom>
        </p:spPr>
      </p:pic>
      <p:pic>
        <p:nvPicPr>
          <p:cNvPr id="34" name="Graphique 33">
            <a:extLst>
              <a:ext uri="{FF2B5EF4-FFF2-40B4-BE49-F238E27FC236}">
                <a16:creationId xmlns:a16="http://schemas.microsoft.com/office/drawing/2014/main" id="{0848B41E-E6EB-CB6C-188B-08F45EEF77A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4281" y="4787815"/>
            <a:ext cx="310662" cy="214359"/>
          </a:xfrm>
          <a:prstGeom prst="rect">
            <a:avLst/>
          </a:prstGeom>
        </p:spPr>
      </p:pic>
      <p:sp>
        <p:nvSpPr>
          <p:cNvPr id="4" name="Titre 34">
            <a:extLst>
              <a:ext uri="{FF2B5EF4-FFF2-40B4-BE49-F238E27FC236}">
                <a16:creationId xmlns:a16="http://schemas.microsoft.com/office/drawing/2014/main" id="{A2E48911-94D2-48EF-BED1-1923C7147D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881" y="381182"/>
            <a:ext cx="2568921" cy="764120"/>
          </a:xfrm>
        </p:spPr>
        <p:txBody>
          <a:bodyPr/>
          <a:lstStyle>
            <a:lvl1pPr>
              <a:lnSpc>
                <a:spcPct val="110000"/>
              </a:lnSpc>
              <a:defRPr sz="2300">
                <a:solidFill>
                  <a:schemeClr val="bg1"/>
                </a:solidFill>
              </a:defRPr>
            </a:lvl1pPr>
          </a:lstStyle>
          <a:p>
            <a:r>
              <a:rPr lang="fr-FR"/>
              <a:t>Notre projet</a:t>
            </a:r>
            <a:br>
              <a:rPr lang="fr-FR"/>
            </a:br>
            <a:r>
              <a:rPr lang="fr-FR"/>
              <a:t>synthétisé</a:t>
            </a:r>
          </a:p>
        </p:txBody>
      </p:sp>
      <p:sp>
        <p:nvSpPr>
          <p:cNvPr id="8" name="Espace réservé du graphique SmartArt 39">
            <a:extLst>
              <a:ext uri="{FF2B5EF4-FFF2-40B4-BE49-F238E27FC236}">
                <a16:creationId xmlns:a16="http://schemas.microsoft.com/office/drawing/2014/main" id="{25995E2D-251E-9D5B-BB06-D202204BD1F3}"/>
              </a:ext>
            </a:extLst>
          </p:cNvPr>
          <p:cNvSpPr>
            <a:spLocks noGrp="1"/>
          </p:cNvSpPr>
          <p:nvPr>
            <p:ph type="dgm" sz="quarter" idx="17" hasCustomPrompt="1"/>
          </p:nvPr>
        </p:nvSpPr>
        <p:spPr>
          <a:xfrm>
            <a:off x="2788081" y="3884644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9" name="Espace réservé du graphique SmartArt 66">
            <a:extLst>
              <a:ext uri="{FF2B5EF4-FFF2-40B4-BE49-F238E27FC236}">
                <a16:creationId xmlns:a16="http://schemas.microsoft.com/office/drawing/2014/main" id="{A040DAD0-3D89-8CAD-85CA-D71C94979D9F}"/>
              </a:ext>
            </a:extLst>
          </p:cNvPr>
          <p:cNvSpPr>
            <a:spLocks noGrp="1"/>
          </p:cNvSpPr>
          <p:nvPr>
            <p:ph type="dgm" sz="quarter" idx="24" hasCustomPrompt="1"/>
          </p:nvPr>
        </p:nvSpPr>
        <p:spPr>
          <a:xfrm>
            <a:off x="2007707" y="2099608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10" name="Espace réservé du graphique SmartArt 67">
            <a:extLst>
              <a:ext uri="{FF2B5EF4-FFF2-40B4-BE49-F238E27FC236}">
                <a16:creationId xmlns:a16="http://schemas.microsoft.com/office/drawing/2014/main" id="{1B6FBE44-A056-A7E6-0BD2-5EBD6F5EE88E}"/>
              </a:ext>
            </a:extLst>
          </p:cNvPr>
          <p:cNvSpPr>
            <a:spLocks noGrp="1"/>
          </p:cNvSpPr>
          <p:nvPr>
            <p:ph type="dgm" sz="quarter" idx="25" hasCustomPrompt="1"/>
          </p:nvPr>
        </p:nvSpPr>
        <p:spPr>
          <a:xfrm>
            <a:off x="3408929" y="2099608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11" name="Espace réservé du graphique SmartArt 68">
            <a:extLst>
              <a:ext uri="{FF2B5EF4-FFF2-40B4-BE49-F238E27FC236}">
                <a16:creationId xmlns:a16="http://schemas.microsoft.com/office/drawing/2014/main" id="{768E9B6C-6EA6-74DC-B06D-AF41FBE0CF9B}"/>
              </a:ext>
            </a:extLst>
          </p:cNvPr>
          <p:cNvSpPr>
            <a:spLocks noGrp="1"/>
          </p:cNvSpPr>
          <p:nvPr>
            <p:ph type="dgm" sz="quarter" idx="26" hasCustomPrompt="1"/>
          </p:nvPr>
        </p:nvSpPr>
        <p:spPr>
          <a:xfrm>
            <a:off x="4810151" y="2099608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12" name="Espace réservé du graphique SmartArt 69">
            <a:extLst>
              <a:ext uri="{FF2B5EF4-FFF2-40B4-BE49-F238E27FC236}">
                <a16:creationId xmlns:a16="http://schemas.microsoft.com/office/drawing/2014/main" id="{AABFC0C9-699E-D49D-EAE9-5D3E1A77CDE1}"/>
              </a:ext>
            </a:extLst>
          </p:cNvPr>
          <p:cNvSpPr>
            <a:spLocks noGrp="1"/>
          </p:cNvSpPr>
          <p:nvPr>
            <p:ph type="dgm" sz="quarter" idx="27" hasCustomPrompt="1"/>
          </p:nvPr>
        </p:nvSpPr>
        <p:spPr>
          <a:xfrm>
            <a:off x="6211373" y="2099608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13" name="Espace réservé du graphique SmartArt 70">
            <a:extLst>
              <a:ext uri="{FF2B5EF4-FFF2-40B4-BE49-F238E27FC236}">
                <a16:creationId xmlns:a16="http://schemas.microsoft.com/office/drawing/2014/main" id="{795A264E-FA60-9C36-1B1E-9EED12087FF2}"/>
              </a:ext>
            </a:extLst>
          </p:cNvPr>
          <p:cNvSpPr>
            <a:spLocks noGrp="1"/>
          </p:cNvSpPr>
          <p:nvPr>
            <p:ph type="dgm" sz="quarter" idx="28" hasCustomPrompt="1"/>
          </p:nvPr>
        </p:nvSpPr>
        <p:spPr>
          <a:xfrm>
            <a:off x="3988528" y="1155972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A2C03434-707D-3440-FD8B-8418DEE066E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48670" y="1983084"/>
            <a:ext cx="1273267" cy="1584028"/>
          </a:xfrm>
          <a:ln w="25400" cap="sq">
            <a:solidFill>
              <a:srgbClr val="FFFFFF"/>
            </a:solidFill>
            <a:miter lim="800000"/>
          </a:ln>
        </p:spPr>
        <p:txBody>
          <a:bodyPr lIns="144000" tIns="396000">
            <a:noAutofit/>
          </a:bodyPr>
          <a:lstStyle>
            <a:lvl1pPr>
              <a:defRPr lang="fr-FR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763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Satisfaction</a:t>
            </a:r>
            <a:br>
              <a:rPr lang="fr-FR"/>
            </a:br>
            <a:r>
              <a:rPr lang="fr-FR"/>
              <a:t>et engament</a:t>
            </a:r>
            <a:br>
              <a:rPr lang="fr-FR"/>
            </a:br>
            <a:r>
              <a:rPr lang="fr-FR"/>
              <a:t>des salariés</a:t>
            </a:r>
          </a:p>
          <a:p>
            <a:pPr lvl="0"/>
            <a:endParaRPr lang="fr-FR"/>
          </a:p>
          <a:p>
            <a:pPr lvl="1"/>
            <a:r>
              <a:rPr lang="fr-FR"/>
              <a:t>Devenir un employeur</a:t>
            </a:r>
          </a:p>
          <a:p>
            <a:pPr lvl="1"/>
            <a:r>
              <a:rPr lang="fr-FR"/>
              <a:t>qui fait confiance et</a:t>
            </a:r>
          </a:p>
          <a:p>
            <a:pPr lvl="1"/>
            <a:r>
              <a:rPr lang="fr-FR"/>
              <a:t>responsabilise ses</a:t>
            </a:r>
          </a:p>
          <a:p>
            <a:pPr lvl="1"/>
            <a:r>
              <a:rPr lang="fr-FR"/>
              <a:t>collaborateurs</a:t>
            </a:r>
          </a:p>
          <a:p>
            <a:pPr lvl="1"/>
            <a:endParaRPr lang="fr-FR"/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ABF65848-6BB5-24DE-08CC-A44461FB056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43890" y="1983084"/>
            <a:ext cx="1273267" cy="1584028"/>
          </a:xfrm>
          <a:ln w="25400" cap="sq">
            <a:solidFill>
              <a:srgbClr val="FFFFFF"/>
            </a:solidFill>
            <a:miter lim="800000"/>
          </a:ln>
        </p:spPr>
        <p:txBody>
          <a:bodyPr lIns="144000" tIns="396000">
            <a:noAutofit/>
          </a:bodyPr>
          <a:lstStyle>
            <a:lvl1pPr>
              <a:defRPr lang="fr-FR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763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Qualité de</a:t>
            </a:r>
            <a:br>
              <a:rPr lang="fr-FR"/>
            </a:br>
            <a:r>
              <a:rPr lang="fr-FR"/>
              <a:t>production</a:t>
            </a:r>
            <a:br>
              <a:rPr lang="fr-FR"/>
            </a:br>
            <a:r>
              <a:rPr lang="fr-FR"/>
              <a:t>et de service</a:t>
            </a:r>
          </a:p>
          <a:p>
            <a:pPr lvl="0"/>
            <a:endParaRPr lang="fr-FR"/>
          </a:p>
          <a:p>
            <a:pPr lvl="1"/>
            <a:r>
              <a:rPr lang="fr-FR"/>
              <a:t>Répondre à l’exigence</a:t>
            </a:r>
          </a:p>
          <a:p>
            <a:pPr lvl="1"/>
            <a:r>
              <a:rPr lang="fr-FR"/>
              <a:t>d’efficacité et de qualité</a:t>
            </a:r>
          </a:p>
          <a:p>
            <a:pPr lvl="1"/>
            <a:r>
              <a:rPr lang="fr-FR"/>
              <a:t>de la production en</a:t>
            </a:r>
          </a:p>
          <a:p>
            <a:pPr lvl="1"/>
            <a:r>
              <a:rPr lang="fr-FR"/>
              <a:t>accélérant la digitalisation</a:t>
            </a:r>
          </a:p>
          <a:p>
            <a:pPr lvl="1"/>
            <a:endParaRPr lang="fr-FR"/>
          </a:p>
          <a:p>
            <a:pPr lvl="1"/>
            <a:endParaRPr lang="fr-FR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EB8420D0-385A-CB1A-CC31-8D8F2931871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639110" y="1983084"/>
            <a:ext cx="1273267" cy="1584028"/>
          </a:xfrm>
          <a:ln w="25400" cap="sq">
            <a:solidFill>
              <a:srgbClr val="FFFFFF"/>
            </a:solidFill>
            <a:miter lim="800000"/>
          </a:ln>
        </p:spPr>
        <p:txBody>
          <a:bodyPr lIns="144000" tIns="396000">
            <a:noAutofit/>
          </a:bodyPr>
          <a:lstStyle>
            <a:lvl1pPr>
              <a:defRPr lang="fr-FR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763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Performance</a:t>
            </a:r>
          </a:p>
          <a:p>
            <a:pPr lvl="0"/>
            <a:r>
              <a:rPr lang="fr-FR"/>
              <a:t>économique</a:t>
            </a:r>
          </a:p>
          <a:p>
            <a:pPr lvl="0"/>
            <a:r>
              <a:rPr lang="fr-FR"/>
              <a:t>et commerciale</a:t>
            </a:r>
          </a:p>
          <a:p>
            <a:pPr lvl="0"/>
            <a:endParaRPr lang="fr-FR"/>
          </a:p>
          <a:p>
            <a:pPr lvl="1"/>
            <a:r>
              <a:rPr lang="fr-FR"/>
              <a:t>Atteindre l’équilibre</a:t>
            </a:r>
          </a:p>
          <a:p>
            <a:pPr lvl="1"/>
            <a:r>
              <a:rPr lang="fr-FR"/>
              <a:t>financier de manière</a:t>
            </a:r>
          </a:p>
          <a:p>
            <a:pPr lvl="1"/>
            <a:r>
              <a:rPr lang="fr-FR"/>
              <a:t>volontaire d’ici 2024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21E5665A-6A73-2A10-5F08-3FABE9F1BF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34330" y="1983084"/>
            <a:ext cx="1273267" cy="1584028"/>
          </a:xfrm>
          <a:ln w="25400" cap="sq">
            <a:solidFill>
              <a:srgbClr val="FFFFFF"/>
            </a:solidFill>
            <a:miter lim="800000"/>
          </a:ln>
        </p:spPr>
        <p:txBody>
          <a:bodyPr lIns="144000" tIns="396000">
            <a:noAutofit/>
          </a:bodyPr>
          <a:lstStyle>
            <a:lvl1pPr>
              <a:defRPr lang="fr-FR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763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Territoires et</a:t>
            </a:r>
          </a:p>
          <a:p>
            <a:pPr lvl="0"/>
            <a:r>
              <a:rPr lang="fr-FR"/>
              <a:t>Environnement</a:t>
            </a:r>
          </a:p>
          <a:p>
            <a:pPr lvl="0"/>
            <a:endParaRPr lang="fr-FR"/>
          </a:p>
          <a:p>
            <a:pPr lvl="1"/>
            <a:r>
              <a:rPr lang="fr-FR"/>
              <a:t>Être le moteur dans la</a:t>
            </a:r>
          </a:p>
          <a:p>
            <a:pPr lvl="1"/>
            <a:r>
              <a:rPr lang="fr-FR"/>
              <a:t>transition écologique et</a:t>
            </a:r>
          </a:p>
          <a:p>
            <a:pPr lvl="1"/>
            <a:r>
              <a:rPr lang="fr-FR"/>
              <a:t>renforcer notre proximité</a:t>
            </a:r>
          </a:p>
          <a:p>
            <a:pPr lvl="1"/>
            <a:r>
              <a:rPr lang="fr-FR"/>
              <a:t>dans chacun des territoires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9797BE3D-5D03-D57B-8EBA-0FC352C8052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863108" y="808213"/>
            <a:ext cx="5405879" cy="1073521"/>
          </a:xfrm>
          <a:prstGeom prst="triangle">
            <a:avLst>
              <a:gd name="adj" fmla="val 51084"/>
            </a:avLst>
          </a:prstGeom>
          <a:ln w="25400" cap="sq">
            <a:solidFill>
              <a:srgbClr val="FFFFFF"/>
            </a:solidFill>
            <a:miter lim="800000"/>
          </a:ln>
        </p:spPr>
        <p:txBody>
          <a:bodyPr wrap="square" lIns="540000" tIns="0" bIns="108000" anchor="b" anchorCtr="0">
            <a:noAutofit/>
          </a:bodyPr>
          <a:lstStyle>
            <a:lvl1pPr marL="449263" indent="0">
              <a:spcAft>
                <a:spcPts val="600"/>
              </a:spcAft>
              <a:tabLst/>
              <a:defRPr lang="fr-FR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350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Satisfaction et</a:t>
            </a:r>
            <a:br>
              <a:rPr lang="fr-FR"/>
            </a:br>
            <a:r>
              <a:rPr lang="fr-FR"/>
              <a:t>relations clients</a:t>
            </a:r>
          </a:p>
          <a:p>
            <a:pPr lvl="1"/>
            <a:r>
              <a:rPr lang="fr-FR"/>
              <a:t>Penser client avant tout et être reconnu</a:t>
            </a:r>
          </a:p>
          <a:p>
            <a:pPr lvl="1"/>
            <a:r>
              <a:rPr lang="fr-FR"/>
              <a:t>comme un partenaire engagé et fiable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E6E233F5-1C5D-0503-B0C6-F2A01EC9A61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848670" y="3684892"/>
            <a:ext cx="5469130" cy="609941"/>
          </a:xfrm>
          <a:ln w="25400" cap="sq">
            <a:solidFill>
              <a:srgbClr val="FFFFFF"/>
            </a:solidFill>
            <a:miter lim="800000"/>
          </a:ln>
        </p:spPr>
        <p:txBody>
          <a:bodyPr lIns="1152000" tIns="0" anchor="ctr">
            <a:noAutofit/>
          </a:bodyPr>
          <a:lstStyle>
            <a:lvl1pPr>
              <a:defRPr lang="fr-FR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763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Sécurité, </a:t>
            </a:r>
          </a:p>
          <a:p>
            <a:pPr lvl="0"/>
            <a:r>
              <a:rPr lang="fr-FR"/>
              <a:t>sûreté </a:t>
            </a:r>
          </a:p>
          <a:p>
            <a:pPr lvl="0"/>
            <a:r>
              <a:rPr lang="fr-FR"/>
              <a:t>et éthique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8932220D-9AC8-EE34-5B40-74A7BE50336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87337" y="3895957"/>
            <a:ext cx="3406424" cy="186974"/>
          </a:xfrm>
        </p:spPr>
        <p:txBody>
          <a:bodyPr wrap="square" lIns="0" tIns="0" anchor="ctr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lang="fr-FR" sz="675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125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Considérer la sécurité d’exploitation et du travail comme</a:t>
            </a:r>
          </a:p>
          <a:p>
            <a:pPr lvl="0"/>
            <a:r>
              <a:rPr lang="fr-FR"/>
              <a:t>préalable à chacune de nos actions</a:t>
            </a:r>
          </a:p>
        </p:txBody>
      </p:sp>
    </p:spTree>
    <p:extLst>
      <p:ext uri="{BB962C8B-B14F-4D97-AF65-F5344CB8AC3E}">
        <p14:creationId xmlns:p14="http://schemas.microsoft.com/office/powerpoint/2010/main" val="151444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Maison C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DEE1DD-FBC6-EFBB-7A4D-167FA7F13E3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8669AD-D14B-0D49-A78E-A0F789E7EF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F97CEB-7875-1A1D-240A-4A6BB0A481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DAAC56B-92F0-1C1D-9654-C70196DE65D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2" name="Graphique 11">
            <a:extLst>
              <a:ext uri="{FF2B5EF4-FFF2-40B4-BE49-F238E27FC236}">
                <a16:creationId xmlns:a16="http://schemas.microsoft.com/office/drawing/2014/main" id="{D02ACD11-3FFD-3385-FE6A-A2CB99862C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3210" y="4781460"/>
            <a:ext cx="936319" cy="167878"/>
          </a:xfrm>
          <a:prstGeom prst="rect">
            <a:avLst/>
          </a:prstGeom>
        </p:spPr>
      </p:pic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E178BC28-0AAB-F5D8-EFFA-B108BF84315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48670" y="1983084"/>
            <a:ext cx="1273267" cy="1584028"/>
          </a:xfrm>
          <a:solidFill>
            <a:srgbClr val="00AFB5"/>
          </a:solidFill>
          <a:ln w="25400" cap="sq">
            <a:noFill/>
            <a:miter lim="800000"/>
          </a:ln>
        </p:spPr>
        <p:txBody>
          <a:bodyPr lIns="251999" tIns="468000">
            <a:noAutofit/>
          </a:bodyPr>
          <a:lstStyle>
            <a:lvl1pPr>
              <a:defRPr lang="fr-FR" sz="11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763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Satisfaction</a:t>
            </a:r>
            <a:br>
              <a:rPr lang="fr-FR"/>
            </a:br>
            <a:r>
              <a:rPr lang="fr-FR"/>
              <a:t>et engament</a:t>
            </a:r>
            <a:br>
              <a:rPr lang="fr-FR"/>
            </a:br>
            <a:r>
              <a:rPr lang="fr-FR"/>
              <a:t>des salariés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724E75C-F869-6717-12F8-61C3867899B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43890" y="1983084"/>
            <a:ext cx="1273267" cy="1584028"/>
          </a:xfrm>
          <a:solidFill>
            <a:srgbClr val="DE511D"/>
          </a:solidFill>
          <a:ln w="25400" cap="sq">
            <a:noFill/>
            <a:miter lim="800000"/>
          </a:ln>
        </p:spPr>
        <p:txBody>
          <a:bodyPr lIns="251999" tIns="468000">
            <a:noAutofit/>
          </a:bodyPr>
          <a:lstStyle>
            <a:lvl1pPr>
              <a:defRPr lang="fr-FR" sz="11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763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Qualité de</a:t>
            </a:r>
            <a:br>
              <a:rPr lang="fr-FR"/>
            </a:br>
            <a:r>
              <a:rPr lang="fr-FR"/>
              <a:t>production</a:t>
            </a:r>
            <a:br>
              <a:rPr lang="fr-FR"/>
            </a:br>
            <a:r>
              <a:rPr lang="fr-FR"/>
              <a:t>et de service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72FDB8C2-B134-108A-3EED-B086E58AC18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639110" y="1983084"/>
            <a:ext cx="1273267" cy="1584028"/>
          </a:xfrm>
          <a:solidFill>
            <a:srgbClr val="FFB100"/>
          </a:solidFill>
          <a:ln w="25400" cap="sq">
            <a:noFill/>
            <a:miter lim="800000"/>
          </a:ln>
        </p:spPr>
        <p:txBody>
          <a:bodyPr lIns="251999" tIns="468000">
            <a:noAutofit/>
          </a:bodyPr>
          <a:lstStyle>
            <a:lvl1pPr>
              <a:defRPr lang="fr-FR" sz="11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763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Performance</a:t>
            </a:r>
          </a:p>
          <a:p>
            <a:pPr lvl="0"/>
            <a:r>
              <a:rPr lang="fr-FR"/>
              <a:t>économique</a:t>
            </a:r>
          </a:p>
          <a:p>
            <a:pPr lvl="0"/>
            <a:r>
              <a:rPr lang="fr-FR"/>
              <a:t>et commerciale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9DE27460-D051-3105-DB21-3E536635AA7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34330" y="1983084"/>
            <a:ext cx="1273267" cy="1584028"/>
          </a:xfrm>
          <a:solidFill>
            <a:srgbClr val="7AB327"/>
          </a:solidFill>
          <a:ln w="25400" cap="sq">
            <a:noFill/>
            <a:miter lim="800000"/>
          </a:ln>
        </p:spPr>
        <p:txBody>
          <a:bodyPr lIns="251999" tIns="468000">
            <a:noAutofit/>
          </a:bodyPr>
          <a:lstStyle>
            <a:lvl1pPr>
              <a:defRPr lang="fr-FR" sz="11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763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Territoires et</a:t>
            </a:r>
          </a:p>
          <a:p>
            <a:pPr lvl="0"/>
            <a:r>
              <a:rPr lang="fr-FR"/>
              <a:t>Environnement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475D6458-0AFE-B3B4-6AC9-467447F64B6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848670" y="3684892"/>
            <a:ext cx="5469130" cy="609941"/>
          </a:xfrm>
          <a:solidFill>
            <a:srgbClr val="C80E0E"/>
          </a:solidFill>
          <a:ln w="25400" cap="sq">
            <a:noFill/>
            <a:miter lim="800000"/>
          </a:ln>
        </p:spPr>
        <p:txBody>
          <a:bodyPr lIns="2376000" tIns="0" anchor="ctr">
            <a:noAutofit/>
          </a:bodyPr>
          <a:lstStyle>
            <a:lvl1pPr>
              <a:defRPr lang="fr-FR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763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Sécurité, sûreté </a:t>
            </a:r>
          </a:p>
          <a:p>
            <a:pPr lvl="0"/>
            <a:r>
              <a:rPr lang="fr-FR"/>
              <a:t>et éthique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D30434D-085B-5759-7B98-32D8DA8F78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863108" y="808213"/>
            <a:ext cx="5405879" cy="1073521"/>
          </a:xfrm>
          <a:prstGeom prst="triangle">
            <a:avLst>
              <a:gd name="adj" fmla="val 51084"/>
            </a:avLst>
          </a:prstGeom>
          <a:solidFill>
            <a:srgbClr val="9024FA"/>
          </a:solidFill>
          <a:ln w="25400" cap="sq">
            <a:noFill/>
            <a:miter lim="800000"/>
          </a:ln>
        </p:spPr>
        <p:txBody>
          <a:bodyPr wrap="square" lIns="540000" tIns="0" bIns="251999" anchor="b" anchorCtr="0">
            <a:noAutofit/>
          </a:bodyPr>
          <a:lstStyle>
            <a:lvl1pPr marL="449263" indent="0">
              <a:spcAft>
                <a:spcPts val="600"/>
              </a:spcAft>
              <a:tabLst/>
              <a:defRPr lang="fr-FR" sz="11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350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Satisfaction et</a:t>
            </a:r>
            <a:br>
              <a:rPr lang="fr-FR"/>
            </a:br>
            <a:r>
              <a:rPr lang="fr-FR"/>
              <a:t>relations clients</a:t>
            </a:r>
          </a:p>
        </p:txBody>
      </p:sp>
      <p:sp>
        <p:nvSpPr>
          <p:cNvPr id="15" name="Titre 34">
            <a:extLst>
              <a:ext uri="{FF2B5EF4-FFF2-40B4-BE49-F238E27FC236}">
                <a16:creationId xmlns:a16="http://schemas.microsoft.com/office/drawing/2014/main" id="{0EC1073F-7A76-40CC-0A57-C462B9BF23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881" y="389486"/>
            <a:ext cx="2568921" cy="747512"/>
          </a:xfrm>
        </p:spPr>
        <p:txBody>
          <a:bodyPr/>
          <a:lstStyle>
            <a:lvl1pPr>
              <a:lnSpc>
                <a:spcPct val="110000"/>
              </a:lnSpc>
              <a:defRPr sz="2250">
                <a:solidFill>
                  <a:srgbClr val="264FC4"/>
                </a:solidFill>
              </a:defRPr>
            </a:lvl1pPr>
          </a:lstStyle>
          <a:p>
            <a:r>
              <a:rPr lang="fr-FR"/>
              <a:t>Notre projet</a:t>
            </a:r>
            <a:br>
              <a:rPr lang="fr-FR"/>
            </a:br>
            <a:r>
              <a:rPr lang="fr-FR"/>
              <a:t>synthétisé</a:t>
            </a:r>
          </a:p>
        </p:txBody>
      </p:sp>
      <p:sp>
        <p:nvSpPr>
          <p:cNvPr id="16" name="Espace réservé du graphique SmartArt 39">
            <a:extLst>
              <a:ext uri="{FF2B5EF4-FFF2-40B4-BE49-F238E27FC236}">
                <a16:creationId xmlns:a16="http://schemas.microsoft.com/office/drawing/2014/main" id="{05D51613-D2AB-CBEA-1AAD-D7564815F7F0}"/>
              </a:ext>
            </a:extLst>
          </p:cNvPr>
          <p:cNvSpPr>
            <a:spLocks noGrp="1"/>
          </p:cNvSpPr>
          <p:nvPr>
            <p:ph type="dgm" sz="quarter" idx="17" hasCustomPrompt="1"/>
          </p:nvPr>
        </p:nvSpPr>
        <p:spPr>
          <a:xfrm>
            <a:off x="4034910" y="3884644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17" name="Espace réservé du graphique SmartArt 66">
            <a:extLst>
              <a:ext uri="{FF2B5EF4-FFF2-40B4-BE49-F238E27FC236}">
                <a16:creationId xmlns:a16="http://schemas.microsoft.com/office/drawing/2014/main" id="{AE4386BD-197F-AEE2-1ED3-3F7495EAC737}"/>
              </a:ext>
            </a:extLst>
          </p:cNvPr>
          <p:cNvSpPr>
            <a:spLocks noGrp="1"/>
          </p:cNvSpPr>
          <p:nvPr>
            <p:ph type="dgm" sz="quarter" idx="24" hasCustomPrompt="1"/>
          </p:nvPr>
        </p:nvSpPr>
        <p:spPr>
          <a:xfrm>
            <a:off x="1901690" y="2438969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18" name="Espace réservé du graphique SmartArt 67">
            <a:extLst>
              <a:ext uri="{FF2B5EF4-FFF2-40B4-BE49-F238E27FC236}">
                <a16:creationId xmlns:a16="http://schemas.microsoft.com/office/drawing/2014/main" id="{BA81EB12-10E6-6C03-8E98-D507CC7C1A10}"/>
              </a:ext>
            </a:extLst>
          </p:cNvPr>
          <p:cNvSpPr>
            <a:spLocks noGrp="1"/>
          </p:cNvSpPr>
          <p:nvPr>
            <p:ph type="dgm" sz="quarter" idx="25" hasCustomPrompt="1"/>
          </p:nvPr>
        </p:nvSpPr>
        <p:spPr>
          <a:xfrm>
            <a:off x="3302912" y="2438969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19" name="Espace réservé du graphique SmartArt 68">
            <a:extLst>
              <a:ext uri="{FF2B5EF4-FFF2-40B4-BE49-F238E27FC236}">
                <a16:creationId xmlns:a16="http://schemas.microsoft.com/office/drawing/2014/main" id="{B468C417-F7A5-DB3C-36DC-A60DC4C83992}"/>
              </a:ext>
            </a:extLst>
          </p:cNvPr>
          <p:cNvSpPr>
            <a:spLocks noGrp="1"/>
          </p:cNvSpPr>
          <p:nvPr>
            <p:ph type="dgm" sz="quarter" idx="26" hasCustomPrompt="1"/>
          </p:nvPr>
        </p:nvSpPr>
        <p:spPr>
          <a:xfrm>
            <a:off x="4704134" y="2438969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20" name="Espace réservé du graphique SmartArt 69">
            <a:extLst>
              <a:ext uri="{FF2B5EF4-FFF2-40B4-BE49-F238E27FC236}">
                <a16:creationId xmlns:a16="http://schemas.microsoft.com/office/drawing/2014/main" id="{0391B0A3-AD92-F057-E9C4-BD29EC597FB3}"/>
              </a:ext>
            </a:extLst>
          </p:cNvPr>
          <p:cNvSpPr>
            <a:spLocks noGrp="1"/>
          </p:cNvSpPr>
          <p:nvPr>
            <p:ph type="dgm" sz="quarter" idx="27" hasCustomPrompt="1"/>
          </p:nvPr>
        </p:nvSpPr>
        <p:spPr>
          <a:xfrm>
            <a:off x="6105356" y="2438969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21" name="Espace réservé du graphique SmartArt 70">
            <a:extLst>
              <a:ext uri="{FF2B5EF4-FFF2-40B4-BE49-F238E27FC236}">
                <a16:creationId xmlns:a16="http://schemas.microsoft.com/office/drawing/2014/main" id="{33EF8A33-9135-8013-2A5E-E6690165C284}"/>
              </a:ext>
            </a:extLst>
          </p:cNvPr>
          <p:cNvSpPr>
            <a:spLocks noGrp="1"/>
          </p:cNvSpPr>
          <p:nvPr>
            <p:ph type="dgm" sz="quarter" idx="28" hasCustomPrompt="1"/>
          </p:nvPr>
        </p:nvSpPr>
        <p:spPr>
          <a:xfrm>
            <a:off x="4034910" y="1351427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</p:spTree>
    <p:extLst>
      <p:ext uri="{BB962C8B-B14F-4D97-AF65-F5344CB8AC3E}">
        <p14:creationId xmlns:p14="http://schemas.microsoft.com/office/powerpoint/2010/main" val="24535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.Maison D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7EE79015-8D1B-81E2-9C5A-CC3E4A3B885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48670" y="1983084"/>
            <a:ext cx="1273267" cy="1584028"/>
          </a:xfrm>
          <a:solidFill>
            <a:srgbClr val="00AFB5"/>
          </a:solidFill>
          <a:ln w="25400" cap="sq">
            <a:noFill/>
            <a:miter lim="800000"/>
          </a:ln>
        </p:spPr>
        <p:txBody>
          <a:bodyPr lIns="144000" tIns="396000">
            <a:noAutofit/>
          </a:bodyPr>
          <a:lstStyle>
            <a:lvl1pPr>
              <a:defRPr lang="fr-FR" sz="11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763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Satisfaction</a:t>
            </a:r>
            <a:br>
              <a:rPr lang="fr-FR"/>
            </a:br>
            <a:r>
              <a:rPr lang="fr-FR"/>
              <a:t>et engament</a:t>
            </a:r>
            <a:br>
              <a:rPr lang="fr-FR"/>
            </a:br>
            <a:r>
              <a:rPr lang="fr-FR"/>
              <a:t>des salariés</a:t>
            </a:r>
          </a:p>
          <a:p>
            <a:pPr lvl="0"/>
            <a:endParaRPr lang="fr-FR"/>
          </a:p>
          <a:p>
            <a:pPr lvl="1"/>
            <a:r>
              <a:rPr lang="fr-FR"/>
              <a:t>Devenir un employeur</a:t>
            </a:r>
          </a:p>
          <a:p>
            <a:pPr lvl="1"/>
            <a:r>
              <a:rPr lang="fr-FR"/>
              <a:t>qui fait confiance et</a:t>
            </a:r>
          </a:p>
          <a:p>
            <a:pPr lvl="1"/>
            <a:r>
              <a:rPr lang="fr-FR"/>
              <a:t>responsabilise ses</a:t>
            </a:r>
          </a:p>
          <a:p>
            <a:pPr lvl="1"/>
            <a:r>
              <a:rPr lang="fr-FR"/>
              <a:t>collaborateurs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58163C53-5D34-491E-06F0-E867E4C4DEF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43890" y="1983084"/>
            <a:ext cx="1273267" cy="1584028"/>
          </a:xfrm>
          <a:solidFill>
            <a:srgbClr val="DE511D"/>
          </a:solidFill>
          <a:ln w="25400" cap="sq">
            <a:noFill/>
            <a:miter lim="800000"/>
          </a:ln>
        </p:spPr>
        <p:txBody>
          <a:bodyPr lIns="144000" tIns="396000">
            <a:noAutofit/>
          </a:bodyPr>
          <a:lstStyle>
            <a:lvl1pPr>
              <a:defRPr lang="fr-FR" sz="11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763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Qualité de</a:t>
            </a:r>
            <a:br>
              <a:rPr lang="fr-FR"/>
            </a:br>
            <a:r>
              <a:rPr lang="fr-FR"/>
              <a:t>production</a:t>
            </a:r>
            <a:br>
              <a:rPr lang="fr-FR"/>
            </a:br>
            <a:r>
              <a:rPr lang="fr-FR"/>
              <a:t>et de service</a:t>
            </a:r>
          </a:p>
          <a:p>
            <a:pPr lvl="0"/>
            <a:endParaRPr lang="fr-FR"/>
          </a:p>
          <a:p>
            <a:pPr lvl="1"/>
            <a:r>
              <a:rPr lang="fr-FR"/>
              <a:t>Répondre à l’exigence</a:t>
            </a:r>
          </a:p>
          <a:p>
            <a:pPr lvl="1"/>
            <a:r>
              <a:rPr lang="fr-FR"/>
              <a:t>d’efficacité et de qualité</a:t>
            </a:r>
          </a:p>
          <a:p>
            <a:pPr lvl="1"/>
            <a:r>
              <a:rPr lang="fr-FR"/>
              <a:t>de la production en</a:t>
            </a:r>
          </a:p>
          <a:p>
            <a:pPr lvl="1"/>
            <a:r>
              <a:rPr lang="fr-FR"/>
              <a:t>accélérant la digitalisation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9700E67A-C25C-180A-F8B1-F9111527789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639110" y="1983084"/>
            <a:ext cx="1273267" cy="1584028"/>
          </a:xfrm>
          <a:solidFill>
            <a:srgbClr val="FFB100"/>
          </a:solidFill>
          <a:ln w="25400" cap="sq">
            <a:noFill/>
            <a:miter lim="800000"/>
          </a:ln>
        </p:spPr>
        <p:txBody>
          <a:bodyPr lIns="144000" tIns="396000">
            <a:noAutofit/>
          </a:bodyPr>
          <a:lstStyle>
            <a:lvl1pPr>
              <a:defRPr lang="fr-FR" sz="11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763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Performance</a:t>
            </a:r>
          </a:p>
          <a:p>
            <a:pPr lvl="0"/>
            <a:r>
              <a:rPr lang="fr-FR"/>
              <a:t>économique</a:t>
            </a:r>
          </a:p>
          <a:p>
            <a:pPr lvl="0"/>
            <a:r>
              <a:rPr lang="fr-FR"/>
              <a:t>et commerciale</a:t>
            </a:r>
          </a:p>
          <a:p>
            <a:pPr lvl="0"/>
            <a:endParaRPr lang="fr-FR"/>
          </a:p>
          <a:p>
            <a:pPr lvl="1"/>
            <a:r>
              <a:rPr lang="fr-FR"/>
              <a:t>Atteindre l’équilibre</a:t>
            </a:r>
          </a:p>
          <a:p>
            <a:pPr lvl="1"/>
            <a:r>
              <a:rPr lang="fr-FR"/>
              <a:t>financier de manière</a:t>
            </a:r>
          </a:p>
          <a:p>
            <a:pPr lvl="1"/>
            <a:r>
              <a:rPr lang="fr-FR"/>
              <a:t>volontaire d’ici 2024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4807185C-9ED3-DA20-9614-9A56962EF11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34330" y="1983084"/>
            <a:ext cx="1273267" cy="1584028"/>
          </a:xfrm>
          <a:solidFill>
            <a:srgbClr val="7AB327"/>
          </a:solidFill>
          <a:ln w="25400" cap="sq">
            <a:noFill/>
            <a:miter lim="800000"/>
          </a:ln>
        </p:spPr>
        <p:txBody>
          <a:bodyPr lIns="144000" tIns="396000">
            <a:noAutofit/>
          </a:bodyPr>
          <a:lstStyle>
            <a:lvl1pPr>
              <a:defRPr lang="fr-FR" sz="11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763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Territoires et</a:t>
            </a:r>
          </a:p>
          <a:p>
            <a:pPr lvl="0"/>
            <a:r>
              <a:rPr lang="fr-FR"/>
              <a:t>Environnement</a:t>
            </a:r>
          </a:p>
          <a:p>
            <a:pPr lvl="0"/>
            <a:endParaRPr lang="fr-FR"/>
          </a:p>
          <a:p>
            <a:pPr lvl="1"/>
            <a:r>
              <a:rPr lang="fr-FR"/>
              <a:t>Être le moteur dans la</a:t>
            </a:r>
          </a:p>
          <a:p>
            <a:pPr lvl="1"/>
            <a:r>
              <a:rPr lang="fr-FR"/>
              <a:t>transition écologique et</a:t>
            </a:r>
          </a:p>
          <a:p>
            <a:pPr lvl="1"/>
            <a:r>
              <a:rPr lang="fr-FR"/>
              <a:t>renforcer notre proximité</a:t>
            </a:r>
          </a:p>
          <a:p>
            <a:pPr lvl="1"/>
            <a:r>
              <a:rPr lang="fr-FR"/>
              <a:t>dans chacun des territoires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3892935A-E95A-B2B1-7FEB-22468BAAE13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848670" y="3684892"/>
            <a:ext cx="5469130" cy="609941"/>
          </a:xfrm>
          <a:solidFill>
            <a:srgbClr val="C80E0E"/>
          </a:solidFill>
          <a:ln w="25400" cap="sq">
            <a:noFill/>
            <a:miter lim="800000"/>
          </a:ln>
        </p:spPr>
        <p:txBody>
          <a:bodyPr lIns="1152000" tIns="0" anchor="ctr">
            <a:noAutofit/>
          </a:bodyPr>
          <a:lstStyle>
            <a:lvl1pPr>
              <a:defRPr lang="fr-FR" sz="1125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763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Sécurité, </a:t>
            </a:r>
          </a:p>
          <a:p>
            <a:pPr lvl="0"/>
            <a:r>
              <a:rPr lang="fr-FR"/>
              <a:t>sûreté </a:t>
            </a:r>
          </a:p>
          <a:p>
            <a:pPr lvl="0"/>
            <a:r>
              <a:rPr lang="fr-FR"/>
              <a:t>et éthique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6A0A2361-7669-8977-0CD6-7402DFA7A1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863108" y="808213"/>
            <a:ext cx="5405879" cy="1073521"/>
          </a:xfrm>
          <a:prstGeom prst="triangle">
            <a:avLst>
              <a:gd name="adj" fmla="val 51084"/>
            </a:avLst>
          </a:prstGeom>
          <a:solidFill>
            <a:srgbClr val="9024FA"/>
          </a:solidFill>
          <a:ln w="25400" cap="sq">
            <a:noFill/>
            <a:miter lim="800000"/>
          </a:ln>
        </p:spPr>
        <p:txBody>
          <a:bodyPr wrap="square" lIns="540000" tIns="0" bIns="108000" anchor="b" anchorCtr="0">
            <a:noAutofit/>
          </a:bodyPr>
          <a:lstStyle>
            <a:lvl1pPr marL="449263" indent="0">
              <a:spcAft>
                <a:spcPts val="600"/>
              </a:spcAft>
              <a:tabLst/>
              <a:defRPr lang="fr-FR" sz="11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350" indent="0">
              <a:tabLst/>
              <a:defRPr lang="fr-FR" sz="675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Satisfaction et</a:t>
            </a:r>
            <a:br>
              <a:rPr lang="fr-FR"/>
            </a:br>
            <a:r>
              <a:rPr lang="fr-FR"/>
              <a:t>relations clients</a:t>
            </a:r>
          </a:p>
          <a:p>
            <a:pPr lvl="1"/>
            <a:r>
              <a:rPr lang="fr-FR"/>
              <a:t>Penser client avant tout et être reconnu</a:t>
            </a:r>
          </a:p>
          <a:p>
            <a:pPr lvl="1"/>
            <a:r>
              <a:rPr lang="fr-FR"/>
              <a:t>comme un partenaire engagé et fiable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DEE1DD-FBC6-EFBB-7A4D-167FA7F13E3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CD57E4-C8CD-A649-B085-432149367928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F97CEB-7875-1A1D-240A-4A6BB0A481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DAAC56B-92F0-1C1D-9654-C70196DE65D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5" name="Titre 34">
            <a:extLst>
              <a:ext uri="{FF2B5EF4-FFF2-40B4-BE49-F238E27FC236}">
                <a16:creationId xmlns:a16="http://schemas.microsoft.com/office/drawing/2014/main" id="{6D401685-FCA4-3569-F7C8-142BED7527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881" y="381182"/>
            <a:ext cx="2568921" cy="764120"/>
          </a:xfrm>
        </p:spPr>
        <p:txBody>
          <a:bodyPr/>
          <a:lstStyle>
            <a:lvl1pPr>
              <a:lnSpc>
                <a:spcPct val="110000"/>
              </a:lnSpc>
              <a:defRPr sz="2300">
                <a:solidFill>
                  <a:srgbClr val="264FC4"/>
                </a:solidFill>
              </a:defRPr>
            </a:lvl1pPr>
          </a:lstStyle>
          <a:p>
            <a:r>
              <a:rPr lang="fr-FR"/>
              <a:t>Notre projet</a:t>
            </a:r>
            <a:br>
              <a:rPr lang="fr-FR"/>
            </a:br>
            <a:r>
              <a:rPr lang="fr-FR"/>
              <a:t>synthétisé</a:t>
            </a:r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7AA3FBA2-F393-26F0-FE2C-887B5BAE39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3210" y="4781460"/>
            <a:ext cx="936319" cy="167878"/>
          </a:xfrm>
          <a:prstGeom prst="rect">
            <a:avLst/>
          </a:prstGeom>
        </p:spPr>
      </p:pic>
      <p:sp>
        <p:nvSpPr>
          <p:cNvPr id="4" name="Espace réservé du graphique SmartArt 39">
            <a:extLst>
              <a:ext uri="{FF2B5EF4-FFF2-40B4-BE49-F238E27FC236}">
                <a16:creationId xmlns:a16="http://schemas.microsoft.com/office/drawing/2014/main" id="{03A8C1E1-3F68-4E39-FF84-6660DB4DDDA4}"/>
              </a:ext>
            </a:extLst>
          </p:cNvPr>
          <p:cNvSpPr>
            <a:spLocks noGrp="1"/>
          </p:cNvSpPr>
          <p:nvPr>
            <p:ph type="dgm" sz="quarter" idx="17" hasCustomPrompt="1"/>
          </p:nvPr>
        </p:nvSpPr>
        <p:spPr>
          <a:xfrm>
            <a:off x="2788081" y="3884644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8" name="Espace réservé du graphique SmartArt 66">
            <a:extLst>
              <a:ext uri="{FF2B5EF4-FFF2-40B4-BE49-F238E27FC236}">
                <a16:creationId xmlns:a16="http://schemas.microsoft.com/office/drawing/2014/main" id="{2000C5C0-DE1C-CB49-E761-9B43719EF1A4}"/>
              </a:ext>
            </a:extLst>
          </p:cNvPr>
          <p:cNvSpPr>
            <a:spLocks noGrp="1"/>
          </p:cNvSpPr>
          <p:nvPr>
            <p:ph type="dgm" sz="quarter" idx="24" hasCustomPrompt="1"/>
          </p:nvPr>
        </p:nvSpPr>
        <p:spPr>
          <a:xfrm>
            <a:off x="2007707" y="2099608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9" name="Espace réservé du graphique SmartArt 67">
            <a:extLst>
              <a:ext uri="{FF2B5EF4-FFF2-40B4-BE49-F238E27FC236}">
                <a16:creationId xmlns:a16="http://schemas.microsoft.com/office/drawing/2014/main" id="{C8077FEB-022A-6C9A-B036-0C6706C09920}"/>
              </a:ext>
            </a:extLst>
          </p:cNvPr>
          <p:cNvSpPr>
            <a:spLocks noGrp="1"/>
          </p:cNvSpPr>
          <p:nvPr>
            <p:ph type="dgm" sz="quarter" idx="25" hasCustomPrompt="1"/>
          </p:nvPr>
        </p:nvSpPr>
        <p:spPr>
          <a:xfrm>
            <a:off x="3408929" y="2099608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10" name="Espace réservé du graphique SmartArt 68">
            <a:extLst>
              <a:ext uri="{FF2B5EF4-FFF2-40B4-BE49-F238E27FC236}">
                <a16:creationId xmlns:a16="http://schemas.microsoft.com/office/drawing/2014/main" id="{5D29894D-A5C9-8D05-C701-97C01FB92F91}"/>
              </a:ext>
            </a:extLst>
          </p:cNvPr>
          <p:cNvSpPr>
            <a:spLocks noGrp="1"/>
          </p:cNvSpPr>
          <p:nvPr>
            <p:ph type="dgm" sz="quarter" idx="26" hasCustomPrompt="1"/>
          </p:nvPr>
        </p:nvSpPr>
        <p:spPr>
          <a:xfrm>
            <a:off x="4810151" y="2099608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11" name="Espace réservé du graphique SmartArt 69">
            <a:extLst>
              <a:ext uri="{FF2B5EF4-FFF2-40B4-BE49-F238E27FC236}">
                <a16:creationId xmlns:a16="http://schemas.microsoft.com/office/drawing/2014/main" id="{E66FD2AB-F3B1-6E89-1193-C6B1F59410E7}"/>
              </a:ext>
            </a:extLst>
          </p:cNvPr>
          <p:cNvSpPr>
            <a:spLocks noGrp="1"/>
          </p:cNvSpPr>
          <p:nvPr>
            <p:ph type="dgm" sz="quarter" idx="27" hasCustomPrompt="1"/>
          </p:nvPr>
        </p:nvSpPr>
        <p:spPr>
          <a:xfrm>
            <a:off x="6211373" y="2099608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12" name="Espace réservé du graphique SmartArt 70">
            <a:extLst>
              <a:ext uri="{FF2B5EF4-FFF2-40B4-BE49-F238E27FC236}">
                <a16:creationId xmlns:a16="http://schemas.microsoft.com/office/drawing/2014/main" id="{06499445-3A17-4F9C-F031-9EBADBF3272C}"/>
              </a:ext>
            </a:extLst>
          </p:cNvPr>
          <p:cNvSpPr>
            <a:spLocks noGrp="1"/>
          </p:cNvSpPr>
          <p:nvPr>
            <p:ph type="dgm" sz="quarter" idx="28" hasCustomPrompt="1"/>
          </p:nvPr>
        </p:nvSpPr>
        <p:spPr>
          <a:xfrm>
            <a:off x="3988528" y="1155972"/>
            <a:ext cx="141838" cy="201899"/>
          </a:xfrm>
          <a:custGeom>
            <a:avLst/>
            <a:gdLst>
              <a:gd name="connsiteX0" fmla="*/ 39509 w 378037"/>
              <a:gd name="connsiteY0" fmla="*/ 10 h 538398"/>
              <a:gd name="connsiteX1" fmla="*/ 64067 w 378037"/>
              <a:gd name="connsiteY1" fmla="*/ 8040 h 538398"/>
              <a:gd name="connsiteX2" fmla="*/ 354655 w 378037"/>
              <a:gd name="connsiteY2" fmla="*/ 222844 h 538398"/>
              <a:gd name="connsiteX3" fmla="*/ 354655 w 378037"/>
              <a:gd name="connsiteY3" fmla="*/ 315553 h 538398"/>
              <a:gd name="connsiteX4" fmla="*/ 64067 w 378037"/>
              <a:gd name="connsiteY4" fmla="*/ 530359 h 538398"/>
              <a:gd name="connsiteX5" fmla="*/ 2023 w 378037"/>
              <a:gd name="connsiteY5" fmla="*/ 485899 h 538398"/>
              <a:gd name="connsiteX6" fmla="*/ 50683 w 378037"/>
              <a:gd name="connsiteY6" fmla="*/ 333521 h 538398"/>
              <a:gd name="connsiteX7" fmla="*/ 50683 w 378037"/>
              <a:gd name="connsiteY7" fmla="*/ 204865 h 538398"/>
              <a:gd name="connsiteX8" fmla="*/ 2023 w 378037"/>
              <a:gd name="connsiteY8" fmla="*/ 52474 h 538398"/>
              <a:gd name="connsiteX9" fmla="*/ 39509 w 378037"/>
              <a:gd name="connsiteY9" fmla="*/ 10 h 53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037" h="538398">
                <a:moveTo>
                  <a:pt x="39509" y="10"/>
                </a:moveTo>
                <a:cubicBezTo>
                  <a:pt x="47717" y="-176"/>
                  <a:pt x="56245" y="2256"/>
                  <a:pt x="64067" y="8040"/>
                </a:cubicBezTo>
                <a:lnTo>
                  <a:pt x="354655" y="222844"/>
                </a:lnTo>
                <a:cubicBezTo>
                  <a:pt x="385831" y="245882"/>
                  <a:pt x="385831" y="292504"/>
                  <a:pt x="354655" y="315553"/>
                </a:cubicBezTo>
                <a:lnTo>
                  <a:pt x="64067" y="530359"/>
                </a:lnTo>
                <a:cubicBezTo>
                  <a:pt x="32779" y="553495"/>
                  <a:pt x="-9805" y="522990"/>
                  <a:pt x="2023" y="485899"/>
                </a:cubicBezTo>
                <a:lnTo>
                  <a:pt x="50683" y="333521"/>
                </a:lnTo>
                <a:cubicBezTo>
                  <a:pt x="64041" y="291671"/>
                  <a:pt x="64041" y="246702"/>
                  <a:pt x="50683" y="204865"/>
                </a:cubicBezTo>
                <a:lnTo>
                  <a:pt x="2023" y="52474"/>
                </a:lnTo>
                <a:cubicBezTo>
                  <a:pt x="-6847" y="24675"/>
                  <a:pt x="14887" y="566"/>
                  <a:pt x="39509" y="1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E0033E2A-1B18-6591-3DAA-8FAC673C561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87337" y="3895957"/>
            <a:ext cx="3406424" cy="186974"/>
          </a:xfrm>
        </p:spPr>
        <p:txBody>
          <a:bodyPr wrap="square" lIns="0" tIns="0" anchor="ctr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lang="fr-FR" sz="675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125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Considérer la sécurité d’exploitation et du travail comme</a:t>
            </a:r>
          </a:p>
          <a:p>
            <a:pPr lvl="0"/>
            <a:r>
              <a:rPr lang="fr-FR"/>
              <a:t>préalable à chacune de nos actions</a:t>
            </a:r>
          </a:p>
        </p:txBody>
      </p:sp>
    </p:spTree>
    <p:extLst>
      <p:ext uri="{BB962C8B-B14F-4D97-AF65-F5344CB8AC3E}">
        <p14:creationId xmlns:p14="http://schemas.microsoft.com/office/powerpoint/2010/main" val="403151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Relations cli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974878D9-F91A-B98F-23FB-08B3FF3601E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0" y="778"/>
            <a:ext cx="6065649" cy="5144899"/>
          </a:xfrm>
          <a:custGeom>
            <a:avLst/>
            <a:gdLst>
              <a:gd name="connsiteX0" fmla="*/ 0 w 16166639"/>
              <a:gd name="connsiteY0" fmla="*/ 0 h 13719730"/>
              <a:gd name="connsiteX1" fmla="*/ 9799807 w 16166639"/>
              <a:gd name="connsiteY1" fmla="*/ 0 h 13719730"/>
              <a:gd name="connsiteX2" fmla="*/ 16166639 w 16166639"/>
              <a:gd name="connsiteY2" fmla="*/ 4869469 h 13719730"/>
              <a:gd name="connsiteX3" fmla="*/ 16166639 w 16166639"/>
              <a:gd name="connsiteY3" fmla="*/ 6318137 h 13719730"/>
              <a:gd name="connsiteX4" fmla="*/ 11114564 w 16166639"/>
              <a:gd name="connsiteY4" fmla="*/ 13719730 h 13719730"/>
              <a:gd name="connsiteX5" fmla="*/ 0 w 16166639"/>
              <a:gd name="connsiteY5" fmla="*/ 13719730 h 13719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166639" h="13719730">
                <a:moveTo>
                  <a:pt x="0" y="0"/>
                </a:moveTo>
                <a:lnTo>
                  <a:pt x="9799807" y="0"/>
                </a:lnTo>
                <a:lnTo>
                  <a:pt x="16166639" y="4869469"/>
                </a:lnTo>
                <a:lnTo>
                  <a:pt x="16166639" y="6318137"/>
                </a:lnTo>
                <a:lnTo>
                  <a:pt x="11114564" y="13719730"/>
                </a:lnTo>
                <a:lnTo>
                  <a:pt x="0" y="13719730"/>
                </a:lnTo>
                <a:close/>
              </a:path>
            </a:pathLst>
          </a:custGeom>
          <a:solidFill>
            <a:srgbClr val="9024FA"/>
          </a:solidFill>
        </p:spPr>
        <p:txBody>
          <a:bodyPr wrap="square" lIns="468000" tIns="0" rIns="1440000" anchor="ctr" anchorCtr="0">
            <a:noAutofit/>
          </a:bodyPr>
          <a:lstStyle>
            <a:lvl1pPr marL="0" indent="132755">
              <a:lnSpc>
                <a:spcPct val="101000"/>
              </a:lnSpc>
              <a:spcBef>
                <a:spcPts val="0"/>
              </a:spcBef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13">
                <a:solidFill>
                  <a:schemeClr val="bg1"/>
                </a:solidFill>
                <a:latin typeface="+mn-lt"/>
              </a:defRPr>
            </a:lvl1pPr>
            <a:lvl2pPr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013">
                <a:solidFill>
                  <a:schemeClr val="accent4"/>
                </a:solidFill>
                <a:latin typeface="+mn-lt"/>
              </a:defRPr>
            </a:lvl2pPr>
            <a:lvl3pPr>
              <a:defRPr sz="2250">
                <a:solidFill>
                  <a:schemeClr val="accent4"/>
                </a:solidFill>
              </a:defRPr>
            </a:lvl3pPr>
          </a:lstStyle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r>
              <a:rPr lang="fr-FR"/>
              <a:t> 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DEE1DD-FBC6-EFBB-7A4D-167FA7F13E3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7B8826-233D-5541-8F3D-98610F8F2C6E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F97CEB-7875-1A1D-240A-4A6BB0A481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DAAC56B-92F0-1C1D-9654-C70196DE65D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BD23FEA6-EDC0-C4F5-0D98-9CFDB40D3E5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53210" y="4781460"/>
            <a:ext cx="936319" cy="167878"/>
          </a:xfrm>
          <a:prstGeom prst="rect">
            <a:avLst/>
          </a:prstGeom>
        </p:spPr>
      </p:pic>
      <p:sp>
        <p:nvSpPr>
          <p:cNvPr id="26" name="Espace réservé du graphique SmartArt 25">
            <a:extLst>
              <a:ext uri="{FF2B5EF4-FFF2-40B4-BE49-F238E27FC236}">
                <a16:creationId xmlns:a16="http://schemas.microsoft.com/office/drawing/2014/main" id="{B52A36F6-F76E-E86B-4044-A94C964C5EAB}"/>
              </a:ext>
            </a:extLst>
          </p:cNvPr>
          <p:cNvSpPr>
            <a:spLocks noGrp="1"/>
          </p:cNvSpPr>
          <p:nvPr>
            <p:ph type="dgm" sz="quarter" idx="24"/>
          </p:nvPr>
        </p:nvSpPr>
        <p:spPr>
          <a:xfrm>
            <a:off x="6163108" y="1166051"/>
            <a:ext cx="614844" cy="123519"/>
          </a:xfrm>
          <a:custGeom>
            <a:avLst/>
            <a:gdLst>
              <a:gd name="connsiteX0" fmla="*/ 819366 w 1638730"/>
              <a:gd name="connsiteY0" fmla="*/ 0 h 329385"/>
              <a:gd name="connsiteX1" fmla="*/ 1638730 w 1638730"/>
              <a:gd name="connsiteY1" fmla="*/ 329385 h 329385"/>
              <a:gd name="connsiteX2" fmla="*/ 0 w 1638730"/>
              <a:gd name="connsiteY2" fmla="*/ 329385 h 329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8730" h="329385">
                <a:moveTo>
                  <a:pt x="819366" y="0"/>
                </a:moveTo>
                <a:lnTo>
                  <a:pt x="1638730" y="329385"/>
                </a:lnTo>
                <a:lnTo>
                  <a:pt x="0" y="329385"/>
                </a:lnTo>
                <a:close/>
              </a:path>
            </a:pathLst>
          </a:custGeom>
          <a:solidFill>
            <a:srgbClr val="9024FA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72" name="Espace réservé du graphique SmartArt 71">
            <a:extLst>
              <a:ext uri="{FF2B5EF4-FFF2-40B4-BE49-F238E27FC236}">
                <a16:creationId xmlns:a16="http://schemas.microsoft.com/office/drawing/2014/main" id="{EFE14E5A-399C-C68D-DE23-E65356ECE27F}"/>
              </a:ext>
            </a:extLst>
          </p:cNvPr>
          <p:cNvSpPr>
            <a:spLocks noGrp="1"/>
          </p:cNvSpPr>
          <p:nvPr>
            <p:ph type="dgm" sz="quarter" idx="27"/>
          </p:nvPr>
        </p:nvSpPr>
        <p:spPr>
          <a:xfrm>
            <a:off x="6164359" y="1303160"/>
            <a:ext cx="142510" cy="180657"/>
          </a:xfrm>
          <a:custGeom>
            <a:avLst/>
            <a:gdLst>
              <a:gd name="connsiteX0" fmla="*/ 0 w 379830"/>
              <a:gd name="connsiteY0" fmla="*/ 0 h 481752"/>
              <a:gd name="connsiteX1" fmla="*/ 379830 w 379830"/>
              <a:gd name="connsiteY1" fmla="*/ 0 h 481752"/>
              <a:gd name="connsiteX2" fmla="*/ 379830 w 379830"/>
              <a:gd name="connsiteY2" fmla="*/ 481752 h 481752"/>
              <a:gd name="connsiteX3" fmla="*/ 0 w 379830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30" h="481752">
                <a:moveTo>
                  <a:pt x="0" y="0"/>
                </a:moveTo>
                <a:lnTo>
                  <a:pt x="379830" y="0"/>
                </a:lnTo>
                <a:lnTo>
                  <a:pt x="379830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AF80F2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73" name="Espace réservé du graphique SmartArt 72">
            <a:extLst>
              <a:ext uri="{FF2B5EF4-FFF2-40B4-BE49-F238E27FC236}">
                <a16:creationId xmlns:a16="http://schemas.microsoft.com/office/drawing/2014/main" id="{C1C76AD6-CACC-048B-EDC3-3DC25AE0009C}"/>
              </a:ext>
            </a:extLst>
          </p:cNvPr>
          <p:cNvSpPr>
            <a:spLocks noGrp="1"/>
          </p:cNvSpPr>
          <p:nvPr>
            <p:ph type="dgm" sz="quarter" idx="28"/>
          </p:nvPr>
        </p:nvSpPr>
        <p:spPr>
          <a:xfrm>
            <a:off x="6321290" y="1303160"/>
            <a:ext cx="142510" cy="180657"/>
          </a:xfrm>
          <a:custGeom>
            <a:avLst/>
            <a:gdLst>
              <a:gd name="connsiteX0" fmla="*/ 0 w 379830"/>
              <a:gd name="connsiteY0" fmla="*/ 0 h 481752"/>
              <a:gd name="connsiteX1" fmla="*/ 379830 w 379830"/>
              <a:gd name="connsiteY1" fmla="*/ 0 h 481752"/>
              <a:gd name="connsiteX2" fmla="*/ 379830 w 379830"/>
              <a:gd name="connsiteY2" fmla="*/ 481752 h 481752"/>
              <a:gd name="connsiteX3" fmla="*/ 0 w 379830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30" h="481752">
                <a:moveTo>
                  <a:pt x="0" y="0"/>
                </a:moveTo>
                <a:lnTo>
                  <a:pt x="379830" y="0"/>
                </a:lnTo>
                <a:lnTo>
                  <a:pt x="379830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AF80F2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74" name="Espace réservé du graphique SmartArt 73">
            <a:extLst>
              <a:ext uri="{FF2B5EF4-FFF2-40B4-BE49-F238E27FC236}">
                <a16:creationId xmlns:a16="http://schemas.microsoft.com/office/drawing/2014/main" id="{1F9E9BEA-4B2B-9BEF-8784-1AA71912F2DD}"/>
              </a:ext>
            </a:extLst>
          </p:cNvPr>
          <p:cNvSpPr>
            <a:spLocks noGrp="1"/>
          </p:cNvSpPr>
          <p:nvPr>
            <p:ph type="dgm" sz="quarter" idx="29"/>
          </p:nvPr>
        </p:nvSpPr>
        <p:spPr>
          <a:xfrm>
            <a:off x="6478221" y="1303160"/>
            <a:ext cx="142516" cy="180657"/>
          </a:xfrm>
          <a:custGeom>
            <a:avLst/>
            <a:gdLst>
              <a:gd name="connsiteX0" fmla="*/ 0 w 379844"/>
              <a:gd name="connsiteY0" fmla="*/ 0 h 481752"/>
              <a:gd name="connsiteX1" fmla="*/ 379844 w 379844"/>
              <a:gd name="connsiteY1" fmla="*/ 0 h 481752"/>
              <a:gd name="connsiteX2" fmla="*/ 379844 w 379844"/>
              <a:gd name="connsiteY2" fmla="*/ 481752 h 481752"/>
              <a:gd name="connsiteX3" fmla="*/ 0 w 379844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44" h="481752">
                <a:moveTo>
                  <a:pt x="0" y="0"/>
                </a:moveTo>
                <a:lnTo>
                  <a:pt x="379844" y="0"/>
                </a:lnTo>
                <a:lnTo>
                  <a:pt x="379844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AF80F2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75" name="Espace réservé du graphique SmartArt 74">
            <a:extLst>
              <a:ext uri="{FF2B5EF4-FFF2-40B4-BE49-F238E27FC236}">
                <a16:creationId xmlns:a16="http://schemas.microsoft.com/office/drawing/2014/main" id="{41705111-A18B-90AE-21E0-1765CC91DA78}"/>
              </a:ext>
            </a:extLst>
          </p:cNvPr>
          <p:cNvSpPr>
            <a:spLocks noGrp="1"/>
          </p:cNvSpPr>
          <p:nvPr>
            <p:ph type="dgm" sz="quarter" idx="30"/>
          </p:nvPr>
        </p:nvSpPr>
        <p:spPr>
          <a:xfrm>
            <a:off x="6163884" y="1496204"/>
            <a:ext cx="613803" cy="72181"/>
          </a:xfrm>
          <a:custGeom>
            <a:avLst/>
            <a:gdLst>
              <a:gd name="connsiteX0" fmla="*/ 0 w 1635956"/>
              <a:gd name="connsiteY0" fmla="*/ 0 h 192483"/>
              <a:gd name="connsiteX1" fmla="*/ 1635956 w 1635956"/>
              <a:gd name="connsiteY1" fmla="*/ 0 h 192483"/>
              <a:gd name="connsiteX2" fmla="*/ 1635956 w 1635956"/>
              <a:gd name="connsiteY2" fmla="*/ 192483 h 192483"/>
              <a:gd name="connsiteX3" fmla="*/ 0 w 1635956"/>
              <a:gd name="connsiteY3" fmla="*/ 192483 h 19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5956" h="192483">
                <a:moveTo>
                  <a:pt x="0" y="0"/>
                </a:moveTo>
                <a:lnTo>
                  <a:pt x="1635956" y="0"/>
                </a:lnTo>
                <a:lnTo>
                  <a:pt x="1635956" y="192483"/>
                </a:lnTo>
                <a:lnTo>
                  <a:pt x="0" y="192483"/>
                </a:lnTo>
                <a:close/>
              </a:path>
            </a:pathLst>
          </a:custGeom>
          <a:solidFill>
            <a:srgbClr val="AF80F2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76" name="Espace réservé du graphique SmartArt 75">
            <a:extLst>
              <a:ext uri="{FF2B5EF4-FFF2-40B4-BE49-F238E27FC236}">
                <a16:creationId xmlns:a16="http://schemas.microsoft.com/office/drawing/2014/main" id="{7BB1E251-C77C-423B-201A-CC225904902D}"/>
              </a:ext>
            </a:extLst>
          </p:cNvPr>
          <p:cNvSpPr>
            <a:spLocks noGrp="1"/>
          </p:cNvSpPr>
          <p:nvPr>
            <p:ph type="dgm" sz="quarter" idx="31"/>
          </p:nvPr>
        </p:nvSpPr>
        <p:spPr>
          <a:xfrm>
            <a:off x="6635200" y="1303160"/>
            <a:ext cx="142510" cy="180657"/>
          </a:xfrm>
          <a:custGeom>
            <a:avLst/>
            <a:gdLst>
              <a:gd name="connsiteX0" fmla="*/ 0 w 379830"/>
              <a:gd name="connsiteY0" fmla="*/ 0 h 481752"/>
              <a:gd name="connsiteX1" fmla="*/ 379830 w 379830"/>
              <a:gd name="connsiteY1" fmla="*/ 0 h 481752"/>
              <a:gd name="connsiteX2" fmla="*/ 379830 w 379830"/>
              <a:gd name="connsiteY2" fmla="*/ 481752 h 481752"/>
              <a:gd name="connsiteX3" fmla="*/ 0 w 379830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30" h="481752">
                <a:moveTo>
                  <a:pt x="0" y="0"/>
                </a:moveTo>
                <a:lnTo>
                  <a:pt x="379830" y="0"/>
                </a:lnTo>
                <a:lnTo>
                  <a:pt x="379830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AF80F2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7E294B82-0EE9-51FF-E445-5D54F35DAFB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62000" y="1801572"/>
            <a:ext cx="2503120" cy="1869743"/>
          </a:xfrm>
        </p:spPr>
        <p:txBody>
          <a:bodyPr/>
          <a:lstStyle>
            <a:lvl1pPr>
              <a:lnSpc>
                <a:spcPct val="90000"/>
              </a:lnSpc>
              <a:defRPr lang="fr-FR" sz="2300" kern="1200" dirty="0" smtClean="0">
                <a:solidFill>
                  <a:schemeClr val="accent4"/>
                </a:solidFill>
                <a:latin typeface="Avenir LT Std 65 Medium" panose="020B0803020203020204" pitchFamily="34" charset="0"/>
                <a:ea typeface="+mn-ea"/>
                <a:cs typeface="+mn-cs"/>
              </a:defRPr>
            </a:lvl1pPr>
            <a:lvl2pPr marL="0" indent="0">
              <a:lnSpc>
                <a:spcPct val="90000"/>
              </a:lnSpc>
              <a:tabLst/>
              <a:defRPr lang="fr-FR" sz="1125" kern="1200" dirty="0" smtClean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fr-FR" sz="1125" kern="1200" dirty="0" smtClean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3pPr>
            <a:lvl4pPr marL="7938" indent="0">
              <a:lnSpc>
                <a:spcPct val="90000"/>
              </a:lnSpc>
              <a:tabLst/>
              <a:defRPr lang="fr-FR" sz="1125" kern="1200" dirty="0" smtClean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4pPr>
            <a:lvl5pPr>
              <a:defRPr lang="fr-FR" sz="1125" kern="1200" dirty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Satisfaction et</a:t>
            </a:r>
          </a:p>
          <a:p>
            <a:pPr lvl="0"/>
            <a:r>
              <a:rPr lang="fr-FR"/>
              <a:t>relations clients</a:t>
            </a:r>
          </a:p>
          <a:p>
            <a:pPr lvl="1"/>
            <a:endParaRPr lang="fr-FR"/>
          </a:p>
          <a:p>
            <a:pPr lvl="1"/>
            <a:r>
              <a:rPr lang="fr-FR"/>
              <a:t>Penser client avant tout et être</a:t>
            </a:r>
          </a:p>
          <a:p>
            <a:pPr lvl="1"/>
            <a:r>
              <a:rPr lang="fr-FR"/>
              <a:t>reconnu comme un partenaire</a:t>
            </a:r>
          </a:p>
          <a:p>
            <a:pPr lvl="1"/>
            <a:r>
              <a:rPr lang="fr-FR"/>
              <a:t>engagé et fiable</a:t>
            </a:r>
          </a:p>
          <a:p>
            <a:pPr lvl="1"/>
            <a:endParaRPr lang="fr-FR"/>
          </a:p>
          <a:p>
            <a:pPr lvl="2"/>
            <a:r>
              <a:rPr lang="fr-FR"/>
              <a:t>Texte en gras</a:t>
            </a:r>
          </a:p>
          <a:p>
            <a:pPr lvl="3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endParaRPr lang="fr-FR"/>
          </a:p>
          <a:p>
            <a:pPr lvl="3"/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68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Engagement des salari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FA85CCEA-31D1-F899-FEDD-2F84C9706F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-1456" y="778"/>
            <a:ext cx="6061082" cy="5144899"/>
          </a:xfrm>
          <a:custGeom>
            <a:avLst/>
            <a:gdLst>
              <a:gd name="connsiteX0" fmla="*/ 0 w 16154466"/>
              <a:gd name="connsiteY0" fmla="*/ 0 h 13719730"/>
              <a:gd name="connsiteX1" fmla="*/ 9787634 w 16154466"/>
              <a:gd name="connsiteY1" fmla="*/ 0 h 13719730"/>
              <a:gd name="connsiteX2" fmla="*/ 16154466 w 16154466"/>
              <a:gd name="connsiteY2" fmla="*/ 3432975 h 13719730"/>
              <a:gd name="connsiteX3" fmla="*/ 16154466 w 16154466"/>
              <a:gd name="connsiteY3" fmla="*/ 5794669 h 13719730"/>
              <a:gd name="connsiteX4" fmla="*/ 11102391 w 16154466"/>
              <a:gd name="connsiteY4" fmla="*/ 13719730 h 13719730"/>
              <a:gd name="connsiteX5" fmla="*/ 0 w 16154466"/>
              <a:gd name="connsiteY5" fmla="*/ 13719730 h 13719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154466" h="13719730">
                <a:moveTo>
                  <a:pt x="0" y="0"/>
                </a:moveTo>
                <a:lnTo>
                  <a:pt x="9787634" y="0"/>
                </a:lnTo>
                <a:lnTo>
                  <a:pt x="16154466" y="3432975"/>
                </a:lnTo>
                <a:lnTo>
                  <a:pt x="16154466" y="5794669"/>
                </a:lnTo>
                <a:lnTo>
                  <a:pt x="11102391" y="13719730"/>
                </a:lnTo>
                <a:lnTo>
                  <a:pt x="0" y="1371973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468000" tIns="0" rIns="1440000" anchor="ctr" anchorCtr="0">
            <a:noAutofit/>
          </a:bodyPr>
          <a:lstStyle>
            <a:lvl1pPr marL="0" indent="132755">
              <a:lnSpc>
                <a:spcPct val="101000"/>
              </a:lnSpc>
              <a:spcBef>
                <a:spcPts val="0"/>
              </a:spcBef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13">
                <a:solidFill>
                  <a:schemeClr val="bg1"/>
                </a:solidFill>
                <a:latin typeface="+mn-lt"/>
              </a:defRPr>
            </a:lvl1pPr>
            <a:lvl2pPr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013">
                <a:solidFill>
                  <a:schemeClr val="accent4"/>
                </a:solidFill>
                <a:latin typeface="+mn-lt"/>
              </a:defRPr>
            </a:lvl2pPr>
            <a:lvl3pPr>
              <a:defRPr sz="2250">
                <a:solidFill>
                  <a:schemeClr val="accent4"/>
                </a:solidFill>
              </a:defRPr>
            </a:lvl3pPr>
          </a:lstStyle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r>
              <a:rPr lang="fr-FR"/>
              <a:t> 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</p:txBody>
      </p:sp>
      <p:sp>
        <p:nvSpPr>
          <p:cNvPr id="2" name="Espace réservé du graphique SmartArt 1">
            <a:extLst>
              <a:ext uri="{FF2B5EF4-FFF2-40B4-BE49-F238E27FC236}">
                <a16:creationId xmlns:a16="http://schemas.microsoft.com/office/drawing/2014/main" id="{EE305CB3-C07B-2F2E-6D38-E62E46E987AE}"/>
              </a:ext>
            </a:extLst>
          </p:cNvPr>
          <p:cNvSpPr>
            <a:spLocks noGrp="1"/>
          </p:cNvSpPr>
          <p:nvPr>
            <p:ph type="dgm" sz="quarter" idx="24"/>
          </p:nvPr>
        </p:nvSpPr>
        <p:spPr>
          <a:xfrm>
            <a:off x="6163108" y="673774"/>
            <a:ext cx="614844" cy="123519"/>
          </a:xfrm>
          <a:custGeom>
            <a:avLst/>
            <a:gdLst>
              <a:gd name="connsiteX0" fmla="*/ 819366 w 1638730"/>
              <a:gd name="connsiteY0" fmla="*/ 0 h 329385"/>
              <a:gd name="connsiteX1" fmla="*/ 1638730 w 1638730"/>
              <a:gd name="connsiteY1" fmla="*/ 329385 h 329385"/>
              <a:gd name="connsiteX2" fmla="*/ 0 w 1638730"/>
              <a:gd name="connsiteY2" fmla="*/ 329385 h 329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8730" h="329385">
                <a:moveTo>
                  <a:pt x="819366" y="0"/>
                </a:moveTo>
                <a:lnTo>
                  <a:pt x="1638730" y="329385"/>
                </a:lnTo>
                <a:lnTo>
                  <a:pt x="0" y="329385"/>
                </a:lnTo>
                <a:close/>
              </a:path>
            </a:pathLst>
          </a:custGeom>
          <a:solidFill>
            <a:srgbClr val="91C0B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3" name="Espace réservé du graphique SmartArt 2">
            <a:extLst>
              <a:ext uri="{FF2B5EF4-FFF2-40B4-BE49-F238E27FC236}">
                <a16:creationId xmlns:a16="http://schemas.microsoft.com/office/drawing/2014/main" id="{57779C93-CFD3-AD38-C72D-FCCE76E413F9}"/>
              </a:ext>
            </a:extLst>
          </p:cNvPr>
          <p:cNvSpPr>
            <a:spLocks noGrp="1"/>
          </p:cNvSpPr>
          <p:nvPr>
            <p:ph type="dgm" sz="quarter" idx="27"/>
          </p:nvPr>
        </p:nvSpPr>
        <p:spPr>
          <a:xfrm>
            <a:off x="6164359" y="810883"/>
            <a:ext cx="142510" cy="180657"/>
          </a:xfrm>
          <a:custGeom>
            <a:avLst/>
            <a:gdLst>
              <a:gd name="connsiteX0" fmla="*/ 0 w 379830"/>
              <a:gd name="connsiteY0" fmla="*/ 0 h 481752"/>
              <a:gd name="connsiteX1" fmla="*/ 379830 w 379830"/>
              <a:gd name="connsiteY1" fmla="*/ 0 h 481752"/>
              <a:gd name="connsiteX2" fmla="*/ 379830 w 379830"/>
              <a:gd name="connsiteY2" fmla="*/ 481752 h 481752"/>
              <a:gd name="connsiteX3" fmla="*/ 0 w 379830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30" h="481752">
                <a:moveTo>
                  <a:pt x="0" y="0"/>
                </a:moveTo>
                <a:lnTo>
                  <a:pt x="379830" y="0"/>
                </a:lnTo>
                <a:lnTo>
                  <a:pt x="379830" y="481752"/>
                </a:lnTo>
                <a:lnTo>
                  <a:pt x="0" y="48175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4" name="Espace réservé du graphique SmartArt 3">
            <a:extLst>
              <a:ext uri="{FF2B5EF4-FFF2-40B4-BE49-F238E27FC236}">
                <a16:creationId xmlns:a16="http://schemas.microsoft.com/office/drawing/2014/main" id="{39B33EF9-B29B-E86C-FDF0-112C7AF0F508}"/>
              </a:ext>
            </a:extLst>
          </p:cNvPr>
          <p:cNvSpPr>
            <a:spLocks noGrp="1"/>
          </p:cNvSpPr>
          <p:nvPr>
            <p:ph type="dgm" sz="quarter" idx="28"/>
          </p:nvPr>
        </p:nvSpPr>
        <p:spPr>
          <a:xfrm>
            <a:off x="6321290" y="810883"/>
            <a:ext cx="142510" cy="180657"/>
          </a:xfrm>
          <a:custGeom>
            <a:avLst/>
            <a:gdLst>
              <a:gd name="connsiteX0" fmla="*/ 0 w 379830"/>
              <a:gd name="connsiteY0" fmla="*/ 0 h 481752"/>
              <a:gd name="connsiteX1" fmla="*/ 379830 w 379830"/>
              <a:gd name="connsiteY1" fmla="*/ 0 h 481752"/>
              <a:gd name="connsiteX2" fmla="*/ 379830 w 379830"/>
              <a:gd name="connsiteY2" fmla="*/ 481752 h 481752"/>
              <a:gd name="connsiteX3" fmla="*/ 0 w 379830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30" h="481752">
                <a:moveTo>
                  <a:pt x="0" y="0"/>
                </a:moveTo>
                <a:lnTo>
                  <a:pt x="379830" y="0"/>
                </a:lnTo>
                <a:lnTo>
                  <a:pt x="379830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91C0B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8" name="Espace réservé du graphique SmartArt 7">
            <a:extLst>
              <a:ext uri="{FF2B5EF4-FFF2-40B4-BE49-F238E27FC236}">
                <a16:creationId xmlns:a16="http://schemas.microsoft.com/office/drawing/2014/main" id="{0526AC19-3AA8-C7CA-3919-A18A140376B0}"/>
              </a:ext>
            </a:extLst>
          </p:cNvPr>
          <p:cNvSpPr>
            <a:spLocks noGrp="1"/>
          </p:cNvSpPr>
          <p:nvPr>
            <p:ph type="dgm" sz="quarter" idx="29"/>
          </p:nvPr>
        </p:nvSpPr>
        <p:spPr>
          <a:xfrm>
            <a:off x="6478221" y="810883"/>
            <a:ext cx="142516" cy="180657"/>
          </a:xfrm>
          <a:custGeom>
            <a:avLst/>
            <a:gdLst>
              <a:gd name="connsiteX0" fmla="*/ 0 w 379844"/>
              <a:gd name="connsiteY0" fmla="*/ 0 h 481752"/>
              <a:gd name="connsiteX1" fmla="*/ 379844 w 379844"/>
              <a:gd name="connsiteY1" fmla="*/ 0 h 481752"/>
              <a:gd name="connsiteX2" fmla="*/ 379844 w 379844"/>
              <a:gd name="connsiteY2" fmla="*/ 481752 h 481752"/>
              <a:gd name="connsiteX3" fmla="*/ 0 w 379844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44" h="481752">
                <a:moveTo>
                  <a:pt x="0" y="0"/>
                </a:moveTo>
                <a:lnTo>
                  <a:pt x="379844" y="0"/>
                </a:lnTo>
                <a:lnTo>
                  <a:pt x="379844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91C0B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0" name="Espace réservé du graphique SmartArt 9">
            <a:extLst>
              <a:ext uri="{FF2B5EF4-FFF2-40B4-BE49-F238E27FC236}">
                <a16:creationId xmlns:a16="http://schemas.microsoft.com/office/drawing/2014/main" id="{834EE588-CA18-2D03-F894-0917E6AA25FA}"/>
              </a:ext>
            </a:extLst>
          </p:cNvPr>
          <p:cNvSpPr>
            <a:spLocks noGrp="1"/>
          </p:cNvSpPr>
          <p:nvPr>
            <p:ph type="dgm" sz="quarter" idx="30"/>
          </p:nvPr>
        </p:nvSpPr>
        <p:spPr>
          <a:xfrm>
            <a:off x="6163884" y="1003927"/>
            <a:ext cx="613803" cy="72181"/>
          </a:xfrm>
          <a:custGeom>
            <a:avLst/>
            <a:gdLst>
              <a:gd name="connsiteX0" fmla="*/ 0 w 1635956"/>
              <a:gd name="connsiteY0" fmla="*/ 0 h 192483"/>
              <a:gd name="connsiteX1" fmla="*/ 1635956 w 1635956"/>
              <a:gd name="connsiteY1" fmla="*/ 0 h 192483"/>
              <a:gd name="connsiteX2" fmla="*/ 1635956 w 1635956"/>
              <a:gd name="connsiteY2" fmla="*/ 192483 h 192483"/>
              <a:gd name="connsiteX3" fmla="*/ 0 w 1635956"/>
              <a:gd name="connsiteY3" fmla="*/ 192483 h 19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5956" h="192483">
                <a:moveTo>
                  <a:pt x="0" y="0"/>
                </a:moveTo>
                <a:lnTo>
                  <a:pt x="1635956" y="0"/>
                </a:lnTo>
                <a:lnTo>
                  <a:pt x="1635956" y="192483"/>
                </a:lnTo>
                <a:lnTo>
                  <a:pt x="0" y="192483"/>
                </a:lnTo>
                <a:close/>
              </a:path>
            </a:pathLst>
          </a:custGeom>
          <a:solidFill>
            <a:srgbClr val="91C0B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1" name="Espace réservé du graphique SmartArt 10">
            <a:extLst>
              <a:ext uri="{FF2B5EF4-FFF2-40B4-BE49-F238E27FC236}">
                <a16:creationId xmlns:a16="http://schemas.microsoft.com/office/drawing/2014/main" id="{E78EF5A7-DC9E-4F8B-CB42-9E85BB3DDE3A}"/>
              </a:ext>
            </a:extLst>
          </p:cNvPr>
          <p:cNvSpPr>
            <a:spLocks noGrp="1"/>
          </p:cNvSpPr>
          <p:nvPr>
            <p:ph type="dgm" sz="quarter" idx="31"/>
          </p:nvPr>
        </p:nvSpPr>
        <p:spPr>
          <a:xfrm>
            <a:off x="6635200" y="810883"/>
            <a:ext cx="142510" cy="180657"/>
          </a:xfrm>
          <a:custGeom>
            <a:avLst/>
            <a:gdLst>
              <a:gd name="connsiteX0" fmla="*/ 0 w 379830"/>
              <a:gd name="connsiteY0" fmla="*/ 0 h 481752"/>
              <a:gd name="connsiteX1" fmla="*/ 379830 w 379830"/>
              <a:gd name="connsiteY1" fmla="*/ 0 h 481752"/>
              <a:gd name="connsiteX2" fmla="*/ 379830 w 379830"/>
              <a:gd name="connsiteY2" fmla="*/ 481752 h 481752"/>
              <a:gd name="connsiteX3" fmla="*/ 0 w 379830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30" h="481752">
                <a:moveTo>
                  <a:pt x="0" y="0"/>
                </a:moveTo>
                <a:lnTo>
                  <a:pt x="379830" y="0"/>
                </a:lnTo>
                <a:lnTo>
                  <a:pt x="379830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91C0B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DEE1DD-FBC6-EFBB-7A4D-167FA7F13E3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D687235-672F-1544-9DD6-F2518CFEA5F1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F97CEB-7875-1A1D-240A-4A6BB0A481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DAAC56B-92F0-1C1D-9654-C70196DE65D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BD23FEA6-EDC0-C4F5-0D98-9CFDB40D3E5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53210" y="4781460"/>
            <a:ext cx="936319" cy="167878"/>
          </a:xfrm>
          <a:prstGeom prst="rect">
            <a:avLst/>
          </a:prstGeom>
        </p:spPr>
      </p:pic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31590B91-EC62-18A3-D6DF-7A9C075F2AA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62000" y="1309295"/>
            <a:ext cx="2503120" cy="2181366"/>
          </a:xfrm>
        </p:spPr>
        <p:txBody>
          <a:bodyPr/>
          <a:lstStyle>
            <a:lvl1pPr>
              <a:lnSpc>
                <a:spcPct val="90000"/>
              </a:lnSpc>
              <a:defRPr lang="fr-FR" sz="2300" kern="1200" dirty="0" smtClean="0">
                <a:solidFill>
                  <a:srgbClr val="00AFB5"/>
                </a:solidFill>
                <a:latin typeface="Avenir LT Std 65 Medium" panose="020B0803020203020204" pitchFamily="34" charset="0"/>
                <a:ea typeface="+mn-ea"/>
                <a:cs typeface="+mn-cs"/>
              </a:defRPr>
            </a:lvl1pPr>
            <a:lvl2pPr marL="0" indent="0">
              <a:lnSpc>
                <a:spcPct val="90000"/>
              </a:lnSpc>
              <a:tabLst/>
              <a:defRPr lang="fr-FR" sz="1125" kern="1200" dirty="0" smtClean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fr-FR" sz="1125" kern="1200" dirty="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  <a:lvl4pPr marL="7938" indent="0">
              <a:lnSpc>
                <a:spcPct val="90000"/>
              </a:lnSpc>
              <a:tabLst/>
              <a:defRPr lang="fr-FR" sz="1125" kern="1200" dirty="0" smtClean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4pPr>
            <a:lvl5pPr>
              <a:defRPr lang="fr-FR" sz="1125" kern="1200" dirty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Satisfaction</a:t>
            </a:r>
          </a:p>
          <a:p>
            <a:pPr lvl="0"/>
            <a:r>
              <a:rPr lang="fr-FR"/>
              <a:t>et engagement</a:t>
            </a:r>
          </a:p>
          <a:p>
            <a:pPr lvl="0"/>
            <a:r>
              <a:rPr lang="fr-FR"/>
              <a:t>des salariés</a:t>
            </a:r>
          </a:p>
          <a:p>
            <a:pPr lvl="1"/>
            <a:endParaRPr lang="fr-FR"/>
          </a:p>
          <a:p>
            <a:pPr lvl="1"/>
            <a:r>
              <a:rPr lang="fr-FR"/>
              <a:t>Devenir un employeur qui fait</a:t>
            </a:r>
          </a:p>
          <a:p>
            <a:pPr lvl="1"/>
            <a:r>
              <a:rPr lang="fr-FR"/>
              <a:t>confiance et responsabilise ses</a:t>
            </a:r>
          </a:p>
          <a:p>
            <a:pPr lvl="1"/>
            <a:r>
              <a:rPr lang="fr-FR"/>
              <a:t>collaborateurs</a:t>
            </a:r>
          </a:p>
          <a:p>
            <a:pPr lvl="1"/>
            <a:endParaRPr lang="fr-FR"/>
          </a:p>
          <a:p>
            <a:pPr lvl="2"/>
            <a:r>
              <a:rPr lang="fr-FR"/>
              <a:t>Texte en gras</a:t>
            </a:r>
          </a:p>
          <a:p>
            <a:pPr lvl="3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endParaRPr lang="fr-FR"/>
          </a:p>
          <a:p>
            <a:pPr lvl="3"/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820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Qualité de p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A53B9B1D-258B-E046-2DAB-B93778947D9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0" y="778"/>
            <a:ext cx="6068216" cy="5147076"/>
          </a:xfrm>
          <a:custGeom>
            <a:avLst/>
            <a:gdLst>
              <a:gd name="connsiteX0" fmla="*/ 0 w 16173481"/>
              <a:gd name="connsiteY0" fmla="*/ 0 h 13725535"/>
              <a:gd name="connsiteX1" fmla="*/ 9803954 w 16173481"/>
              <a:gd name="connsiteY1" fmla="*/ 0 h 13725535"/>
              <a:gd name="connsiteX2" fmla="*/ 16173481 w 16173481"/>
              <a:gd name="connsiteY2" fmla="*/ 4956781 h 13725535"/>
              <a:gd name="connsiteX3" fmla="*/ 16173481 w 16173481"/>
              <a:gd name="connsiteY3" fmla="*/ 7331652 h 13725535"/>
              <a:gd name="connsiteX4" fmla="*/ 11119268 w 16173481"/>
              <a:gd name="connsiteY4" fmla="*/ 13725535 h 13725535"/>
              <a:gd name="connsiteX5" fmla="*/ 0 w 16173481"/>
              <a:gd name="connsiteY5" fmla="*/ 13725535 h 13725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173481" h="13725535">
                <a:moveTo>
                  <a:pt x="0" y="0"/>
                </a:moveTo>
                <a:lnTo>
                  <a:pt x="9803954" y="0"/>
                </a:lnTo>
                <a:lnTo>
                  <a:pt x="16173481" y="4956781"/>
                </a:lnTo>
                <a:lnTo>
                  <a:pt x="16173481" y="7331652"/>
                </a:lnTo>
                <a:lnTo>
                  <a:pt x="11119268" y="13725535"/>
                </a:lnTo>
                <a:lnTo>
                  <a:pt x="0" y="13725535"/>
                </a:lnTo>
                <a:close/>
              </a:path>
            </a:pathLst>
          </a:custGeom>
          <a:solidFill>
            <a:srgbClr val="DE511D"/>
          </a:solidFill>
        </p:spPr>
        <p:txBody>
          <a:bodyPr wrap="square" lIns="468000" tIns="0" rIns="1440000" anchor="ctr" anchorCtr="0">
            <a:noAutofit/>
          </a:bodyPr>
          <a:lstStyle>
            <a:lvl1pPr marL="0" indent="132755">
              <a:lnSpc>
                <a:spcPct val="101000"/>
              </a:lnSpc>
              <a:spcBef>
                <a:spcPts val="0"/>
              </a:spcBef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fr-FR" sz="1013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013">
                <a:solidFill>
                  <a:schemeClr val="tx1"/>
                </a:solidFill>
                <a:latin typeface="+mn-lt"/>
              </a:defRPr>
            </a:lvl2pPr>
            <a:lvl3pPr>
              <a:defRPr sz="2250">
                <a:solidFill>
                  <a:schemeClr val="accent4"/>
                </a:solidFill>
              </a:defRPr>
            </a:lvl3pPr>
          </a:lstStyle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r>
              <a:rPr lang="fr-FR"/>
              <a:t> 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DEE1DD-FBC6-EFBB-7A4D-167FA7F13E3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F4787D-D399-8A44-857C-41E3B2610773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F97CEB-7875-1A1D-240A-4A6BB0A481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DAAC56B-92F0-1C1D-9654-C70196DE65D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BD23FEA6-EDC0-C4F5-0D98-9CFDB40D3E5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53210" y="4781460"/>
            <a:ext cx="936319" cy="167878"/>
          </a:xfrm>
          <a:prstGeom prst="rect">
            <a:avLst/>
          </a:prstGeom>
        </p:spPr>
      </p:pic>
      <p:sp>
        <p:nvSpPr>
          <p:cNvPr id="2" name="Espace réservé du graphique SmartArt 1">
            <a:extLst>
              <a:ext uri="{FF2B5EF4-FFF2-40B4-BE49-F238E27FC236}">
                <a16:creationId xmlns:a16="http://schemas.microsoft.com/office/drawing/2014/main" id="{EE305CB3-C07B-2F2E-6D38-E62E46E987AE}"/>
              </a:ext>
            </a:extLst>
          </p:cNvPr>
          <p:cNvSpPr>
            <a:spLocks noGrp="1"/>
          </p:cNvSpPr>
          <p:nvPr>
            <p:ph type="dgm" sz="quarter" idx="24"/>
          </p:nvPr>
        </p:nvSpPr>
        <p:spPr>
          <a:xfrm>
            <a:off x="6163108" y="1208299"/>
            <a:ext cx="614844" cy="123519"/>
          </a:xfrm>
          <a:custGeom>
            <a:avLst/>
            <a:gdLst>
              <a:gd name="connsiteX0" fmla="*/ 819366 w 1638730"/>
              <a:gd name="connsiteY0" fmla="*/ 0 h 329385"/>
              <a:gd name="connsiteX1" fmla="*/ 1638730 w 1638730"/>
              <a:gd name="connsiteY1" fmla="*/ 329385 h 329385"/>
              <a:gd name="connsiteX2" fmla="*/ 0 w 1638730"/>
              <a:gd name="connsiteY2" fmla="*/ 329385 h 329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8730" h="329385">
                <a:moveTo>
                  <a:pt x="819366" y="0"/>
                </a:moveTo>
                <a:lnTo>
                  <a:pt x="1638730" y="329385"/>
                </a:lnTo>
                <a:lnTo>
                  <a:pt x="0" y="329385"/>
                </a:lnTo>
                <a:close/>
              </a:path>
            </a:pathLst>
          </a:custGeom>
          <a:solidFill>
            <a:srgbClr val="DF8B7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3" name="Espace réservé du graphique SmartArt 2">
            <a:extLst>
              <a:ext uri="{FF2B5EF4-FFF2-40B4-BE49-F238E27FC236}">
                <a16:creationId xmlns:a16="http://schemas.microsoft.com/office/drawing/2014/main" id="{57779C93-CFD3-AD38-C72D-FCCE76E413F9}"/>
              </a:ext>
            </a:extLst>
          </p:cNvPr>
          <p:cNvSpPr>
            <a:spLocks noGrp="1"/>
          </p:cNvSpPr>
          <p:nvPr>
            <p:ph type="dgm" sz="quarter" idx="27"/>
          </p:nvPr>
        </p:nvSpPr>
        <p:spPr>
          <a:xfrm>
            <a:off x="6164359" y="1345408"/>
            <a:ext cx="142510" cy="180657"/>
          </a:xfrm>
          <a:custGeom>
            <a:avLst/>
            <a:gdLst>
              <a:gd name="connsiteX0" fmla="*/ 0 w 379830"/>
              <a:gd name="connsiteY0" fmla="*/ 0 h 481752"/>
              <a:gd name="connsiteX1" fmla="*/ 379830 w 379830"/>
              <a:gd name="connsiteY1" fmla="*/ 0 h 481752"/>
              <a:gd name="connsiteX2" fmla="*/ 379830 w 379830"/>
              <a:gd name="connsiteY2" fmla="*/ 481752 h 481752"/>
              <a:gd name="connsiteX3" fmla="*/ 0 w 379830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30" h="481752">
                <a:moveTo>
                  <a:pt x="0" y="0"/>
                </a:moveTo>
                <a:lnTo>
                  <a:pt x="379830" y="0"/>
                </a:lnTo>
                <a:lnTo>
                  <a:pt x="379830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DF8B7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4" name="Espace réservé du graphique SmartArt 3">
            <a:extLst>
              <a:ext uri="{FF2B5EF4-FFF2-40B4-BE49-F238E27FC236}">
                <a16:creationId xmlns:a16="http://schemas.microsoft.com/office/drawing/2014/main" id="{39B33EF9-B29B-E86C-FDF0-112C7AF0F508}"/>
              </a:ext>
            </a:extLst>
          </p:cNvPr>
          <p:cNvSpPr>
            <a:spLocks noGrp="1"/>
          </p:cNvSpPr>
          <p:nvPr>
            <p:ph type="dgm" sz="quarter" idx="28"/>
          </p:nvPr>
        </p:nvSpPr>
        <p:spPr>
          <a:xfrm>
            <a:off x="6321290" y="1345408"/>
            <a:ext cx="142510" cy="180657"/>
          </a:xfrm>
          <a:custGeom>
            <a:avLst/>
            <a:gdLst>
              <a:gd name="connsiteX0" fmla="*/ 0 w 379830"/>
              <a:gd name="connsiteY0" fmla="*/ 0 h 481752"/>
              <a:gd name="connsiteX1" fmla="*/ 379830 w 379830"/>
              <a:gd name="connsiteY1" fmla="*/ 0 h 481752"/>
              <a:gd name="connsiteX2" fmla="*/ 379830 w 379830"/>
              <a:gd name="connsiteY2" fmla="*/ 481752 h 481752"/>
              <a:gd name="connsiteX3" fmla="*/ 0 w 379830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30" h="481752">
                <a:moveTo>
                  <a:pt x="0" y="0"/>
                </a:moveTo>
                <a:lnTo>
                  <a:pt x="379830" y="0"/>
                </a:lnTo>
                <a:lnTo>
                  <a:pt x="379830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DE511D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8" name="Espace réservé du graphique SmartArt 7">
            <a:extLst>
              <a:ext uri="{FF2B5EF4-FFF2-40B4-BE49-F238E27FC236}">
                <a16:creationId xmlns:a16="http://schemas.microsoft.com/office/drawing/2014/main" id="{0526AC19-3AA8-C7CA-3919-A18A140376B0}"/>
              </a:ext>
            </a:extLst>
          </p:cNvPr>
          <p:cNvSpPr>
            <a:spLocks noGrp="1"/>
          </p:cNvSpPr>
          <p:nvPr>
            <p:ph type="dgm" sz="quarter" idx="29"/>
          </p:nvPr>
        </p:nvSpPr>
        <p:spPr>
          <a:xfrm>
            <a:off x="6478221" y="1345408"/>
            <a:ext cx="142516" cy="180657"/>
          </a:xfrm>
          <a:custGeom>
            <a:avLst/>
            <a:gdLst>
              <a:gd name="connsiteX0" fmla="*/ 0 w 379844"/>
              <a:gd name="connsiteY0" fmla="*/ 0 h 481752"/>
              <a:gd name="connsiteX1" fmla="*/ 379844 w 379844"/>
              <a:gd name="connsiteY1" fmla="*/ 0 h 481752"/>
              <a:gd name="connsiteX2" fmla="*/ 379844 w 379844"/>
              <a:gd name="connsiteY2" fmla="*/ 481752 h 481752"/>
              <a:gd name="connsiteX3" fmla="*/ 0 w 379844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44" h="481752">
                <a:moveTo>
                  <a:pt x="0" y="0"/>
                </a:moveTo>
                <a:lnTo>
                  <a:pt x="379844" y="0"/>
                </a:lnTo>
                <a:lnTo>
                  <a:pt x="379844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DF8B7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0" name="Espace réservé du graphique SmartArt 9">
            <a:extLst>
              <a:ext uri="{FF2B5EF4-FFF2-40B4-BE49-F238E27FC236}">
                <a16:creationId xmlns:a16="http://schemas.microsoft.com/office/drawing/2014/main" id="{834EE588-CA18-2D03-F894-0917E6AA25FA}"/>
              </a:ext>
            </a:extLst>
          </p:cNvPr>
          <p:cNvSpPr>
            <a:spLocks noGrp="1"/>
          </p:cNvSpPr>
          <p:nvPr>
            <p:ph type="dgm" sz="quarter" idx="30"/>
          </p:nvPr>
        </p:nvSpPr>
        <p:spPr>
          <a:xfrm>
            <a:off x="6163884" y="1538452"/>
            <a:ext cx="613803" cy="72181"/>
          </a:xfrm>
          <a:custGeom>
            <a:avLst/>
            <a:gdLst>
              <a:gd name="connsiteX0" fmla="*/ 0 w 1635956"/>
              <a:gd name="connsiteY0" fmla="*/ 0 h 192483"/>
              <a:gd name="connsiteX1" fmla="*/ 1635956 w 1635956"/>
              <a:gd name="connsiteY1" fmla="*/ 0 h 192483"/>
              <a:gd name="connsiteX2" fmla="*/ 1635956 w 1635956"/>
              <a:gd name="connsiteY2" fmla="*/ 192483 h 192483"/>
              <a:gd name="connsiteX3" fmla="*/ 0 w 1635956"/>
              <a:gd name="connsiteY3" fmla="*/ 192483 h 19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5956" h="192483">
                <a:moveTo>
                  <a:pt x="0" y="0"/>
                </a:moveTo>
                <a:lnTo>
                  <a:pt x="1635956" y="0"/>
                </a:lnTo>
                <a:lnTo>
                  <a:pt x="1635956" y="192483"/>
                </a:lnTo>
                <a:lnTo>
                  <a:pt x="0" y="192483"/>
                </a:lnTo>
                <a:close/>
              </a:path>
            </a:pathLst>
          </a:custGeom>
          <a:solidFill>
            <a:srgbClr val="DF8B7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1" name="Espace réservé du graphique SmartArt 10">
            <a:extLst>
              <a:ext uri="{FF2B5EF4-FFF2-40B4-BE49-F238E27FC236}">
                <a16:creationId xmlns:a16="http://schemas.microsoft.com/office/drawing/2014/main" id="{E78EF5A7-DC9E-4F8B-CB42-9E85BB3DDE3A}"/>
              </a:ext>
            </a:extLst>
          </p:cNvPr>
          <p:cNvSpPr>
            <a:spLocks noGrp="1"/>
          </p:cNvSpPr>
          <p:nvPr>
            <p:ph type="dgm" sz="quarter" idx="31"/>
          </p:nvPr>
        </p:nvSpPr>
        <p:spPr>
          <a:xfrm>
            <a:off x="6635200" y="1345408"/>
            <a:ext cx="142510" cy="180657"/>
          </a:xfrm>
          <a:custGeom>
            <a:avLst/>
            <a:gdLst>
              <a:gd name="connsiteX0" fmla="*/ 0 w 379830"/>
              <a:gd name="connsiteY0" fmla="*/ 0 h 481752"/>
              <a:gd name="connsiteX1" fmla="*/ 379830 w 379830"/>
              <a:gd name="connsiteY1" fmla="*/ 0 h 481752"/>
              <a:gd name="connsiteX2" fmla="*/ 379830 w 379830"/>
              <a:gd name="connsiteY2" fmla="*/ 481752 h 481752"/>
              <a:gd name="connsiteX3" fmla="*/ 0 w 379830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30" h="481752">
                <a:moveTo>
                  <a:pt x="0" y="0"/>
                </a:moveTo>
                <a:lnTo>
                  <a:pt x="379830" y="0"/>
                </a:lnTo>
                <a:lnTo>
                  <a:pt x="379830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DF8B7F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2FE7A63E-728A-FEB1-133F-276266CFE8F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62000" y="1847814"/>
            <a:ext cx="2503120" cy="2202141"/>
          </a:xfrm>
        </p:spPr>
        <p:txBody>
          <a:bodyPr/>
          <a:lstStyle>
            <a:lvl1pPr>
              <a:lnSpc>
                <a:spcPct val="90000"/>
              </a:lnSpc>
              <a:defRPr lang="fr-FR" sz="2300" kern="1200" dirty="0" smtClean="0">
                <a:solidFill>
                  <a:srgbClr val="DE511D"/>
                </a:solidFill>
                <a:latin typeface="Avenir LT Std 65 Medium" panose="020B0803020203020204" pitchFamily="34" charset="0"/>
                <a:ea typeface="+mn-ea"/>
                <a:cs typeface="+mn-cs"/>
              </a:defRPr>
            </a:lvl1pPr>
            <a:lvl2pPr marL="0" indent="0">
              <a:lnSpc>
                <a:spcPct val="90000"/>
              </a:lnSpc>
              <a:tabLst/>
              <a:defRPr lang="fr-FR" sz="1125" kern="1200" dirty="0" smtClean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fr-FR" sz="1125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3pPr>
            <a:lvl4pPr marL="7938" indent="0">
              <a:lnSpc>
                <a:spcPct val="90000"/>
              </a:lnSpc>
              <a:tabLst/>
              <a:defRPr lang="fr-FR" sz="1125" kern="1200" dirty="0" smtClean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4pPr>
            <a:lvl5pPr>
              <a:defRPr lang="fr-FR" sz="1125" kern="1200" dirty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Qualité </a:t>
            </a:r>
            <a:br>
              <a:rPr lang="fr-FR"/>
            </a:br>
            <a:r>
              <a:rPr lang="fr-FR"/>
              <a:t>de production</a:t>
            </a:r>
          </a:p>
          <a:p>
            <a:pPr lvl="0"/>
            <a:r>
              <a:rPr lang="fr-FR"/>
              <a:t>et de service</a:t>
            </a:r>
          </a:p>
          <a:p>
            <a:pPr lvl="1"/>
            <a:endParaRPr lang="fr-FR"/>
          </a:p>
          <a:p>
            <a:pPr lvl="1"/>
            <a:r>
              <a:rPr lang="fr-FR"/>
              <a:t>Répondre à l’exigence d’efficacité</a:t>
            </a:r>
          </a:p>
          <a:p>
            <a:pPr lvl="1"/>
            <a:r>
              <a:rPr lang="fr-FR"/>
              <a:t>et de qualité de la production en</a:t>
            </a:r>
          </a:p>
          <a:p>
            <a:pPr lvl="1"/>
            <a:r>
              <a:rPr lang="fr-FR"/>
              <a:t>accélérant la digitalisation</a:t>
            </a:r>
          </a:p>
          <a:p>
            <a:pPr lvl="1"/>
            <a:endParaRPr lang="fr-FR"/>
          </a:p>
          <a:p>
            <a:pPr lvl="2"/>
            <a:r>
              <a:rPr lang="fr-FR"/>
              <a:t>Texte en gras</a:t>
            </a:r>
          </a:p>
          <a:p>
            <a:pPr lvl="3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endParaRPr lang="fr-FR"/>
          </a:p>
          <a:p>
            <a:pPr lvl="3"/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981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Performance économ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6C204582-85E0-9D60-9381-51756ADCAE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1" y="781"/>
            <a:ext cx="6090645" cy="5166100"/>
          </a:xfrm>
          <a:custGeom>
            <a:avLst/>
            <a:gdLst>
              <a:gd name="connsiteX0" fmla="*/ 0 w 16233260"/>
              <a:gd name="connsiteY0" fmla="*/ 0 h 13776267"/>
              <a:gd name="connsiteX1" fmla="*/ 9840191 w 16233260"/>
              <a:gd name="connsiteY1" fmla="*/ 0 h 13776267"/>
              <a:gd name="connsiteX2" fmla="*/ 15929848 w 16233260"/>
              <a:gd name="connsiteY2" fmla="*/ 3283523 h 13776267"/>
              <a:gd name="connsiteX3" fmla="*/ 16233260 w 16233260"/>
              <a:gd name="connsiteY3" fmla="*/ 3515579 h 13776267"/>
              <a:gd name="connsiteX4" fmla="*/ 16233260 w 16233260"/>
              <a:gd name="connsiteY4" fmla="*/ 5818547 h 13776267"/>
              <a:gd name="connsiteX5" fmla="*/ 11160366 w 16233260"/>
              <a:gd name="connsiteY5" fmla="*/ 13776267 h 13776267"/>
              <a:gd name="connsiteX6" fmla="*/ 0 w 16233260"/>
              <a:gd name="connsiteY6" fmla="*/ 13776267 h 13776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233260" h="13776267">
                <a:moveTo>
                  <a:pt x="0" y="0"/>
                </a:moveTo>
                <a:lnTo>
                  <a:pt x="9840191" y="0"/>
                </a:lnTo>
                <a:lnTo>
                  <a:pt x="15929848" y="3283523"/>
                </a:lnTo>
                <a:lnTo>
                  <a:pt x="16233260" y="3515579"/>
                </a:lnTo>
                <a:lnTo>
                  <a:pt x="16233260" y="5818547"/>
                </a:lnTo>
                <a:lnTo>
                  <a:pt x="11160366" y="13776267"/>
                </a:lnTo>
                <a:lnTo>
                  <a:pt x="0" y="13776267"/>
                </a:lnTo>
                <a:close/>
              </a:path>
            </a:pathLst>
          </a:custGeom>
          <a:solidFill>
            <a:srgbClr val="FFB100"/>
          </a:solidFill>
        </p:spPr>
        <p:txBody>
          <a:bodyPr wrap="square" lIns="468000" tIns="0" rIns="1440000" anchor="ctr" anchorCtr="0">
            <a:noAutofit/>
          </a:bodyPr>
          <a:lstStyle>
            <a:lvl1pPr marL="0" indent="132755">
              <a:lnSpc>
                <a:spcPct val="101000"/>
              </a:lnSpc>
              <a:spcBef>
                <a:spcPts val="0"/>
              </a:spcBef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13">
                <a:solidFill>
                  <a:schemeClr val="tx1"/>
                </a:solidFill>
                <a:latin typeface="+mn-lt"/>
              </a:defRPr>
            </a:lvl1pPr>
            <a:lvl2pPr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013">
                <a:solidFill>
                  <a:schemeClr val="accent4"/>
                </a:solidFill>
                <a:latin typeface="+mn-lt"/>
              </a:defRPr>
            </a:lvl2pPr>
            <a:lvl3pPr>
              <a:defRPr sz="2250">
                <a:solidFill>
                  <a:schemeClr val="accent4"/>
                </a:solidFill>
              </a:defRPr>
            </a:lvl3pPr>
          </a:lstStyle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r>
              <a:rPr lang="fr-FR"/>
              <a:t> 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DEE1DD-FBC6-EFBB-7A4D-167FA7F13E3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030BA61-CECA-CD48-A90A-557C37BABA2C}" type="datetime4">
              <a:rPr lang="fr-FR" smtClean="0"/>
              <a:pPr/>
              <a:t>27 février 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F97CEB-7875-1A1D-240A-4A6BB0A481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DAAC56B-92F0-1C1D-9654-C70196DE65D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BD23FEA6-EDC0-C4F5-0D98-9CFDB40D3E5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53210" y="4781460"/>
            <a:ext cx="936319" cy="167878"/>
          </a:xfrm>
          <a:prstGeom prst="rect">
            <a:avLst/>
          </a:prstGeom>
        </p:spPr>
      </p:pic>
      <p:sp>
        <p:nvSpPr>
          <p:cNvPr id="2" name="Espace réservé du graphique SmartArt 1">
            <a:extLst>
              <a:ext uri="{FF2B5EF4-FFF2-40B4-BE49-F238E27FC236}">
                <a16:creationId xmlns:a16="http://schemas.microsoft.com/office/drawing/2014/main" id="{EE305CB3-C07B-2F2E-6D38-E62E46E987AE}"/>
              </a:ext>
            </a:extLst>
          </p:cNvPr>
          <p:cNvSpPr>
            <a:spLocks noGrp="1"/>
          </p:cNvSpPr>
          <p:nvPr>
            <p:ph type="dgm" sz="quarter" idx="24"/>
          </p:nvPr>
        </p:nvSpPr>
        <p:spPr>
          <a:xfrm>
            <a:off x="6163108" y="673774"/>
            <a:ext cx="614844" cy="123519"/>
          </a:xfrm>
          <a:custGeom>
            <a:avLst/>
            <a:gdLst>
              <a:gd name="connsiteX0" fmla="*/ 819366 w 1638730"/>
              <a:gd name="connsiteY0" fmla="*/ 0 h 329385"/>
              <a:gd name="connsiteX1" fmla="*/ 1638730 w 1638730"/>
              <a:gd name="connsiteY1" fmla="*/ 329385 h 329385"/>
              <a:gd name="connsiteX2" fmla="*/ 0 w 1638730"/>
              <a:gd name="connsiteY2" fmla="*/ 329385 h 329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8730" h="329385">
                <a:moveTo>
                  <a:pt x="819366" y="0"/>
                </a:moveTo>
                <a:lnTo>
                  <a:pt x="1638730" y="329385"/>
                </a:lnTo>
                <a:lnTo>
                  <a:pt x="0" y="329385"/>
                </a:lnTo>
                <a:close/>
              </a:path>
            </a:pathLst>
          </a:custGeom>
          <a:solidFill>
            <a:srgbClr val="F1D18A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3" name="Espace réservé du graphique SmartArt 2">
            <a:extLst>
              <a:ext uri="{FF2B5EF4-FFF2-40B4-BE49-F238E27FC236}">
                <a16:creationId xmlns:a16="http://schemas.microsoft.com/office/drawing/2014/main" id="{57779C93-CFD3-AD38-C72D-FCCE76E413F9}"/>
              </a:ext>
            </a:extLst>
          </p:cNvPr>
          <p:cNvSpPr>
            <a:spLocks noGrp="1"/>
          </p:cNvSpPr>
          <p:nvPr>
            <p:ph type="dgm" sz="quarter" idx="27"/>
          </p:nvPr>
        </p:nvSpPr>
        <p:spPr>
          <a:xfrm>
            <a:off x="6164359" y="810884"/>
            <a:ext cx="142510" cy="180657"/>
          </a:xfrm>
          <a:custGeom>
            <a:avLst/>
            <a:gdLst>
              <a:gd name="connsiteX0" fmla="*/ 0 w 379830"/>
              <a:gd name="connsiteY0" fmla="*/ 0 h 481752"/>
              <a:gd name="connsiteX1" fmla="*/ 379830 w 379830"/>
              <a:gd name="connsiteY1" fmla="*/ 0 h 481752"/>
              <a:gd name="connsiteX2" fmla="*/ 379830 w 379830"/>
              <a:gd name="connsiteY2" fmla="*/ 481752 h 481752"/>
              <a:gd name="connsiteX3" fmla="*/ 0 w 379830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30" h="481752">
                <a:moveTo>
                  <a:pt x="0" y="0"/>
                </a:moveTo>
                <a:lnTo>
                  <a:pt x="379830" y="0"/>
                </a:lnTo>
                <a:lnTo>
                  <a:pt x="379830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F1D18A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4" name="Espace réservé du graphique SmartArt 3">
            <a:extLst>
              <a:ext uri="{FF2B5EF4-FFF2-40B4-BE49-F238E27FC236}">
                <a16:creationId xmlns:a16="http://schemas.microsoft.com/office/drawing/2014/main" id="{39B33EF9-B29B-E86C-FDF0-112C7AF0F508}"/>
              </a:ext>
            </a:extLst>
          </p:cNvPr>
          <p:cNvSpPr>
            <a:spLocks noGrp="1"/>
          </p:cNvSpPr>
          <p:nvPr>
            <p:ph type="dgm" sz="quarter" idx="28"/>
          </p:nvPr>
        </p:nvSpPr>
        <p:spPr>
          <a:xfrm>
            <a:off x="6321290" y="810884"/>
            <a:ext cx="142510" cy="180657"/>
          </a:xfrm>
          <a:custGeom>
            <a:avLst/>
            <a:gdLst>
              <a:gd name="connsiteX0" fmla="*/ 0 w 379830"/>
              <a:gd name="connsiteY0" fmla="*/ 0 h 481752"/>
              <a:gd name="connsiteX1" fmla="*/ 379830 w 379830"/>
              <a:gd name="connsiteY1" fmla="*/ 0 h 481752"/>
              <a:gd name="connsiteX2" fmla="*/ 379830 w 379830"/>
              <a:gd name="connsiteY2" fmla="*/ 481752 h 481752"/>
              <a:gd name="connsiteX3" fmla="*/ 0 w 379830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30" h="481752">
                <a:moveTo>
                  <a:pt x="0" y="0"/>
                </a:moveTo>
                <a:lnTo>
                  <a:pt x="379830" y="0"/>
                </a:lnTo>
                <a:lnTo>
                  <a:pt x="379830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F1D18A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8" name="Espace réservé du graphique SmartArt 7">
            <a:extLst>
              <a:ext uri="{FF2B5EF4-FFF2-40B4-BE49-F238E27FC236}">
                <a16:creationId xmlns:a16="http://schemas.microsoft.com/office/drawing/2014/main" id="{0526AC19-3AA8-C7CA-3919-A18A140376B0}"/>
              </a:ext>
            </a:extLst>
          </p:cNvPr>
          <p:cNvSpPr>
            <a:spLocks noGrp="1"/>
          </p:cNvSpPr>
          <p:nvPr>
            <p:ph type="dgm" sz="quarter" idx="29"/>
          </p:nvPr>
        </p:nvSpPr>
        <p:spPr>
          <a:xfrm>
            <a:off x="6478221" y="810884"/>
            <a:ext cx="142516" cy="180657"/>
          </a:xfrm>
          <a:custGeom>
            <a:avLst/>
            <a:gdLst>
              <a:gd name="connsiteX0" fmla="*/ 0 w 379844"/>
              <a:gd name="connsiteY0" fmla="*/ 0 h 481752"/>
              <a:gd name="connsiteX1" fmla="*/ 379844 w 379844"/>
              <a:gd name="connsiteY1" fmla="*/ 0 h 481752"/>
              <a:gd name="connsiteX2" fmla="*/ 379844 w 379844"/>
              <a:gd name="connsiteY2" fmla="*/ 481752 h 481752"/>
              <a:gd name="connsiteX3" fmla="*/ 0 w 379844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44" h="481752">
                <a:moveTo>
                  <a:pt x="0" y="0"/>
                </a:moveTo>
                <a:lnTo>
                  <a:pt x="379844" y="0"/>
                </a:lnTo>
                <a:lnTo>
                  <a:pt x="379844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FFB100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0" name="Espace réservé du graphique SmartArt 9">
            <a:extLst>
              <a:ext uri="{FF2B5EF4-FFF2-40B4-BE49-F238E27FC236}">
                <a16:creationId xmlns:a16="http://schemas.microsoft.com/office/drawing/2014/main" id="{834EE588-CA18-2D03-F894-0917E6AA25FA}"/>
              </a:ext>
            </a:extLst>
          </p:cNvPr>
          <p:cNvSpPr>
            <a:spLocks noGrp="1"/>
          </p:cNvSpPr>
          <p:nvPr>
            <p:ph type="dgm" sz="quarter" idx="30"/>
          </p:nvPr>
        </p:nvSpPr>
        <p:spPr>
          <a:xfrm>
            <a:off x="6163884" y="1003927"/>
            <a:ext cx="613803" cy="72181"/>
          </a:xfrm>
          <a:custGeom>
            <a:avLst/>
            <a:gdLst>
              <a:gd name="connsiteX0" fmla="*/ 0 w 1635956"/>
              <a:gd name="connsiteY0" fmla="*/ 0 h 192483"/>
              <a:gd name="connsiteX1" fmla="*/ 1635956 w 1635956"/>
              <a:gd name="connsiteY1" fmla="*/ 0 h 192483"/>
              <a:gd name="connsiteX2" fmla="*/ 1635956 w 1635956"/>
              <a:gd name="connsiteY2" fmla="*/ 192483 h 192483"/>
              <a:gd name="connsiteX3" fmla="*/ 0 w 1635956"/>
              <a:gd name="connsiteY3" fmla="*/ 192483 h 19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5956" h="192483">
                <a:moveTo>
                  <a:pt x="0" y="0"/>
                </a:moveTo>
                <a:lnTo>
                  <a:pt x="1635956" y="0"/>
                </a:lnTo>
                <a:lnTo>
                  <a:pt x="1635956" y="192483"/>
                </a:lnTo>
                <a:lnTo>
                  <a:pt x="0" y="192483"/>
                </a:lnTo>
                <a:close/>
              </a:path>
            </a:pathLst>
          </a:custGeom>
          <a:solidFill>
            <a:srgbClr val="F1D18A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1" name="Espace réservé du graphique SmartArt 10">
            <a:extLst>
              <a:ext uri="{FF2B5EF4-FFF2-40B4-BE49-F238E27FC236}">
                <a16:creationId xmlns:a16="http://schemas.microsoft.com/office/drawing/2014/main" id="{E78EF5A7-DC9E-4F8B-CB42-9E85BB3DDE3A}"/>
              </a:ext>
            </a:extLst>
          </p:cNvPr>
          <p:cNvSpPr>
            <a:spLocks noGrp="1"/>
          </p:cNvSpPr>
          <p:nvPr>
            <p:ph type="dgm" sz="quarter" idx="31"/>
          </p:nvPr>
        </p:nvSpPr>
        <p:spPr>
          <a:xfrm>
            <a:off x="6635200" y="810884"/>
            <a:ext cx="142510" cy="180657"/>
          </a:xfrm>
          <a:custGeom>
            <a:avLst/>
            <a:gdLst>
              <a:gd name="connsiteX0" fmla="*/ 0 w 379830"/>
              <a:gd name="connsiteY0" fmla="*/ 0 h 481752"/>
              <a:gd name="connsiteX1" fmla="*/ 379830 w 379830"/>
              <a:gd name="connsiteY1" fmla="*/ 0 h 481752"/>
              <a:gd name="connsiteX2" fmla="*/ 379830 w 379830"/>
              <a:gd name="connsiteY2" fmla="*/ 481752 h 481752"/>
              <a:gd name="connsiteX3" fmla="*/ 0 w 379830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30" h="481752">
                <a:moveTo>
                  <a:pt x="0" y="0"/>
                </a:moveTo>
                <a:lnTo>
                  <a:pt x="379830" y="0"/>
                </a:lnTo>
                <a:lnTo>
                  <a:pt x="379830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F1D18A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AED1BF4-760A-6C8D-EB02-82DCD3A8CD8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62000" y="1313803"/>
            <a:ext cx="2503120" cy="2046329"/>
          </a:xfrm>
        </p:spPr>
        <p:txBody>
          <a:bodyPr/>
          <a:lstStyle>
            <a:lvl1pPr>
              <a:lnSpc>
                <a:spcPct val="90000"/>
              </a:lnSpc>
              <a:defRPr lang="fr-FR" sz="2300" kern="1200" dirty="0" smtClean="0">
                <a:solidFill>
                  <a:srgbClr val="FFB100"/>
                </a:solidFill>
                <a:latin typeface="Avenir LT Std 65 Medium" panose="020B0803020203020204" pitchFamily="34" charset="0"/>
                <a:ea typeface="+mn-ea"/>
                <a:cs typeface="+mn-cs"/>
              </a:defRPr>
            </a:lvl1pPr>
            <a:lvl2pPr marL="0" indent="0">
              <a:lnSpc>
                <a:spcPct val="90000"/>
              </a:lnSpc>
              <a:tabLst/>
              <a:defRPr lang="fr-FR" sz="1125" kern="1200" dirty="0" smtClean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fr-FR" sz="1125" kern="1200" dirty="0" smtClean="0">
                <a:solidFill>
                  <a:srgbClr val="FFB100"/>
                </a:solidFill>
                <a:latin typeface="+mj-lt"/>
                <a:ea typeface="+mn-ea"/>
                <a:cs typeface="+mn-cs"/>
              </a:defRPr>
            </a:lvl3pPr>
            <a:lvl4pPr marL="7938" indent="0">
              <a:lnSpc>
                <a:spcPct val="90000"/>
              </a:lnSpc>
              <a:tabLst/>
              <a:defRPr lang="fr-FR" sz="1125" kern="1200" dirty="0" smtClean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4pPr>
            <a:lvl5pPr>
              <a:defRPr lang="fr-FR" sz="1125" kern="1200" dirty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Performance</a:t>
            </a:r>
          </a:p>
          <a:p>
            <a:pPr lvl="0"/>
            <a:r>
              <a:rPr lang="fr-FR"/>
              <a:t>économique</a:t>
            </a:r>
          </a:p>
          <a:p>
            <a:pPr lvl="0"/>
            <a:r>
              <a:rPr lang="fr-FR"/>
              <a:t>et commerciale</a:t>
            </a:r>
          </a:p>
          <a:p>
            <a:pPr lvl="1"/>
            <a:endParaRPr lang="fr-FR"/>
          </a:p>
          <a:p>
            <a:pPr lvl="1"/>
            <a:r>
              <a:rPr lang="fr-FR"/>
              <a:t>Atteindre l’équilibre financier de</a:t>
            </a:r>
          </a:p>
          <a:p>
            <a:pPr lvl="1"/>
            <a:r>
              <a:rPr lang="fr-FR"/>
              <a:t>manière volontaire d’ici 2024</a:t>
            </a:r>
          </a:p>
          <a:p>
            <a:pPr lvl="1"/>
            <a:endParaRPr lang="fr-FR"/>
          </a:p>
          <a:p>
            <a:pPr lvl="2"/>
            <a:r>
              <a:rPr lang="fr-FR"/>
              <a:t>Texte en gras</a:t>
            </a:r>
          </a:p>
          <a:p>
            <a:pPr lvl="3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endParaRPr lang="fr-FR"/>
          </a:p>
          <a:p>
            <a:pPr lvl="3"/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05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rrito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A95FFB65-047C-D934-DC8F-614404CB038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0" y="778"/>
            <a:ext cx="6068216" cy="5147076"/>
          </a:xfrm>
          <a:custGeom>
            <a:avLst/>
            <a:gdLst>
              <a:gd name="connsiteX0" fmla="*/ 0 w 16173481"/>
              <a:gd name="connsiteY0" fmla="*/ 0 h 13725535"/>
              <a:gd name="connsiteX1" fmla="*/ 9803954 w 16173481"/>
              <a:gd name="connsiteY1" fmla="*/ 0 h 13725535"/>
              <a:gd name="connsiteX2" fmla="*/ 16173481 w 16173481"/>
              <a:gd name="connsiteY2" fmla="*/ 5322147 h 13725535"/>
              <a:gd name="connsiteX3" fmla="*/ 16173481 w 16173481"/>
              <a:gd name="connsiteY3" fmla="*/ 6771427 h 13725535"/>
              <a:gd name="connsiteX4" fmla="*/ 11119268 w 16173481"/>
              <a:gd name="connsiteY4" fmla="*/ 13725535 h 13725535"/>
              <a:gd name="connsiteX5" fmla="*/ 0 w 16173481"/>
              <a:gd name="connsiteY5" fmla="*/ 13725535 h 13725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173481" h="13725535">
                <a:moveTo>
                  <a:pt x="0" y="0"/>
                </a:moveTo>
                <a:lnTo>
                  <a:pt x="9803954" y="0"/>
                </a:lnTo>
                <a:lnTo>
                  <a:pt x="16173481" y="5322147"/>
                </a:lnTo>
                <a:lnTo>
                  <a:pt x="16173481" y="6771427"/>
                </a:lnTo>
                <a:lnTo>
                  <a:pt x="11119268" y="13725535"/>
                </a:lnTo>
                <a:lnTo>
                  <a:pt x="0" y="13725535"/>
                </a:lnTo>
                <a:close/>
              </a:path>
            </a:pathLst>
          </a:custGeom>
          <a:solidFill>
            <a:srgbClr val="7AB327"/>
          </a:solidFill>
        </p:spPr>
        <p:txBody>
          <a:bodyPr wrap="square" lIns="468000" tIns="0" rIns="1440000" anchor="ctr" anchorCtr="0">
            <a:noAutofit/>
          </a:bodyPr>
          <a:lstStyle>
            <a:lvl1pPr marL="0" indent="132755">
              <a:lnSpc>
                <a:spcPct val="101000"/>
              </a:lnSpc>
              <a:spcBef>
                <a:spcPts val="0"/>
              </a:spcBef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13">
                <a:solidFill>
                  <a:schemeClr val="bg1"/>
                </a:solidFill>
                <a:latin typeface="+mn-lt"/>
              </a:defRPr>
            </a:lvl1pPr>
            <a:lvl2pPr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013">
                <a:solidFill>
                  <a:schemeClr val="accent4"/>
                </a:solidFill>
                <a:latin typeface="+mn-lt"/>
              </a:defRPr>
            </a:lvl2pPr>
            <a:lvl3pPr>
              <a:defRPr sz="2250">
                <a:solidFill>
                  <a:schemeClr val="accent4"/>
                </a:solidFill>
              </a:defRPr>
            </a:lvl3pPr>
          </a:lstStyle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r>
              <a:rPr lang="fr-FR"/>
              <a:t> 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DEE1DD-FBC6-EFBB-7A4D-167FA7F13E3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003F7A-30FF-744D-B6BD-DCD966BA28DF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F97CEB-7875-1A1D-240A-4A6BB0A481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DAAC56B-92F0-1C1D-9654-C70196DE65D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BD23FEA6-EDC0-C4F5-0D98-9CFDB40D3E5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53210" y="4781460"/>
            <a:ext cx="936319" cy="167878"/>
          </a:xfrm>
          <a:prstGeom prst="rect">
            <a:avLst/>
          </a:prstGeom>
        </p:spPr>
      </p:pic>
      <p:sp>
        <p:nvSpPr>
          <p:cNvPr id="2" name="Espace réservé du graphique SmartArt 1">
            <a:extLst>
              <a:ext uri="{FF2B5EF4-FFF2-40B4-BE49-F238E27FC236}">
                <a16:creationId xmlns:a16="http://schemas.microsoft.com/office/drawing/2014/main" id="{EE305CB3-C07B-2F2E-6D38-E62E46E987AE}"/>
              </a:ext>
            </a:extLst>
          </p:cNvPr>
          <p:cNvSpPr>
            <a:spLocks noGrp="1"/>
          </p:cNvSpPr>
          <p:nvPr>
            <p:ph type="dgm" sz="quarter" idx="24"/>
          </p:nvPr>
        </p:nvSpPr>
        <p:spPr>
          <a:xfrm>
            <a:off x="6163108" y="1338861"/>
            <a:ext cx="614844" cy="123519"/>
          </a:xfrm>
          <a:custGeom>
            <a:avLst/>
            <a:gdLst>
              <a:gd name="connsiteX0" fmla="*/ 819366 w 1638730"/>
              <a:gd name="connsiteY0" fmla="*/ 0 h 329385"/>
              <a:gd name="connsiteX1" fmla="*/ 1638730 w 1638730"/>
              <a:gd name="connsiteY1" fmla="*/ 329385 h 329385"/>
              <a:gd name="connsiteX2" fmla="*/ 0 w 1638730"/>
              <a:gd name="connsiteY2" fmla="*/ 329385 h 329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8730" h="329385">
                <a:moveTo>
                  <a:pt x="819366" y="0"/>
                </a:moveTo>
                <a:lnTo>
                  <a:pt x="1638730" y="329385"/>
                </a:lnTo>
                <a:lnTo>
                  <a:pt x="0" y="329385"/>
                </a:lnTo>
                <a:close/>
              </a:path>
            </a:pathLst>
          </a:custGeom>
          <a:solidFill>
            <a:srgbClr val="B0CC93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3" name="Espace réservé du graphique SmartArt 2">
            <a:extLst>
              <a:ext uri="{FF2B5EF4-FFF2-40B4-BE49-F238E27FC236}">
                <a16:creationId xmlns:a16="http://schemas.microsoft.com/office/drawing/2014/main" id="{57779C93-CFD3-AD38-C72D-FCCE76E413F9}"/>
              </a:ext>
            </a:extLst>
          </p:cNvPr>
          <p:cNvSpPr>
            <a:spLocks noGrp="1"/>
          </p:cNvSpPr>
          <p:nvPr>
            <p:ph type="dgm" sz="quarter" idx="27"/>
          </p:nvPr>
        </p:nvSpPr>
        <p:spPr>
          <a:xfrm>
            <a:off x="6164359" y="1475971"/>
            <a:ext cx="142510" cy="180657"/>
          </a:xfrm>
          <a:custGeom>
            <a:avLst/>
            <a:gdLst>
              <a:gd name="connsiteX0" fmla="*/ 0 w 379830"/>
              <a:gd name="connsiteY0" fmla="*/ 0 h 481752"/>
              <a:gd name="connsiteX1" fmla="*/ 379830 w 379830"/>
              <a:gd name="connsiteY1" fmla="*/ 0 h 481752"/>
              <a:gd name="connsiteX2" fmla="*/ 379830 w 379830"/>
              <a:gd name="connsiteY2" fmla="*/ 481752 h 481752"/>
              <a:gd name="connsiteX3" fmla="*/ 0 w 379830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30" h="481752">
                <a:moveTo>
                  <a:pt x="0" y="0"/>
                </a:moveTo>
                <a:lnTo>
                  <a:pt x="379830" y="0"/>
                </a:lnTo>
                <a:lnTo>
                  <a:pt x="379830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B0CC93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4" name="Espace réservé du graphique SmartArt 3">
            <a:extLst>
              <a:ext uri="{FF2B5EF4-FFF2-40B4-BE49-F238E27FC236}">
                <a16:creationId xmlns:a16="http://schemas.microsoft.com/office/drawing/2014/main" id="{39B33EF9-B29B-E86C-FDF0-112C7AF0F508}"/>
              </a:ext>
            </a:extLst>
          </p:cNvPr>
          <p:cNvSpPr>
            <a:spLocks noGrp="1"/>
          </p:cNvSpPr>
          <p:nvPr>
            <p:ph type="dgm" sz="quarter" idx="28"/>
          </p:nvPr>
        </p:nvSpPr>
        <p:spPr>
          <a:xfrm>
            <a:off x="6321290" y="1475971"/>
            <a:ext cx="142510" cy="180657"/>
          </a:xfrm>
          <a:custGeom>
            <a:avLst/>
            <a:gdLst>
              <a:gd name="connsiteX0" fmla="*/ 0 w 379830"/>
              <a:gd name="connsiteY0" fmla="*/ 0 h 481752"/>
              <a:gd name="connsiteX1" fmla="*/ 379830 w 379830"/>
              <a:gd name="connsiteY1" fmla="*/ 0 h 481752"/>
              <a:gd name="connsiteX2" fmla="*/ 379830 w 379830"/>
              <a:gd name="connsiteY2" fmla="*/ 481752 h 481752"/>
              <a:gd name="connsiteX3" fmla="*/ 0 w 379830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30" h="481752">
                <a:moveTo>
                  <a:pt x="0" y="0"/>
                </a:moveTo>
                <a:lnTo>
                  <a:pt x="379830" y="0"/>
                </a:lnTo>
                <a:lnTo>
                  <a:pt x="379830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B0CC93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8" name="Espace réservé du graphique SmartArt 7">
            <a:extLst>
              <a:ext uri="{FF2B5EF4-FFF2-40B4-BE49-F238E27FC236}">
                <a16:creationId xmlns:a16="http://schemas.microsoft.com/office/drawing/2014/main" id="{0526AC19-3AA8-C7CA-3919-A18A140376B0}"/>
              </a:ext>
            </a:extLst>
          </p:cNvPr>
          <p:cNvSpPr>
            <a:spLocks noGrp="1"/>
          </p:cNvSpPr>
          <p:nvPr>
            <p:ph type="dgm" sz="quarter" idx="29"/>
          </p:nvPr>
        </p:nvSpPr>
        <p:spPr>
          <a:xfrm>
            <a:off x="6478221" y="1475971"/>
            <a:ext cx="142516" cy="180657"/>
          </a:xfrm>
          <a:custGeom>
            <a:avLst/>
            <a:gdLst>
              <a:gd name="connsiteX0" fmla="*/ 0 w 379844"/>
              <a:gd name="connsiteY0" fmla="*/ 0 h 481752"/>
              <a:gd name="connsiteX1" fmla="*/ 379844 w 379844"/>
              <a:gd name="connsiteY1" fmla="*/ 0 h 481752"/>
              <a:gd name="connsiteX2" fmla="*/ 379844 w 379844"/>
              <a:gd name="connsiteY2" fmla="*/ 481752 h 481752"/>
              <a:gd name="connsiteX3" fmla="*/ 0 w 379844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44" h="481752">
                <a:moveTo>
                  <a:pt x="0" y="0"/>
                </a:moveTo>
                <a:lnTo>
                  <a:pt x="379844" y="0"/>
                </a:lnTo>
                <a:lnTo>
                  <a:pt x="379844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B0CC93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0" name="Espace réservé du graphique SmartArt 9">
            <a:extLst>
              <a:ext uri="{FF2B5EF4-FFF2-40B4-BE49-F238E27FC236}">
                <a16:creationId xmlns:a16="http://schemas.microsoft.com/office/drawing/2014/main" id="{834EE588-CA18-2D03-F894-0917E6AA25FA}"/>
              </a:ext>
            </a:extLst>
          </p:cNvPr>
          <p:cNvSpPr>
            <a:spLocks noGrp="1"/>
          </p:cNvSpPr>
          <p:nvPr>
            <p:ph type="dgm" sz="quarter" idx="30"/>
          </p:nvPr>
        </p:nvSpPr>
        <p:spPr>
          <a:xfrm>
            <a:off x="6163884" y="1669014"/>
            <a:ext cx="613803" cy="72181"/>
          </a:xfrm>
          <a:custGeom>
            <a:avLst/>
            <a:gdLst>
              <a:gd name="connsiteX0" fmla="*/ 0 w 1635956"/>
              <a:gd name="connsiteY0" fmla="*/ 0 h 192483"/>
              <a:gd name="connsiteX1" fmla="*/ 1635956 w 1635956"/>
              <a:gd name="connsiteY1" fmla="*/ 0 h 192483"/>
              <a:gd name="connsiteX2" fmla="*/ 1635956 w 1635956"/>
              <a:gd name="connsiteY2" fmla="*/ 192483 h 192483"/>
              <a:gd name="connsiteX3" fmla="*/ 0 w 1635956"/>
              <a:gd name="connsiteY3" fmla="*/ 192483 h 19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5956" h="192483">
                <a:moveTo>
                  <a:pt x="0" y="0"/>
                </a:moveTo>
                <a:lnTo>
                  <a:pt x="1635956" y="0"/>
                </a:lnTo>
                <a:lnTo>
                  <a:pt x="1635956" y="192483"/>
                </a:lnTo>
                <a:lnTo>
                  <a:pt x="0" y="192483"/>
                </a:lnTo>
                <a:close/>
              </a:path>
            </a:pathLst>
          </a:custGeom>
          <a:solidFill>
            <a:srgbClr val="B0CC93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1" name="Espace réservé du graphique SmartArt 10">
            <a:extLst>
              <a:ext uri="{FF2B5EF4-FFF2-40B4-BE49-F238E27FC236}">
                <a16:creationId xmlns:a16="http://schemas.microsoft.com/office/drawing/2014/main" id="{E78EF5A7-DC9E-4F8B-CB42-9E85BB3DDE3A}"/>
              </a:ext>
            </a:extLst>
          </p:cNvPr>
          <p:cNvSpPr>
            <a:spLocks noGrp="1"/>
          </p:cNvSpPr>
          <p:nvPr>
            <p:ph type="dgm" sz="quarter" idx="31"/>
          </p:nvPr>
        </p:nvSpPr>
        <p:spPr>
          <a:xfrm>
            <a:off x="6635200" y="1475971"/>
            <a:ext cx="142510" cy="180657"/>
          </a:xfrm>
          <a:custGeom>
            <a:avLst/>
            <a:gdLst>
              <a:gd name="connsiteX0" fmla="*/ 0 w 379830"/>
              <a:gd name="connsiteY0" fmla="*/ 0 h 481752"/>
              <a:gd name="connsiteX1" fmla="*/ 379830 w 379830"/>
              <a:gd name="connsiteY1" fmla="*/ 0 h 481752"/>
              <a:gd name="connsiteX2" fmla="*/ 379830 w 379830"/>
              <a:gd name="connsiteY2" fmla="*/ 481752 h 481752"/>
              <a:gd name="connsiteX3" fmla="*/ 0 w 379830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30" h="481752">
                <a:moveTo>
                  <a:pt x="0" y="0"/>
                </a:moveTo>
                <a:lnTo>
                  <a:pt x="379830" y="0"/>
                </a:lnTo>
                <a:lnTo>
                  <a:pt x="379830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7AB327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A8FF7292-0562-4FFD-CFAE-02B634AF2E8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62000" y="1981050"/>
            <a:ext cx="2503120" cy="2039404"/>
          </a:xfrm>
        </p:spPr>
        <p:txBody>
          <a:bodyPr/>
          <a:lstStyle>
            <a:lvl1pPr>
              <a:lnSpc>
                <a:spcPct val="90000"/>
              </a:lnSpc>
              <a:defRPr lang="fr-FR" sz="2300" kern="1200" dirty="0" smtClean="0">
                <a:solidFill>
                  <a:srgbClr val="7AB327"/>
                </a:solidFill>
                <a:latin typeface="Avenir LT Std 65 Medium" panose="020B0803020203020204" pitchFamily="34" charset="0"/>
                <a:ea typeface="+mn-ea"/>
                <a:cs typeface="+mn-cs"/>
              </a:defRPr>
            </a:lvl1pPr>
            <a:lvl2pPr marL="0" indent="0">
              <a:lnSpc>
                <a:spcPct val="90000"/>
              </a:lnSpc>
              <a:tabLst/>
              <a:defRPr lang="fr-FR" sz="1125" kern="1200" dirty="0" smtClean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fr-FR" sz="1125" kern="1200" dirty="0" smtClean="0">
                <a:solidFill>
                  <a:srgbClr val="7AB327"/>
                </a:solidFill>
                <a:latin typeface="+mj-lt"/>
                <a:ea typeface="+mn-ea"/>
                <a:cs typeface="+mn-cs"/>
              </a:defRPr>
            </a:lvl3pPr>
            <a:lvl4pPr marL="7938" indent="0">
              <a:lnSpc>
                <a:spcPct val="90000"/>
              </a:lnSpc>
              <a:tabLst/>
              <a:defRPr lang="fr-FR" sz="1125" kern="1200" dirty="0" smtClean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4pPr>
            <a:lvl5pPr>
              <a:defRPr lang="fr-FR" sz="1125" kern="1200" dirty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Territoires et</a:t>
            </a:r>
          </a:p>
          <a:p>
            <a:pPr lvl="0"/>
            <a:r>
              <a:rPr lang="fr-FR"/>
              <a:t>environnement</a:t>
            </a:r>
          </a:p>
          <a:p>
            <a:pPr lvl="1"/>
            <a:endParaRPr lang="fr-FR"/>
          </a:p>
          <a:p>
            <a:pPr lvl="1"/>
            <a:r>
              <a:rPr lang="fr-FR"/>
              <a:t>Être le moteur dans la transition</a:t>
            </a:r>
          </a:p>
          <a:p>
            <a:pPr lvl="1"/>
            <a:r>
              <a:rPr lang="fr-FR"/>
              <a:t>écologique et renforcer notre</a:t>
            </a:r>
          </a:p>
          <a:p>
            <a:pPr lvl="1"/>
            <a:r>
              <a:rPr lang="fr-FR"/>
              <a:t>proximité dans chacun des</a:t>
            </a:r>
          </a:p>
          <a:p>
            <a:pPr lvl="1"/>
            <a:r>
              <a:rPr lang="fr-FR"/>
              <a:t>territoires</a:t>
            </a:r>
          </a:p>
          <a:p>
            <a:pPr lvl="1"/>
            <a:endParaRPr lang="fr-FR"/>
          </a:p>
          <a:p>
            <a:pPr lvl="2"/>
            <a:r>
              <a:rPr lang="fr-FR"/>
              <a:t>Texte en gras</a:t>
            </a:r>
          </a:p>
          <a:p>
            <a:pPr lvl="3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endParaRPr lang="fr-FR"/>
          </a:p>
          <a:p>
            <a:pPr lvl="3"/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493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Sécurit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7D9B7E4E-B153-4604-9B28-EE93495BB2C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0" y="777"/>
            <a:ext cx="6062489" cy="5142219"/>
          </a:xfrm>
          <a:custGeom>
            <a:avLst/>
            <a:gdLst>
              <a:gd name="connsiteX0" fmla="*/ 0 w 16158218"/>
              <a:gd name="connsiteY0" fmla="*/ 0 h 13712583"/>
              <a:gd name="connsiteX1" fmla="*/ 9794702 w 16158218"/>
              <a:gd name="connsiteY1" fmla="*/ 0 h 13712583"/>
              <a:gd name="connsiteX2" fmla="*/ 16158218 w 16158218"/>
              <a:gd name="connsiteY2" fmla="*/ 3431187 h 13712583"/>
              <a:gd name="connsiteX3" fmla="*/ 16158218 w 16158218"/>
              <a:gd name="connsiteY3" fmla="*/ 4879101 h 13712583"/>
              <a:gd name="connsiteX4" fmla="*/ 11108775 w 16158218"/>
              <a:gd name="connsiteY4" fmla="*/ 13712583 h 13712583"/>
              <a:gd name="connsiteX5" fmla="*/ 0 w 16158218"/>
              <a:gd name="connsiteY5" fmla="*/ 13712583 h 13712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158218" h="13712583">
                <a:moveTo>
                  <a:pt x="0" y="0"/>
                </a:moveTo>
                <a:lnTo>
                  <a:pt x="9794702" y="0"/>
                </a:lnTo>
                <a:lnTo>
                  <a:pt x="16158218" y="3431187"/>
                </a:lnTo>
                <a:lnTo>
                  <a:pt x="16158218" y="4879101"/>
                </a:lnTo>
                <a:lnTo>
                  <a:pt x="11108775" y="13712583"/>
                </a:lnTo>
                <a:lnTo>
                  <a:pt x="0" y="13712583"/>
                </a:lnTo>
                <a:close/>
              </a:path>
            </a:pathLst>
          </a:custGeom>
          <a:solidFill>
            <a:srgbClr val="C80E0E"/>
          </a:solidFill>
        </p:spPr>
        <p:txBody>
          <a:bodyPr wrap="square" lIns="468000" tIns="0" rIns="1440000" anchor="ctr" anchorCtr="0">
            <a:noAutofit/>
          </a:bodyPr>
          <a:lstStyle>
            <a:lvl1pPr marL="0" indent="132755">
              <a:lnSpc>
                <a:spcPct val="101000"/>
              </a:lnSpc>
              <a:spcBef>
                <a:spcPts val="0"/>
              </a:spcBef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13">
                <a:solidFill>
                  <a:schemeClr val="bg1"/>
                </a:solidFill>
                <a:latin typeface="+mn-lt"/>
              </a:defRPr>
            </a:lvl1pPr>
            <a:lvl2pPr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013">
                <a:solidFill>
                  <a:schemeClr val="accent4"/>
                </a:solidFill>
                <a:latin typeface="+mn-lt"/>
              </a:defRPr>
            </a:lvl2pPr>
            <a:lvl3pPr>
              <a:defRPr sz="2250">
                <a:solidFill>
                  <a:schemeClr val="accent4"/>
                </a:solidFill>
              </a:defRPr>
            </a:lvl3pPr>
          </a:lstStyle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r>
              <a:rPr lang="fr-FR"/>
              <a:t> 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0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r>
              <a:rPr lang="fr-FR"/>
              <a:t> </a:t>
            </a:r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br>
              <a:rPr lang="fr-FR"/>
            </a:br>
            <a:r>
              <a:rPr lang="fr-FR" err="1"/>
              <a:t>rrundebit</a:t>
            </a:r>
            <a:r>
              <a:rPr lang="fr-FR"/>
              <a:t>, quid ut </a:t>
            </a:r>
            <a:r>
              <a:rPr lang="fr-FR" err="1"/>
              <a:t>acerum</a:t>
            </a:r>
            <a:r>
              <a:rPr lang="fr-FR"/>
              <a:t> </a:t>
            </a:r>
            <a:r>
              <a:rPr lang="fr-FR" err="1"/>
              <a:t>rerum</a:t>
            </a:r>
            <a:r>
              <a:rPr lang="fr-FR"/>
              <a:t> et mol.</a:t>
            </a:r>
          </a:p>
          <a:p>
            <a:pPr lvl="1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DEE1DD-FBC6-EFBB-7A4D-167FA7F13E3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87B67C-15A1-D641-8E99-DF1E9A012452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F97CEB-7875-1A1D-240A-4A6BB0A481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DAAC56B-92F0-1C1D-9654-C70196DE65D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BD23FEA6-EDC0-C4F5-0D98-9CFDB40D3E5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53210" y="4781460"/>
            <a:ext cx="936319" cy="167878"/>
          </a:xfrm>
          <a:prstGeom prst="rect">
            <a:avLst/>
          </a:prstGeom>
        </p:spPr>
      </p:pic>
      <p:sp>
        <p:nvSpPr>
          <p:cNvPr id="2" name="Espace réservé du graphique SmartArt 1">
            <a:extLst>
              <a:ext uri="{FF2B5EF4-FFF2-40B4-BE49-F238E27FC236}">
                <a16:creationId xmlns:a16="http://schemas.microsoft.com/office/drawing/2014/main" id="{EE305CB3-C07B-2F2E-6D38-E62E46E987AE}"/>
              </a:ext>
            </a:extLst>
          </p:cNvPr>
          <p:cNvSpPr>
            <a:spLocks noGrp="1"/>
          </p:cNvSpPr>
          <p:nvPr>
            <p:ph type="dgm" sz="quarter" idx="24"/>
          </p:nvPr>
        </p:nvSpPr>
        <p:spPr>
          <a:xfrm>
            <a:off x="6163108" y="631290"/>
            <a:ext cx="614844" cy="123519"/>
          </a:xfrm>
          <a:custGeom>
            <a:avLst/>
            <a:gdLst>
              <a:gd name="connsiteX0" fmla="*/ 819366 w 1638730"/>
              <a:gd name="connsiteY0" fmla="*/ 0 h 329385"/>
              <a:gd name="connsiteX1" fmla="*/ 1638730 w 1638730"/>
              <a:gd name="connsiteY1" fmla="*/ 329385 h 329385"/>
              <a:gd name="connsiteX2" fmla="*/ 0 w 1638730"/>
              <a:gd name="connsiteY2" fmla="*/ 329385 h 329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8730" h="329385">
                <a:moveTo>
                  <a:pt x="819366" y="0"/>
                </a:moveTo>
                <a:lnTo>
                  <a:pt x="1638730" y="329385"/>
                </a:lnTo>
                <a:lnTo>
                  <a:pt x="0" y="329385"/>
                </a:lnTo>
                <a:close/>
              </a:path>
            </a:pathLst>
          </a:custGeom>
          <a:solidFill>
            <a:srgbClr val="F08A92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3" name="Espace réservé du graphique SmartArt 2">
            <a:extLst>
              <a:ext uri="{FF2B5EF4-FFF2-40B4-BE49-F238E27FC236}">
                <a16:creationId xmlns:a16="http://schemas.microsoft.com/office/drawing/2014/main" id="{57779C93-CFD3-AD38-C72D-FCCE76E413F9}"/>
              </a:ext>
            </a:extLst>
          </p:cNvPr>
          <p:cNvSpPr>
            <a:spLocks noGrp="1"/>
          </p:cNvSpPr>
          <p:nvPr>
            <p:ph type="dgm" sz="quarter" idx="27"/>
          </p:nvPr>
        </p:nvSpPr>
        <p:spPr>
          <a:xfrm>
            <a:off x="6164359" y="768399"/>
            <a:ext cx="142510" cy="180657"/>
          </a:xfrm>
          <a:custGeom>
            <a:avLst/>
            <a:gdLst>
              <a:gd name="connsiteX0" fmla="*/ 0 w 379830"/>
              <a:gd name="connsiteY0" fmla="*/ 0 h 481752"/>
              <a:gd name="connsiteX1" fmla="*/ 379830 w 379830"/>
              <a:gd name="connsiteY1" fmla="*/ 0 h 481752"/>
              <a:gd name="connsiteX2" fmla="*/ 379830 w 379830"/>
              <a:gd name="connsiteY2" fmla="*/ 481752 h 481752"/>
              <a:gd name="connsiteX3" fmla="*/ 0 w 379830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30" h="481752">
                <a:moveTo>
                  <a:pt x="0" y="0"/>
                </a:moveTo>
                <a:lnTo>
                  <a:pt x="379830" y="0"/>
                </a:lnTo>
                <a:lnTo>
                  <a:pt x="379830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F08A92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4" name="Espace réservé du graphique SmartArt 3">
            <a:extLst>
              <a:ext uri="{FF2B5EF4-FFF2-40B4-BE49-F238E27FC236}">
                <a16:creationId xmlns:a16="http://schemas.microsoft.com/office/drawing/2014/main" id="{39B33EF9-B29B-E86C-FDF0-112C7AF0F508}"/>
              </a:ext>
            </a:extLst>
          </p:cNvPr>
          <p:cNvSpPr>
            <a:spLocks noGrp="1"/>
          </p:cNvSpPr>
          <p:nvPr>
            <p:ph type="dgm" sz="quarter" idx="28"/>
          </p:nvPr>
        </p:nvSpPr>
        <p:spPr>
          <a:xfrm>
            <a:off x="6321290" y="768399"/>
            <a:ext cx="142510" cy="180657"/>
          </a:xfrm>
          <a:custGeom>
            <a:avLst/>
            <a:gdLst>
              <a:gd name="connsiteX0" fmla="*/ 0 w 379830"/>
              <a:gd name="connsiteY0" fmla="*/ 0 h 481752"/>
              <a:gd name="connsiteX1" fmla="*/ 379830 w 379830"/>
              <a:gd name="connsiteY1" fmla="*/ 0 h 481752"/>
              <a:gd name="connsiteX2" fmla="*/ 379830 w 379830"/>
              <a:gd name="connsiteY2" fmla="*/ 481752 h 481752"/>
              <a:gd name="connsiteX3" fmla="*/ 0 w 379830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30" h="481752">
                <a:moveTo>
                  <a:pt x="0" y="0"/>
                </a:moveTo>
                <a:lnTo>
                  <a:pt x="379830" y="0"/>
                </a:lnTo>
                <a:lnTo>
                  <a:pt x="379830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F08A92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8" name="Espace réservé du graphique SmartArt 7">
            <a:extLst>
              <a:ext uri="{FF2B5EF4-FFF2-40B4-BE49-F238E27FC236}">
                <a16:creationId xmlns:a16="http://schemas.microsoft.com/office/drawing/2014/main" id="{0526AC19-3AA8-C7CA-3919-A18A140376B0}"/>
              </a:ext>
            </a:extLst>
          </p:cNvPr>
          <p:cNvSpPr>
            <a:spLocks noGrp="1"/>
          </p:cNvSpPr>
          <p:nvPr>
            <p:ph type="dgm" sz="quarter" idx="29"/>
          </p:nvPr>
        </p:nvSpPr>
        <p:spPr>
          <a:xfrm>
            <a:off x="6478221" y="768399"/>
            <a:ext cx="142516" cy="180657"/>
          </a:xfrm>
          <a:custGeom>
            <a:avLst/>
            <a:gdLst>
              <a:gd name="connsiteX0" fmla="*/ 0 w 379844"/>
              <a:gd name="connsiteY0" fmla="*/ 0 h 481752"/>
              <a:gd name="connsiteX1" fmla="*/ 379844 w 379844"/>
              <a:gd name="connsiteY1" fmla="*/ 0 h 481752"/>
              <a:gd name="connsiteX2" fmla="*/ 379844 w 379844"/>
              <a:gd name="connsiteY2" fmla="*/ 481752 h 481752"/>
              <a:gd name="connsiteX3" fmla="*/ 0 w 379844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44" h="481752">
                <a:moveTo>
                  <a:pt x="0" y="0"/>
                </a:moveTo>
                <a:lnTo>
                  <a:pt x="379844" y="0"/>
                </a:lnTo>
                <a:lnTo>
                  <a:pt x="379844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F08A92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0" name="Espace réservé du graphique SmartArt 9">
            <a:extLst>
              <a:ext uri="{FF2B5EF4-FFF2-40B4-BE49-F238E27FC236}">
                <a16:creationId xmlns:a16="http://schemas.microsoft.com/office/drawing/2014/main" id="{834EE588-CA18-2D03-F894-0917E6AA25FA}"/>
              </a:ext>
            </a:extLst>
          </p:cNvPr>
          <p:cNvSpPr>
            <a:spLocks noGrp="1"/>
          </p:cNvSpPr>
          <p:nvPr>
            <p:ph type="dgm" sz="quarter" idx="30"/>
          </p:nvPr>
        </p:nvSpPr>
        <p:spPr>
          <a:xfrm>
            <a:off x="6163884" y="961443"/>
            <a:ext cx="613803" cy="72181"/>
          </a:xfrm>
          <a:custGeom>
            <a:avLst/>
            <a:gdLst>
              <a:gd name="connsiteX0" fmla="*/ 0 w 1635956"/>
              <a:gd name="connsiteY0" fmla="*/ 0 h 192483"/>
              <a:gd name="connsiteX1" fmla="*/ 1635956 w 1635956"/>
              <a:gd name="connsiteY1" fmla="*/ 0 h 192483"/>
              <a:gd name="connsiteX2" fmla="*/ 1635956 w 1635956"/>
              <a:gd name="connsiteY2" fmla="*/ 192483 h 192483"/>
              <a:gd name="connsiteX3" fmla="*/ 0 w 1635956"/>
              <a:gd name="connsiteY3" fmla="*/ 192483 h 19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5956" h="192483">
                <a:moveTo>
                  <a:pt x="0" y="0"/>
                </a:moveTo>
                <a:lnTo>
                  <a:pt x="1635956" y="0"/>
                </a:lnTo>
                <a:lnTo>
                  <a:pt x="1635956" y="192483"/>
                </a:lnTo>
                <a:lnTo>
                  <a:pt x="0" y="192483"/>
                </a:lnTo>
                <a:close/>
              </a:path>
            </a:pathLst>
          </a:custGeom>
          <a:solidFill>
            <a:srgbClr val="C80E0E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1" name="Espace réservé du graphique SmartArt 10">
            <a:extLst>
              <a:ext uri="{FF2B5EF4-FFF2-40B4-BE49-F238E27FC236}">
                <a16:creationId xmlns:a16="http://schemas.microsoft.com/office/drawing/2014/main" id="{E78EF5A7-DC9E-4F8B-CB42-9E85BB3DDE3A}"/>
              </a:ext>
            </a:extLst>
          </p:cNvPr>
          <p:cNvSpPr>
            <a:spLocks noGrp="1"/>
          </p:cNvSpPr>
          <p:nvPr>
            <p:ph type="dgm" sz="quarter" idx="31"/>
          </p:nvPr>
        </p:nvSpPr>
        <p:spPr>
          <a:xfrm>
            <a:off x="6635200" y="768399"/>
            <a:ext cx="142510" cy="180657"/>
          </a:xfrm>
          <a:custGeom>
            <a:avLst/>
            <a:gdLst>
              <a:gd name="connsiteX0" fmla="*/ 0 w 379830"/>
              <a:gd name="connsiteY0" fmla="*/ 0 h 481752"/>
              <a:gd name="connsiteX1" fmla="*/ 379830 w 379830"/>
              <a:gd name="connsiteY1" fmla="*/ 0 h 481752"/>
              <a:gd name="connsiteX2" fmla="*/ 379830 w 379830"/>
              <a:gd name="connsiteY2" fmla="*/ 481752 h 481752"/>
              <a:gd name="connsiteX3" fmla="*/ 0 w 379830"/>
              <a:gd name="connsiteY3" fmla="*/ 481752 h 48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830" h="481752">
                <a:moveTo>
                  <a:pt x="0" y="0"/>
                </a:moveTo>
                <a:lnTo>
                  <a:pt x="379830" y="0"/>
                </a:lnTo>
                <a:lnTo>
                  <a:pt x="379830" y="481752"/>
                </a:lnTo>
                <a:lnTo>
                  <a:pt x="0" y="481752"/>
                </a:lnTo>
                <a:close/>
              </a:path>
            </a:pathLst>
          </a:custGeom>
          <a:solidFill>
            <a:srgbClr val="F08A92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5C845E54-B97A-09E0-0699-284B7038C8C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62000" y="1259886"/>
            <a:ext cx="2503120" cy="1883593"/>
          </a:xfrm>
        </p:spPr>
        <p:txBody>
          <a:bodyPr/>
          <a:lstStyle>
            <a:lvl1pPr>
              <a:lnSpc>
                <a:spcPct val="90000"/>
              </a:lnSpc>
              <a:defRPr lang="fr-FR" sz="2300" kern="1200" dirty="0" smtClean="0">
                <a:solidFill>
                  <a:srgbClr val="C80E0E"/>
                </a:solidFill>
                <a:latin typeface="Avenir LT Std 65 Medium" panose="020B0803020203020204" pitchFamily="34" charset="0"/>
                <a:ea typeface="+mn-ea"/>
                <a:cs typeface="+mn-cs"/>
              </a:defRPr>
            </a:lvl1pPr>
            <a:lvl2pPr marL="0" indent="0">
              <a:lnSpc>
                <a:spcPct val="90000"/>
              </a:lnSpc>
              <a:tabLst/>
              <a:defRPr lang="fr-FR" sz="1125" kern="1200" dirty="0" smtClean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  <a:lvl3pPr>
              <a:lnSpc>
                <a:spcPct val="90000"/>
              </a:lnSpc>
              <a:defRPr lang="fr-FR" sz="1125" kern="1200" dirty="0" smtClean="0">
                <a:solidFill>
                  <a:srgbClr val="C80E0E"/>
                </a:solidFill>
                <a:latin typeface="+mj-lt"/>
                <a:ea typeface="+mn-ea"/>
                <a:cs typeface="+mn-cs"/>
              </a:defRPr>
            </a:lvl3pPr>
            <a:lvl4pPr marL="7938" indent="0">
              <a:lnSpc>
                <a:spcPct val="90000"/>
              </a:lnSpc>
              <a:tabLst/>
              <a:defRPr lang="fr-FR" sz="1125" kern="1200" dirty="0" smtClean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4pPr>
            <a:lvl5pPr>
              <a:defRPr lang="fr-FR" sz="1125" kern="1200" dirty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Sécurité, sûreté</a:t>
            </a:r>
          </a:p>
          <a:p>
            <a:pPr lvl="0"/>
            <a:r>
              <a:rPr lang="fr-FR"/>
              <a:t>et éthique</a:t>
            </a:r>
          </a:p>
          <a:p>
            <a:pPr lvl="1"/>
            <a:endParaRPr lang="fr-FR"/>
          </a:p>
          <a:p>
            <a:pPr lvl="1"/>
            <a:r>
              <a:rPr lang="fr-FR"/>
              <a:t>Considérer la sécurité d’exploitation</a:t>
            </a:r>
          </a:p>
          <a:p>
            <a:pPr lvl="1"/>
            <a:r>
              <a:rPr lang="fr-FR"/>
              <a:t>et du travail comme préalable à</a:t>
            </a:r>
          </a:p>
          <a:p>
            <a:pPr lvl="1"/>
            <a:r>
              <a:rPr lang="fr-FR"/>
              <a:t>chacune de nos actions</a:t>
            </a:r>
          </a:p>
          <a:p>
            <a:pPr lvl="1"/>
            <a:endParaRPr lang="fr-FR"/>
          </a:p>
          <a:p>
            <a:pPr lvl="2"/>
            <a:r>
              <a:rPr lang="fr-FR"/>
              <a:t>Texte en gras</a:t>
            </a:r>
          </a:p>
          <a:p>
            <a:pPr lvl="3"/>
            <a:r>
              <a:rPr lang="fr-FR" err="1"/>
              <a:t>Atectur</a:t>
            </a:r>
            <a:r>
              <a:rPr lang="fr-FR"/>
              <a:t>, </a:t>
            </a:r>
            <a:r>
              <a:rPr lang="fr-FR" err="1"/>
              <a:t>saperem</a:t>
            </a:r>
            <a:r>
              <a:rPr lang="fr-FR"/>
              <a:t> </a:t>
            </a:r>
            <a:r>
              <a:rPr lang="fr-FR" err="1"/>
              <a:t>porestrum</a:t>
            </a:r>
            <a:r>
              <a:rPr lang="fr-FR"/>
              <a:t> </a:t>
            </a:r>
            <a:r>
              <a:rPr lang="fr-FR" err="1"/>
              <a:t>fugitia</a:t>
            </a:r>
            <a:endParaRPr lang="fr-FR"/>
          </a:p>
          <a:p>
            <a:pPr lvl="3"/>
            <a:r>
              <a:rPr lang="fr-FR" err="1"/>
              <a:t>nate</a:t>
            </a:r>
            <a:r>
              <a:rPr lang="fr-FR"/>
              <a:t> </a:t>
            </a:r>
            <a:r>
              <a:rPr lang="fr-FR" err="1"/>
              <a:t>quias</a:t>
            </a:r>
            <a:r>
              <a:rPr lang="fr-FR"/>
              <a:t> </a:t>
            </a:r>
            <a:r>
              <a:rPr lang="fr-FR" err="1"/>
              <a:t>molorpo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084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Ambition Fi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que 14">
            <a:extLst>
              <a:ext uri="{FF2B5EF4-FFF2-40B4-BE49-F238E27FC236}">
                <a16:creationId xmlns:a16="http://schemas.microsoft.com/office/drawing/2014/main" id="{67C9B7AF-122F-5E51-88A0-BC5B3C9D03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4281" y="4787815"/>
            <a:ext cx="310662" cy="214359"/>
          </a:xfrm>
          <a:prstGeom prst="rect">
            <a:avLst/>
          </a:prstGeom>
        </p:spPr>
      </p:pic>
      <p:pic>
        <p:nvPicPr>
          <p:cNvPr id="16" name="Graphique 15">
            <a:extLst>
              <a:ext uri="{FF2B5EF4-FFF2-40B4-BE49-F238E27FC236}">
                <a16:creationId xmlns:a16="http://schemas.microsoft.com/office/drawing/2014/main" id="{0FA85733-248B-6972-3EDF-1538BD0E17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4281" y="4787815"/>
            <a:ext cx="310662" cy="214359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4F99333E-2F88-018C-8BFF-939DC481BC9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35283" y="2159603"/>
            <a:ext cx="4673434" cy="82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1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Pages titre cour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12">
            <a:extLst>
              <a:ext uri="{FF2B5EF4-FFF2-40B4-BE49-F238E27FC236}">
                <a16:creationId xmlns:a16="http://schemas.microsoft.com/office/drawing/2014/main" id="{99D4518F-5B8C-2163-42E8-EB152934E05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949878" y="4751817"/>
            <a:ext cx="715343" cy="207653"/>
          </a:xfrm>
        </p:spPr>
        <p:txBody>
          <a:bodyPr/>
          <a:lstStyle>
            <a:lvl1pPr algn="r">
              <a:defRPr sz="675"/>
            </a:lvl1pPr>
          </a:lstStyle>
          <a:p>
            <a:fld id="{2A2EDB5C-3915-264E-987E-9A8C84A6C1AB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11" name="Espace réservé pour une image  10">
            <a:extLst>
              <a:ext uri="{FF2B5EF4-FFF2-40B4-BE49-F238E27FC236}">
                <a16:creationId xmlns:a16="http://schemas.microsoft.com/office/drawing/2014/main" id="{F0CB303C-6DD4-538C-F236-A7D35F5859F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" y="-1402"/>
            <a:ext cx="5394229" cy="5144902"/>
          </a:xfrm>
          <a:custGeom>
            <a:avLst/>
            <a:gdLst>
              <a:gd name="connsiteX0" fmla="*/ 0 w 14377118"/>
              <a:gd name="connsiteY0" fmla="*/ 0 h 13719739"/>
              <a:gd name="connsiteX1" fmla="*/ 73042 w 14377118"/>
              <a:gd name="connsiteY1" fmla="*/ 0 h 13719739"/>
              <a:gd name="connsiteX2" fmla="*/ 14377118 w 14377118"/>
              <a:gd name="connsiteY2" fmla="*/ 4163399 h 13719739"/>
              <a:gd name="connsiteX3" fmla="*/ 14377118 w 14377118"/>
              <a:gd name="connsiteY3" fmla="*/ 6330315 h 13719739"/>
              <a:gd name="connsiteX4" fmla="*/ 3591236 w 14377118"/>
              <a:gd name="connsiteY4" fmla="*/ 13719739 h 13719739"/>
              <a:gd name="connsiteX5" fmla="*/ 0 w 14377118"/>
              <a:gd name="connsiteY5" fmla="*/ 13719739 h 13719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77118" h="13719739">
                <a:moveTo>
                  <a:pt x="0" y="0"/>
                </a:moveTo>
                <a:lnTo>
                  <a:pt x="73042" y="0"/>
                </a:lnTo>
                <a:lnTo>
                  <a:pt x="14377118" y="4163399"/>
                </a:lnTo>
                <a:lnTo>
                  <a:pt x="14377118" y="6330315"/>
                </a:lnTo>
                <a:lnTo>
                  <a:pt x="3591236" y="13719739"/>
                </a:lnTo>
                <a:lnTo>
                  <a:pt x="0" y="13719739"/>
                </a:lnTo>
                <a:close/>
              </a:path>
            </a:pathLst>
          </a:custGeom>
          <a:gradFill>
            <a:gsLst>
              <a:gs pos="0">
                <a:srgbClr val="508ECC"/>
              </a:gs>
              <a:gs pos="50000">
                <a:srgbClr val="3A6FC8"/>
              </a:gs>
              <a:gs pos="100000">
                <a:srgbClr val="264FC4"/>
              </a:gs>
            </a:gsLst>
            <a:lin ang="0" scaled="1"/>
          </a:gradFill>
          <a:ln w="3048" cap="flat">
            <a:noFill/>
            <a:prstDash val="solid"/>
            <a:round/>
          </a:ln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5" name="Espace réservé du graphique SmartArt 4">
            <a:extLst>
              <a:ext uri="{FF2B5EF4-FFF2-40B4-BE49-F238E27FC236}">
                <a16:creationId xmlns:a16="http://schemas.microsoft.com/office/drawing/2014/main" id="{2A8305EB-29DE-1C39-8185-CA9D9EA761FB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478805" y="4628663"/>
            <a:ext cx="496014" cy="342023"/>
          </a:xfrm>
          <a:custGeom>
            <a:avLst/>
            <a:gdLst>
              <a:gd name="connsiteX0" fmla="*/ 871189 w 1322014"/>
              <a:gd name="connsiteY0" fmla="*/ 826538 h 912061"/>
              <a:gd name="connsiteX1" fmla="*/ 856857 w 1322014"/>
              <a:gd name="connsiteY1" fmla="*/ 862735 h 912061"/>
              <a:gd name="connsiteX2" fmla="*/ 885710 w 1322014"/>
              <a:gd name="connsiteY2" fmla="*/ 862735 h 912061"/>
              <a:gd name="connsiteX3" fmla="*/ 96958 w 1322014"/>
              <a:gd name="connsiteY3" fmla="*/ 814384 h 912061"/>
              <a:gd name="connsiteX4" fmla="*/ 96958 w 1322014"/>
              <a:gd name="connsiteY4" fmla="*/ 840857 h 912061"/>
              <a:gd name="connsiteX5" fmla="*/ 112290 w 1322014"/>
              <a:gd name="connsiteY5" fmla="*/ 840857 h 912061"/>
              <a:gd name="connsiteX6" fmla="*/ 119709 w 1322014"/>
              <a:gd name="connsiteY6" fmla="*/ 840617 h 912061"/>
              <a:gd name="connsiteX7" fmla="*/ 126786 w 1322014"/>
              <a:gd name="connsiteY7" fmla="*/ 839135 h 912061"/>
              <a:gd name="connsiteX8" fmla="*/ 132041 w 1322014"/>
              <a:gd name="connsiteY8" fmla="*/ 835261 h 912061"/>
              <a:gd name="connsiteX9" fmla="*/ 134130 w 1322014"/>
              <a:gd name="connsiteY9" fmla="*/ 827867 h 912061"/>
              <a:gd name="connsiteX10" fmla="*/ 132294 w 1322014"/>
              <a:gd name="connsiteY10" fmla="*/ 820790 h 912061"/>
              <a:gd name="connsiteX11" fmla="*/ 127635 w 1322014"/>
              <a:gd name="connsiteY11" fmla="*/ 816764 h 912061"/>
              <a:gd name="connsiteX12" fmla="*/ 121127 w 1322014"/>
              <a:gd name="connsiteY12" fmla="*/ 814878 h 912061"/>
              <a:gd name="connsiteX13" fmla="*/ 113961 w 1322014"/>
              <a:gd name="connsiteY13" fmla="*/ 814384 h 912061"/>
              <a:gd name="connsiteX14" fmla="*/ 1030307 w 1322014"/>
              <a:gd name="connsiteY14" fmla="*/ 792672 h 912061"/>
              <a:gd name="connsiteX15" fmla="*/ 1056312 w 1322014"/>
              <a:gd name="connsiteY15" fmla="*/ 792672 h 912061"/>
              <a:gd name="connsiteX16" fmla="*/ 1056312 w 1322014"/>
              <a:gd name="connsiteY16" fmla="*/ 863216 h 912061"/>
              <a:gd name="connsiteX17" fmla="*/ 1058047 w 1322014"/>
              <a:gd name="connsiteY17" fmla="*/ 873244 h 912061"/>
              <a:gd name="connsiteX18" fmla="*/ 1062984 w 1322014"/>
              <a:gd name="connsiteY18" fmla="*/ 881220 h 912061"/>
              <a:gd name="connsiteX19" fmla="*/ 1070568 w 1322014"/>
              <a:gd name="connsiteY19" fmla="*/ 886487 h 912061"/>
              <a:gd name="connsiteX20" fmla="*/ 1080152 w 1322014"/>
              <a:gd name="connsiteY20" fmla="*/ 888373 h 912061"/>
              <a:gd name="connsiteX21" fmla="*/ 1089647 w 1322014"/>
              <a:gd name="connsiteY21" fmla="*/ 886487 h 912061"/>
              <a:gd name="connsiteX22" fmla="*/ 1097155 w 1322014"/>
              <a:gd name="connsiteY22" fmla="*/ 881220 h 912061"/>
              <a:gd name="connsiteX23" fmla="*/ 1102055 w 1322014"/>
              <a:gd name="connsiteY23" fmla="*/ 873244 h 912061"/>
              <a:gd name="connsiteX24" fmla="*/ 1103814 w 1322014"/>
              <a:gd name="connsiteY24" fmla="*/ 863216 h 912061"/>
              <a:gd name="connsiteX25" fmla="*/ 1103814 w 1322014"/>
              <a:gd name="connsiteY25" fmla="*/ 792672 h 912061"/>
              <a:gd name="connsiteX26" fmla="*/ 1129819 w 1322014"/>
              <a:gd name="connsiteY26" fmla="*/ 792672 h 912061"/>
              <a:gd name="connsiteX27" fmla="*/ 1129819 w 1322014"/>
              <a:gd name="connsiteY27" fmla="*/ 864204 h 912061"/>
              <a:gd name="connsiteX28" fmla="*/ 1126667 w 1322014"/>
              <a:gd name="connsiteY28" fmla="*/ 883283 h 912061"/>
              <a:gd name="connsiteX29" fmla="*/ 1117235 w 1322014"/>
              <a:gd name="connsiteY29" fmla="*/ 898413 h 912061"/>
              <a:gd name="connsiteX30" fmla="*/ 1101662 w 1322014"/>
              <a:gd name="connsiteY30" fmla="*/ 908440 h 912061"/>
              <a:gd name="connsiteX31" fmla="*/ 1080152 w 1322014"/>
              <a:gd name="connsiteY31" fmla="*/ 912061 h 912061"/>
              <a:gd name="connsiteX32" fmla="*/ 1058477 w 1322014"/>
              <a:gd name="connsiteY32" fmla="*/ 908440 h 912061"/>
              <a:gd name="connsiteX33" fmla="*/ 1042905 w 1322014"/>
              <a:gd name="connsiteY33" fmla="*/ 898413 h 912061"/>
              <a:gd name="connsiteX34" fmla="*/ 1033472 w 1322014"/>
              <a:gd name="connsiteY34" fmla="*/ 883283 h 912061"/>
              <a:gd name="connsiteX35" fmla="*/ 1030307 w 1322014"/>
              <a:gd name="connsiteY35" fmla="*/ 864204 h 912061"/>
              <a:gd name="connsiteX36" fmla="*/ 861199 w 1322014"/>
              <a:gd name="connsiteY36" fmla="*/ 792671 h 912061"/>
              <a:gd name="connsiteX37" fmla="*/ 882710 w 1322014"/>
              <a:gd name="connsiteY37" fmla="*/ 792671 h 912061"/>
              <a:gd name="connsiteX38" fmla="*/ 934048 w 1322014"/>
              <a:gd name="connsiteY38" fmla="*/ 909098 h 912061"/>
              <a:gd name="connsiteX39" fmla="*/ 904714 w 1322014"/>
              <a:gd name="connsiteY39" fmla="*/ 909098 h 912061"/>
              <a:gd name="connsiteX40" fmla="*/ 894547 w 1322014"/>
              <a:gd name="connsiteY40" fmla="*/ 884435 h 912061"/>
              <a:gd name="connsiteX41" fmla="*/ 848691 w 1322014"/>
              <a:gd name="connsiteY41" fmla="*/ 884435 h 912061"/>
              <a:gd name="connsiteX42" fmla="*/ 838854 w 1322014"/>
              <a:gd name="connsiteY42" fmla="*/ 909098 h 912061"/>
              <a:gd name="connsiteX43" fmla="*/ 810190 w 1322014"/>
              <a:gd name="connsiteY43" fmla="*/ 909098 h 912061"/>
              <a:gd name="connsiteX44" fmla="*/ 633918 w 1322014"/>
              <a:gd name="connsiteY44" fmla="*/ 792671 h 912061"/>
              <a:gd name="connsiteX45" fmla="*/ 714110 w 1322014"/>
              <a:gd name="connsiteY45" fmla="*/ 792671 h 912061"/>
              <a:gd name="connsiteX46" fmla="*/ 714110 w 1322014"/>
              <a:gd name="connsiteY46" fmla="*/ 816346 h 912061"/>
              <a:gd name="connsiteX47" fmla="*/ 659923 w 1322014"/>
              <a:gd name="connsiteY47" fmla="*/ 816346 h 912061"/>
              <a:gd name="connsiteX48" fmla="*/ 659923 w 1322014"/>
              <a:gd name="connsiteY48" fmla="*/ 838059 h 912061"/>
              <a:gd name="connsiteX49" fmla="*/ 711109 w 1322014"/>
              <a:gd name="connsiteY49" fmla="*/ 838059 h 912061"/>
              <a:gd name="connsiteX50" fmla="*/ 711109 w 1322014"/>
              <a:gd name="connsiteY50" fmla="*/ 861735 h 912061"/>
              <a:gd name="connsiteX51" fmla="*/ 659923 w 1322014"/>
              <a:gd name="connsiteY51" fmla="*/ 861735 h 912061"/>
              <a:gd name="connsiteX52" fmla="*/ 659923 w 1322014"/>
              <a:gd name="connsiteY52" fmla="*/ 885410 h 912061"/>
              <a:gd name="connsiteX53" fmla="*/ 717110 w 1322014"/>
              <a:gd name="connsiteY53" fmla="*/ 885410 h 912061"/>
              <a:gd name="connsiteX54" fmla="*/ 717110 w 1322014"/>
              <a:gd name="connsiteY54" fmla="*/ 909098 h 912061"/>
              <a:gd name="connsiteX55" fmla="*/ 633918 w 1322014"/>
              <a:gd name="connsiteY55" fmla="*/ 909098 h 912061"/>
              <a:gd name="connsiteX56" fmla="*/ 264378 w 1322014"/>
              <a:gd name="connsiteY56" fmla="*/ 792671 h 912061"/>
              <a:gd name="connsiteX57" fmla="*/ 344570 w 1322014"/>
              <a:gd name="connsiteY57" fmla="*/ 792671 h 912061"/>
              <a:gd name="connsiteX58" fmla="*/ 344570 w 1322014"/>
              <a:gd name="connsiteY58" fmla="*/ 816346 h 912061"/>
              <a:gd name="connsiteX59" fmla="*/ 290395 w 1322014"/>
              <a:gd name="connsiteY59" fmla="*/ 816346 h 912061"/>
              <a:gd name="connsiteX60" fmla="*/ 290395 w 1322014"/>
              <a:gd name="connsiteY60" fmla="*/ 838059 h 912061"/>
              <a:gd name="connsiteX61" fmla="*/ 341569 w 1322014"/>
              <a:gd name="connsiteY61" fmla="*/ 838059 h 912061"/>
              <a:gd name="connsiteX62" fmla="*/ 341569 w 1322014"/>
              <a:gd name="connsiteY62" fmla="*/ 861735 h 912061"/>
              <a:gd name="connsiteX63" fmla="*/ 290395 w 1322014"/>
              <a:gd name="connsiteY63" fmla="*/ 861735 h 912061"/>
              <a:gd name="connsiteX64" fmla="*/ 290395 w 1322014"/>
              <a:gd name="connsiteY64" fmla="*/ 885410 h 912061"/>
              <a:gd name="connsiteX65" fmla="*/ 347570 w 1322014"/>
              <a:gd name="connsiteY65" fmla="*/ 885410 h 912061"/>
              <a:gd name="connsiteX66" fmla="*/ 347570 w 1322014"/>
              <a:gd name="connsiteY66" fmla="*/ 909098 h 912061"/>
              <a:gd name="connsiteX67" fmla="*/ 264378 w 1322014"/>
              <a:gd name="connsiteY67" fmla="*/ 909098 h 912061"/>
              <a:gd name="connsiteX68" fmla="*/ 70941 w 1322014"/>
              <a:gd name="connsiteY68" fmla="*/ 792671 h 912061"/>
              <a:gd name="connsiteX69" fmla="*/ 116620 w 1322014"/>
              <a:gd name="connsiteY69" fmla="*/ 792671 h 912061"/>
              <a:gd name="connsiteX70" fmla="*/ 133712 w 1322014"/>
              <a:gd name="connsiteY70" fmla="*/ 794406 h 912061"/>
              <a:gd name="connsiteX71" fmla="*/ 147892 w 1322014"/>
              <a:gd name="connsiteY71" fmla="*/ 800154 h 912061"/>
              <a:gd name="connsiteX72" fmla="*/ 157552 w 1322014"/>
              <a:gd name="connsiteY72" fmla="*/ 811016 h 912061"/>
              <a:gd name="connsiteX73" fmla="*/ 161134 w 1322014"/>
              <a:gd name="connsiteY73" fmla="*/ 828032 h 912061"/>
              <a:gd name="connsiteX74" fmla="*/ 154640 w 1322014"/>
              <a:gd name="connsiteY74" fmla="*/ 848998 h 912061"/>
              <a:gd name="connsiteX75" fmla="*/ 135636 w 1322014"/>
              <a:gd name="connsiteY75" fmla="*/ 859937 h 912061"/>
              <a:gd name="connsiteX76" fmla="*/ 165642 w 1322014"/>
              <a:gd name="connsiteY76" fmla="*/ 909098 h 912061"/>
              <a:gd name="connsiteX77" fmla="*/ 134459 w 1322014"/>
              <a:gd name="connsiteY77" fmla="*/ 909098 h 912061"/>
              <a:gd name="connsiteX78" fmla="*/ 109783 w 1322014"/>
              <a:gd name="connsiteY78" fmla="*/ 862570 h 912061"/>
              <a:gd name="connsiteX79" fmla="*/ 96958 w 1322014"/>
              <a:gd name="connsiteY79" fmla="*/ 862570 h 912061"/>
              <a:gd name="connsiteX80" fmla="*/ 96958 w 1322014"/>
              <a:gd name="connsiteY80" fmla="*/ 909098 h 912061"/>
              <a:gd name="connsiteX81" fmla="*/ 70941 w 1322014"/>
              <a:gd name="connsiteY81" fmla="*/ 909098 h 912061"/>
              <a:gd name="connsiteX82" fmla="*/ 492832 w 1322014"/>
              <a:gd name="connsiteY82" fmla="*/ 789708 h 912061"/>
              <a:gd name="connsiteX83" fmla="*/ 512165 w 1322014"/>
              <a:gd name="connsiteY83" fmla="*/ 792493 h 912061"/>
              <a:gd name="connsiteX84" fmla="*/ 529003 w 1322014"/>
              <a:gd name="connsiteY84" fmla="*/ 801875 h 912061"/>
              <a:gd name="connsiteX85" fmla="*/ 511165 w 1322014"/>
              <a:gd name="connsiteY85" fmla="*/ 821119 h 912061"/>
              <a:gd name="connsiteX86" fmla="*/ 502581 w 1322014"/>
              <a:gd name="connsiteY86" fmla="*/ 815282 h 912061"/>
              <a:gd name="connsiteX87" fmla="*/ 492326 w 1322014"/>
              <a:gd name="connsiteY87" fmla="*/ 813383 h 912061"/>
              <a:gd name="connsiteX88" fmla="*/ 486502 w 1322014"/>
              <a:gd name="connsiteY88" fmla="*/ 814042 h 912061"/>
              <a:gd name="connsiteX89" fmla="*/ 480830 w 1322014"/>
              <a:gd name="connsiteY89" fmla="*/ 816093 h 912061"/>
              <a:gd name="connsiteX90" fmla="*/ 476487 w 1322014"/>
              <a:gd name="connsiteY90" fmla="*/ 819802 h 912061"/>
              <a:gd name="connsiteX91" fmla="*/ 474829 w 1322014"/>
              <a:gd name="connsiteY91" fmla="*/ 825386 h 912061"/>
              <a:gd name="connsiteX92" fmla="*/ 478830 w 1322014"/>
              <a:gd name="connsiteY92" fmla="*/ 833450 h 912061"/>
              <a:gd name="connsiteX93" fmla="*/ 488907 w 1322014"/>
              <a:gd name="connsiteY93" fmla="*/ 838223 h 912061"/>
              <a:gd name="connsiteX94" fmla="*/ 501986 w 1322014"/>
              <a:gd name="connsiteY94" fmla="*/ 842161 h 912061"/>
              <a:gd name="connsiteX95" fmla="*/ 515089 w 1322014"/>
              <a:gd name="connsiteY95" fmla="*/ 847757 h 912061"/>
              <a:gd name="connsiteX96" fmla="*/ 525180 w 1322014"/>
              <a:gd name="connsiteY96" fmla="*/ 857455 h 912061"/>
              <a:gd name="connsiteX97" fmla="*/ 529168 w 1322014"/>
              <a:gd name="connsiteY97" fmla="*/ 873736 h 912061"/>
              <a:gd name="connsiteX98" fmla="*/ 525496 w 1322014"/>
              <a:gd name="connsiteY98" fmla="*/ 890676 h 912061"/>
              <a:gd name="connsiteX99" fmla="*/ 515583 w 1322014"/>
              <a:gd name="connsiteY99" fmla="*/ 902678 h 912061"/>
              <a:gd name="connsiteX100" fmla="*/ 501087 w 1322014"/>
              <a:gd name="connsiteY100" fmla="*/ 909756 h 912061"/>
              <a:gd name="connsiteX101" fmla="*/ 483653 w 1322014"/>
              <a:gd name="connsiteY101" fmla="*/ 912060 h 912061"/>
              <a:gd name="connsiteX102" fmla="*/ 462320 w 1322014"/>
              <a:gd name="connsiteY102" fmla="*/ 908603 h 912061"/>
              <a:gd name="connsiteX103" fmla="*/ 443988 w 1322014"/>
              <a:gd name="connsiteY103" fmla="*/ 897424 h 912061"/>
              <a:gd name="connsiteX104" fmla="*/ 462485 w 1322014"/>
              <a:gd name="connsiteY104" fmla="*/ 877357 h 912061"/>
              <a:gd name="connsiteX105" fmla="*/ 472575 w 1322014"/>
              <a:gd name="connsiteY105" fmla="*/ 885498 h 912061"/>
              <a:gd name="connsiteX106" fmla="*/ 485160 w 1322014"/>
              <a:gd name="connsiteY106" fmla="*/ 888372 h 912061"/>
              <a:gd name="connsiteX107" fmla="*/ 491579 w 1322014"/>
              <a:gd name="connsiteY107" fmla="*/ 887638 h 912061"/>
              <a:gd name="connsiteX108" fmla="*/ 497415 w 1322014"/>
              <a:gd name="connsiteY108" fmla="*/ 885409 h 912061"/>
              <a:gd name="connsiteX109" fmla="*/ 501581 w 1322014"/>
              <a:gd name="connsiteY109" fmla="*/ 881636 h 912061"/>
              <a:gd name="connsiteX110" fmla="*/ 503151 w 1322014"/>
              <a:gd name="connsiteY110" fmla="*/ 876205 h 912061"/>
              <a:gd name="connsiteX111" fmla="*/ 499087 w 1322014"/>
              <a:gd name="connsiteY111" fmla="*/ 867900 h 912061"/>
              <a:gd name="connsiteX112" fmla="*/ 488819 w 1322014"/>
              <a:gd name="connsiteY112" fmla="*/ 862722 h 912061"/>
              <a:gd name="connsiteX113" fmla="*/ 475487 w 1322014"/>
              <a:gd name="connsiteY113" fmla="*/ 858442 h 912061"/>
              <a:gd name="connsiteX114" fmla="*/ 462156 w 1322014"/>
              <a:gd name="connsiteY114" fmla="*/ 852682 h 912061"/>
              <a:gd name="connsiteX115" fmla="*/ 451901 w 1322014"/>
              <a:gd name="connsiteY115" fmla="*/ 843148 h 912061"/>
              <a:gd name="connsiteX116" fmla="*/ 447811 w 1322014"/>
              <a:gd name="connsiteY116" fmla="*/ 827525 h 912061"/>
              <a:gd name="connsiteX117" fmla="*/ 451559 w 1322014"/>
              <a:gd name="connsiteY117" fmla="*/ 811079 h 912061"/>
              <a:gd name="connsiteX118" fmla="*/ 461573 w 1322014"/>
              <a:gd name="connsiteY118" fmla="*/ 799242 h 912061"/>
              <a:gd name="connsiteX119" fmla="*/ 475981 w 1322014"/>
              <a:gd name="connsiteY119" fmla="*/ 792088 h 912061"/>
              <a:gd name="connsiteX120" fmla="*/ 492832 w 1322014"/>
              <a:gd name="connsiteY120" fmla="*/ 789708 h 912061"/>
              <a:gd name="connsiteX121" fmla="*/ 338284 w 1322014"/>
              <a:gd name="connsiteY121" fmla="*/ 760288 h 912061"/>
              <a:gd name="connsiteX122" fmla="*/ 309432 w 1322014"/>
              <a:gd name="connsiteY122" fmla="*/ 783969 h 912061"/>
              <a:gd name="connsiteX123" fmla="*/ 287416 w 1322014"/>
              <a:gd name="connsiteY123" fmla="*/ 783970 h 912061"/>
              <a:gd name="connsiteX124" fmla="*/ 304257 w 1322014"/>
              <a:gd name="connsiteY124" fmla="*/ 760292 h 912061"/>
              <a:gd name="connsiteX125" fmla="*/ 293396 w 1322014"/>
              <a:gd name="connsiteY125" fmla="*/ 283470 h 912061"/>
              <a:gd name="connsiteX126" fmla="*/ 127733 w 1322014"/>
              <a:gd name="connsiteY126" fmla="*/ 347508 h 912061"/>
              <a:gd name="connsiteX127" fmla="*/ 219370 w 1322014"/>
              <a:gd name="connsiteY127" fmla="*/ 454831 h 912061"/>
              <a:gd name="connsiteX128" fmla="*/ 282495 w 1322014"/>
              <a:gd name="connsiteY128" fmla="*/ 517184 h 912061"/>
              <a:gd name="connsiteX129" fmla="*/ 201050 w 1322014"/>
              <a:gd name="connsiteY129" fmla="*/ 543949 h 912061"/>
              <a:gd name="connsiteX130" fmla="*/ 81053 w 1322014"/>
              <a:gd name="connsiteY130" fmla="*/ 514424 h 912061"/>
              <a:gd name="connsiteX131" fmla="*/ 59340 w 1322014"/>
              <a:gd name="connsiteY131" fmla="*/ 560813 h 912061"/>
              <a:gd name="connsiteX132" fmla="*/ 188820 w 1322014"/>
              <a:gd name="connsiteY132" fmla="*/ 590932 h 912061"/>
              <a:gd name="connsiteX133" fmla="*/ 358003 w 1322014"/>
              <a:gd name="connsiteY133" fmla="*/ 523147 h 912061"/>
              <a:gd name="connsiteX134" fmla="*/ 263454 w 1322014"/>
              <a:gd name="connsiteY134" fmla="*/ 410127 h 912061"/>
              <a:gd name="connsiteX135" fmla="*/ 199062 w 1322014"/>
              <a:gd name="connsiteY135" fmla="*/ 358953 h 912061"/>
              <a:gd name="connsiteX136" fmla="*/ 288712 w 1322014"/>
              <a:gd name="connsiteY136" fmla="*/ 326618 h 912061"/>
              <a:gd name="connsiteX137" fmla="*/ 338050 w 1322014"/>
              <a:gd name="connsiteY137" fmla="*/ 333163 h 912061"/>
              <a:gd name="connsiteX138" fmla="*/ 352078 w 1322014"/>
              <a:gd name="connsiteY138" fmla="*/ 289585 h 912061"/>
              <a:gd name="connsiteX139" fmla="*/ 293396 w 1322014"/>
              <a:gd name="connsiteY139" fmla="*/ 283470 h 912061"/>
              <a:gd name="connsiteX140" fmla="*/ 875212 w 1322014"/>
              <a:gd name="connsiteY140" fmla="*/ 282673 h 912061"/>
              <a:gd name="connsiteX141" fmla="*/ 693407 w 1322014"/>
              <a:gd name="connsiteY141" fmla="*/ 352749 h 912061"/>
              <a:gd name="connsiteX142" fmla="*/ 689912 w 1322014"/>
              <a:gd name="connsiteY142" fmla="*/ 354078 h 912061"/>
              <a:gd name="connsiteX143" fmla="*/ 688102 w 1322014"/>
              <a:gd name="connsiteY143" fmla="*/ 352749 h 912061"/>
              <a:gd name="connsiteX144" fmla="*/ 709220 w 1322014"/>
              <a:gd name="connsiteY144" fmla="*/ 287496 h 912061"/>
              <a:gd name="connsiteX145" fmla="*/ 647474 w 1322014"/>
              <a:gd name="connsiteY145" fmla="*/ 287496 h 912061"/>
              <a:gd name="connsiteX146" fmla="*/ 579981 w 1322014"/>
              <a:gd name="connsiteY146" fmla="*/ 496320 h 912061"/>
              <a:gd name="connsiteX147" fmla="*/ 460288 w 1322014"/>
              <a:gd name="connsiteY147" fmla="*/ 287496 h 912061"/>
              <a:gd name="connsiteX148" fmla="*/ 394098 w 1322014"/>
              <a:gd name="connsiteY148" fmla="*/ 287496 h 912061"/>
              <a:gd name="connsiteX149" fmla="*/ 344570 w 1322014"/>
              <a:gd name="connsiteY149" fmla="*/ 439550 h 912061"/>
              <a:gd name="connsiteX150" fmla="*/ 383830 w 1322014"/>
              <a:gd name="connsiteY150" fmla="*/ 489686 h 912061"/>
              <a:gd name="connsiteX151" fmla="*/ 386198 w 1322014"/>
              <a:gd name="connsiteY151" fmla="*/ 491066 h 912061"/>
              <a:gd name="connsiteX152" fmla="*/ 388300 w 1322014"/>
              <a:gd name="connsiteY152" fmla="*/ 489686 h 912061"/>
              <a:gd name="connsiteX153" fmla="*/ 431536 w 1322014"/>
              <a:gd name="connsiteY153" fmla="*/ 357560 h 912061"/>
              <a:gd name="connsiteX154" fmla="*/ 541492 w 1322014"/>
              <a:gd name="connsiteY154" fmla="*/ 585437 h 912061"/>
              <a:gd name="connsiteX155" fmla="*/ 612594 w 1322014"/>
              <a:gd name="connsiteY155" fmla="*/ 585437 h 912061"/>
              <a:gd name="connsiteX156" fmla="*/ 647689 w 1322014"/>
              <a:gd name="connsiteY156" fmla="*/ 477126 h 912061"/>
              <a:gd name="connsiteX157" fmla="*/ 649994 w 1322014"/>
              <a:gd name="connsiteY157" fmla="*/ 475810 h 912061"/>
              <a:gd name="connsiteX158" fmla="*/ 652133 w 1322014"/>
              <a:gd name="connsiteY158" fmla="*/ 477126 h 912061"/>
              <a:gd name="connsiteX159" fmla="*/ 828482 w 1322014"/>
              <a:gd name="connsiteY159" fmla="*/ 590805 h 912061"/>
              <a:gd name="connsiteX160" fmla="*/ 962178 w 1322014"/>
              <a:gd name="connsiteY160" fmla="*/ 567080 h 912061"/>
              <a:gd name="connsiteX161" fmla="*/ 998931 w 1322014"/>
              <a:gd name="connsiteY161" fmla="*/ 452755 h 912061"/>
              <a:gd name="connsiteX162" fmla="*/ 1140325 w 1322014"/>
              <a:gd name="connsiteY162" fmla="*/ 452755 h 912061"/>
              <a:gd name="connsiteX163" fmla="*/ 1154644 w 1322014"/>
              <a:gd name="connsiteY163" fmla="*/ 408430 h 912061"/>
              <a:gd name="connsiteX164" fmla="*/ 1013314 w 1322014"/>
              <a:gd name="connsiteY164" fmla="*/ 408430 h 912061"/>
              <a:gd name="connsiteX165" fmla="*/ 1037685 w 1322014"/>
              <a:gd name="connsiteY165" fmla="*/ 333404 h 912061"/>
              <a:gd name="connsiteX166" fmla="*/ 1206197 w 1322014"/>
              <a:gd name="connsiteY166" fmla="*/ 333404 h 912061"/>
              <a:gd name="connsiteX167" fmla="*/ 1220808 w 1322014"/>
              <a:gd name="connsiteY167" fmla="*/ 287446 h 912061"/>
              <a:gd name="connsiteX168" fmla="*/ 984207 w 1322014"/>
              <a:gd name="connsiteY168" fmla="*/ 287446 h 912061"/>
              <a:gd name="connsiteX169" fmla="*/ 903939 w 1322014"/>
              <a:gd name="connsiteY169" fmla="*/ 535099 h 912061"/>
              <a:gd name="connsiteX170" fmla="*/ 843839 w 1322014"/>
              <a:gd name="connsiteY170" fmla="*/ 541379 h 912061"/>
              <a:gd name="connsiteX171" fmla="*/ 736908 w 1322014"/>
              <a:gd name="connsiteY171" fmla="*/ 505575 h 912061"/>
              <a:gd name="connsiteX172" fmla="*/ 718323 w 1322014"/>
              <a:gd name="connsiteY172" fmla="*/ 436144 h 912061"/>
              <a:gd name="connsiteX173" fmla="*/ 875187 w 1322014"/>
              <a:gd name="connsiteY173" fmla="*/ 332087 h 912061"/>
              <a:gd name="connsiteX174" fmla="*/ 927526 w 1322014"/>
              <a:gd name="connsiteY174" fmla="*/ 335201 h 912061"/>
              <a:gd name="connsiteX175" fmla="*/ 944200 w 1322014"/>
              <a:gd name="connsiteY175" fmla="*/ 287053 h 912061"/>
              <a:gd name="connsiteX176" fmla="*/ 875212 w 1322014"/>
              <a:gd name="connsiteY176" fmla="*/ 282673 h 912061"/>
              <a:gd name="connsiteX177" fmla="*/ 113895 w 1322014"/>
              <a:gd name="connsiteY177" fmla="*/ 0 h 912061"/>
              <a:gd name="connsiteX178" fmla="*/ 1309811 w 1322014"/>
              <a:gd name="connsiteY178" fmla="*/ 272684 h 912061"/>
              <a:gd name="connsiteX179" fmla="*/ 1320079 w 1322014"/>
              <a:gd name="connsiteY179" fmla="*/ 300752 h 912061"/>
              <a:gd name="connsiteX180" fmla="*/ 1200829 w 1322014"/>
              <a:gd name="connsiteY180" fmla="*/ 669111 h 912061"/>
              <a:gd name="connsiteX181" fmla="*/ 1177243 w 1322014"/>
              <a:gd name="connsiteY181" fmla="*/ 683582 h 912061"/>
              <a:gd name="connsiteX182" fmla="*/ 20498 w 1322014"/>
              <a:gd name="connsiteY182" fmla="*/ 683582 h 912061"/>
              <a:gd name="connsiteX183" fmla="*/ 0 w 1322014"/>
              <a:gd name="connsiteY183" fmla="*/ 662414 h 912061"/>
              <a:gd name="connsiteX184" fmla="*/ 0 w 1322014"/>
              <a:gd name="connsiteY184" fmla="*/ 23233 h 912061"/>
              <a:gd name="connsiteX185" fmla="*/ 24245 w 1322014"/>
              <a:gd name="connsiteY185" fmla="*/ 1608 h 912061"/>
              <a:gd name="connsiteX186" fmla="*/ 113895 w 1322014"/>
              <a:gd name="connsiteY186" fmla="*/ 0 h 91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322014" h="912061">
                <a:moveTo>
                  <a:pt x="871189" y="826538"/>
                </a:moveTo>
                <a:lnTo>
                  <a:pt x="856857" y="862735"/>
                </a:lnTo>
                <a:lnTo>
                  <a:pt x="885710" y="862735"/>
                </a:lnTo>
                <a:close/>
                <a:moveTo>
                  <a:pt x="96958" y="814384"/>
                </a:moveTo>
                <a:lnTo>
                  <a:pt x="96958" y="840857"/>
                </a:lnTo>
                <a:lnTo>
                  <a:pt x="112290" y="840857"/>
                </a:lnTo>
                <a:cubicBezTo>
                  <a:pt x="114620" y="840857"/>
                  <a:pt x="117101" y="840781"/>
                  <a:pt x="119709" y="840617"/>
                </a:cubicBezTo>
                <a:cubicBezTo>
                  <a:pt x="122317" y="840452"/>
                  <a:pt x="124672" y="839958"/>
                  <a:pt x="126786" y="839135"/>
                </a:cubicBezTo>
                <a:cubicBezTo>
                  <a:pt x="128901" y="838312"/>
                  <a:pt x="130661" y="837021"/>
                  <a:pt x="132041" y="835261"/>
                </a:cubicBezTo>
                <a:cubicBezTo>
                  <a:pt x="133433" y="833514"/>
                  <a:pt x="134130" y="831045"/>
                  <a:pt x="134130" y="827867"/>
                </a:cubicBezTo>
                <a:cubicBezTo>
                  <a:pt x="134130" y="824905"/>
                  <a:pt x="133522" y="822550"/>
                  <a:pt x="132294" y="820790"/>
                </a:cubicBezTo>
                <a:cubicBezTo>
                  <a:pt x="131066" y="819043"/>
                  <a:pt x="129508" y="817701"/>
                  <a:pt x="127635" y="816764"/>
                </a:cubicBezTo>
                <a:cubicBezTo>
                  <a:pt x="125736" y="815840"/>
                  <a:pt x="123571" y="815207"/>
                  <a:pt x="121127" y="814878"/>
                </a:cubicBezTo>
                <a:cubicBezTo>
                  <a:pt x="118671" y="814549"/>
                  <a:pt x="116291" y="814384"/>
                  <a:pt x="113961" y="814384"/>
                </a:cubicBezTo>
                <a:close/>
                <a:moveTo>
                  <a:pt x="1030307" y="792672"/>
                </a:moveTo>
                <a:lnTo>
                  <a:pt x="1056312" y="792672"/>
                </a:lnTo>
                <a:lnTo>
                  <a:pt x="1056312" y="863216"/>
                </a:lnTo>
                <a:cubicBezTo>
                  <a:pt x="1056312" y="866837"/>
                  <a:pt x="1056894" y="870180"/>
                  <a:pt x="1058047" y="873244"/>
                </a:cubicBezTo>
                <a:cubicBezTo>
                  <a:pt x="1059224" y="876320"/>
                  <a:pt x="1060857" y="878979"/>
                  <a:pt x="1062984" y="881220"/>
                </a:cubicBezTo>
                <a:cubicBezTo>
                  <a:pt x="1065086" y="883473"/>
                  <a:pt x="1067618" y="885220"/>
                  <a:pt x="1070568" y="886487"/>
                </a:cubicBezTo>
                <a:cubicBezTo>
                  <a:pt x="1073492" y="887753"/>
                  <a:pt x="1076708" y="888373"/>
                  <a:pt x="1080152" y="888373"/>
                </a:cubicBezTo>
                <a:cubicBezTo>
                  <a:pt x="1083595" y="888373"/>
                  <a:pt x="1086773" y="887753"/>
                  <a:pt x="1089647" y="886487"/>
                </a:cubicBezTo>
                <a:cubicBezTo>
                  <a:pt x="1092546" y="885220"/>
                  <a:pt x="1095041" y="883473"/>
                  <a:pt x="1097155" y="881220"/>
                </a:cubicBezTo>
                <a:cubicBezTo>
                  <a:pt x="1099269" y="878979"/>
                  <a:pt x="1100902" y="876320"/>
                  <a:pt x="1102055" y="873244"/>
                </a:cubicBezTo>
                <a:cubicBezTo>
                  <a:pt x="1103245" y="870180"/>
                  <a:pt x="1103814" y="866837"/>
                  <a:pt x="1103814" y="863216"/>
                </a:cubicBezTo>
                <a:lnTo>
                  <a:pt x="1103814" y="792672"/>
                </a:lnTo>
                <a:lnTo>
                  <a:pt x="1129819" y="792672"/>
                </a:lnTo>
                <a:lnTo>
                  <a:pt x="1129819" y="864204"/>
                </a:lnTo>
                <a:cubicBezTo>
                  <a:pt x="1129819" y="871117"/>
                  <a:pt x="1128768" y="877472"/>
                  <a:pt x="1126667" y="883283"/>
                </a:cubicBezTo>
                <a:cubicBezTo>
                  <a:pt x="1124540" y="889095"/>
                  <a:pt x="1121413" y="894133"/>
                  <a:pt x="1117235" y="898413"/>
                </a:cubicBezTo>
                <a:cubicBezTo>
                  <a:pt x="1113069" y="902679"/>
                  <a:pt x="1107878" y="906034"/>
                  <a:pt x="1101662" y="908440"/>
                </a:cubicBezTo>
                <a:cubicBezTo>
                  <a:pt x="1095420" y="910845"/>
                  <a:pt x="1088255" y="912061"/>
                  <a:pt x="1080152" y="912061"/>
                </a:cubicBezTo>
                <a:cubicBezTo>
                  <a:pt x="1071922" y="912061"/>
                  <a:pt x="1064706" y="910845"/>
                  <a:pt x="1058477" y="908440"/>
                </a:cubicBezTo>
                <a:cubicBezTo>
                  <a:pt x="1052235" y="906034"/>
                  <a:pt x="1047057" y="902679"/>
                  <a:pt x="1042905" y="898413"/>
                </a:cubicBezTo>
                <a:cubicBezTo>
                  <a:pt x="1038727" y="894133"/>
                  <a:pt x="1035587" y="889095"/>
                  <a:pt x="1033472" y="883283"/>
                </a:cubicBezTo>
                <a:cubicBezTo>
                  <a:pt x="1031358" y="877472"/>
                  <a:pt x="1030307" y="871117"/>
                  <a:pt x="1030307" y="864204"/>
                </a:cubicBezTo>
                <a:close/>
                <a:moveTo>
                  <a:pt x="861199" y="792671"/>
                </a:moveTo>
                <a:lnTo>
                  <a:pt x="882710" y="792671"/>
                </a:lnTo>
                <a:lnTo>
                  <a:pt x="934048" y="909098"/>
                </a:lnTo>
                <a:lnTo>
                  <a:pt x="904714" y="909098"/>
                </a:lnTo>
                <a:lnTo>
                  <a:pt x="894547" y="884435"/>
                </a:lnTo>
                <a:lnTo>
                  <a:pt x="848691" y="884435"/>
                </a:lnTo>
                <a:lnTo>
                  <a:pt x="838854" y="909098"/>
                </a:lnTo>
                <a:lnTo>
                  <a:pt x="810190" y="909098"/>
                </a:lnTo>
                <a:close/>
                <a:moveTo>
                  <a:pt x="633918" y="792671"/>
                </a:moveTo>
                <a:lnTo>
                  <a:pt x="714110" y="792671"/>
                </a:lnTo>
                <a:lnTo>
                  <a:pt x="714110" y="816346"/>
                </a:lnTo>
                <a:lnTo>
                  <a:pt x="659923" y="816346"/>
                </a:lnTo>
                <a:lnTo>
                  <a:pt x="659923" y="838059"/>
                </a:lnTo>
                <a:lnTo>
                  <a:pt x="711109" y="838059"/>
                </a:lnTo>
                <a:lnTo>
                  <a:pt x="711109" y="861735"/>
                </a:lnTo>
                <a:lnTo>
                  <a:pt x="659923" y="861735"/>
                </a:lnTo>
                <a:lnTo>
                  <a:pt x="659923" y="885410"/>
                </a:lnTo>
                <a:lnTo>
                  <a:pt x="717110" y="885410"/>
                </a:lnTo>
                <a:lnTo>
                  <a:pt x="717110" y="909098"/>
                </a:lnTo>
                <a:lnTo>
                  <a:pt x="633918" y="909098"/>
                </a:lnTo>
                <a:close/>
                <a:moveTo>
                  <a:pt x="264378" y="792671"/>
                </a:moveTo>
                <a:lnTo>
                  <a:pt x="344570" y="792671"/>
                </a:lnTo>
                <a:lnTo>
                  <a:pt x="344570" y="816346"/>
                </a:lnTo>
                <a:lnTo>
                  <a:pt x="290395" y="816346"/>
                </a:lnTo>
                <a:lnTo>
                  <a:pt x="290395" y="838059"/>
                </a:lnTo>
                <a:lnTo>
                  <a:pt x="341569" y="838059"/>
                </a:lnTo>
                <a:lnTo>
                  <a:pt x="341569" y="861735"/>
                </a:lnTo>
                <a:lnTo>
                  <a:pt x="290395" y="861735"/>
                </a:lnTo>
                <a:lnTo>
                  <a:pt x="290395" y="885410"/>
                </a:lnTo>
                <a:lnTo>
                  <a:pt x="347570" y="885410"/>
                </a:lnTo>
                <a:lnTo>
                  <a:pt x="347570" y="909098"/>
                </a:lnTo>
                <a:lnTo>
                  <a:pt x="264378" y="909098"/>
                </a:lnTo>
                <a:close/>
                <a:moveTo>
                  <a:pt x="70941" y="792671"/>
                </a:moveTo>
                <a:lnTo>
                  <a:pt x="116620" y="792671"/>
                </a:lnTo>
                <a:cubicBezTo>
                  <a:pt x="122621" y="792671"/>
                  <a:pt x="128331" y="793254"/>
                  <a:pt x="133712" y="794406"/>
                </a:cubicBezTo>
                <a:cubicBezTo>
                  <a:pt x="139105" y="795545"/>
                  <a:pt x="143828" y="797469"/>
                  <a:pt x="147892" y="800154"/>
                </a:cubicBezTo>
                <a:cubicBezTo>
                  <a:pt x="151943" y="802838"/>
                  <a:pt x="155159" y="806458"/>
                  <a:pt x="157552" y="811016"/>
                </a:cubicBezTo>
                <a:cubicBezTo>
                  <a:pt x="159932" y="815561"/>
                  <a:pt x="161134" y="821233"/>
                  <a:pt x="161134" y="828032"/>
                </a:cubicBezTo>
                <a:cubicBezTo>
                  <a:pt x="161134" y="836249"/>
                  <a:pt x="158970" y="843237"/>
                  <a:pt x="154640" y="848998"/>
                </a:cubicBezTo>
                <a:cubicBezTo>
                  <a:pt x="150297" y="854759"/>
                  <a:pt x="143967" y="858405"/>
                  <a:pt x="135636" y="859937"/>
                </a:cubicBezTo>
                <a:lnTo>
                  <a:pt x="165642" y="909098"/>
                </a:lnTo>
                <a:lnTo>
                  <a:pt x="134459" y="909098"/>
                </a:lnTo>
                <a:lnTo>
                  <a:pt x="109783" y="862570"/>
                </a:lnTo>
                <a:lnTo>
                  <a:pt x="96958" y="862570"/>
                </a:lnTo>
                <a:lnTo>
                  <a:pt x="96958" y="909098"/>
                </a:lnTo>
                <a:lnTo>
                  <a:pt x="70941" y="909098"/>
                </a:lnTo>
                <a:close/>
                <a:moveTo>
                  <a:pt x="492832" y="789708"/>
                </a:moveTo>
                <a:cubicBezTo>
                  <a:pt x="499492" y="789708"/>
                  <a:pt x="505948" y="790632"/>
                  <a:pt x="512165" y="792493"/>
                </a:cubicBezTo>
                <a:cubicBezTo>
                  <a:pt x="518381" y="794367"/>
                  <a:pt x="524015" y="797494"/>
                  <a:pt x="529003" y="801875"/>
                </a:cubicBezTo>
                <a:lnTo>
                  <a:pt x="511165" y="821119"/>
                </a:lnTo>
                <a:cubicBezTo>
                  <a:pt x="509038" y="818486"/>
                  <a:pt x="506189" y="816536"/>
                  <a:pt x="502581" y="815282"/>
                </a:cubicBezTo>
                <a:cubicBezTo>
                  <a:pt x="498960" y="814016"/>
                  <a:pt x="495542" y="813383"/>
                  <a:pt x="492326" y="813383"/>
                </a:cubicBezTo>
                <a:cubicBezTo>
                  <a:pt x="490427" y="813383"/>
                  <a:pt x="488502" y="813611"/>
                  <a:pt x="486502" y="814042"/>
                </a:cubicBezTo>
                <a:cubicBezTo>
                  <a:pt x="484476" y="814485"/>
                  <a:pt x="482602" y="815169"/>
                  <a:pt x="480830" y="816093"/>
                </a:cubicBezTo>
                <a:cubicBezTo>
                  <a:pt x="479058" y="817030"/>
                  <a:pt x="477601" y="818258"/>
                  <a:pt x="476487" y="819802"/>
                </a:cubicBezTo>
                <a:cubicBezTo>
                  <a:pt x="475386" y="821334"/>
                  <a:pt x="474829" y="823195"/>
                  <a:pt x="474829" y="825386"/>
                </a:cubicBezTo>
                <a:cubicBezTo>
                  <a:pt x="474829" y="828905"/>
                  <a:pt x="476146" y="831589"/>
                  <a:pt x="478830" y="833450"/>
                </a:cubicBezTo>
                <a:cubicBezTo>
                  <a:pt x="481476" y="835311"/>
                  <a:pt x="484856" y="836907"/>
                  <a:pt x="488907" y="838223"/>
                </a:cubicBezTo>
                <a:cubicBezTo>
                  <a:pt x="492971" y="839527"/>
                  <a:pt x="497339" y="840844"/>
                  <a:pt x="501986" y="842161"/>
                </a:cubicBezTo>
                <a:cubicBezTo>
                  <a:pt x="506657" y="843478"/>
                  <a:pt x="511025" y="845339"/>
                  <a:pt x="515089" y="847757"/>
                </a:cubicBezTo>
                <a:cubicBezTo>
                  <a:pt x="519141" y="850162"/>
                  <a:pt x="522496" y="853403"/>
                  <a:pt x="525180" y="857455"/>
                </a:cubicBezTo>
                <a:cubicBezTo>
                  <a:pt x="527826" y="861519"/>
                  <a:pt x="529168" y="866938"/>
                  <a:pt x="529168" y="873736"/>
                </a:cubicBezTo>
                <a:cubicBezTo>
                  <a:pt x="529168" y="880206"/>
                  <a:pt x="527940" y="885852"/>
                  <a:pt x="525496" y="890676"/>
                </a:cubicBezTo>
                <a:cubicBezTo>
                  <a:pt x="523066" y="895500"/>
                  <a:pt x="519749" y="899500"/>
                  <a:pt x="515583" y="902678"/>
                </a:cubicBezTo>
                <a:cubicBezTo>
                  <a:pt x="511418" y="905856"/>
                  <a:pt x="506569" y="908224"/>
                  <a:pt x="501087" y="909756"/>
                </a:cubicBezTo>
                <a:cubicBezTo>
                  <a:pt x="495567" y="911288"/>
                  <a:pt x="489768" y="912060"/>
                  <a:pt x="483653" y="912060"/>
                </a:cubicBezTo>
                <a:cubicBezTo>
                  <a:pt x="475981" y="912060"/>
                  <a:pt x="468878" y="910908"/>
                  <a:pt x="462320" y="908603"/>
                </a:cubicBezTo>
                <a:cubicBezTo>
                  <a:pt x="455762" y="906299"/>
                  <a:pt x="449634" y="902577"/>
                  <a:pt x="443988" y="897424"/>
                </a:cubicBezTo>
                <a:lnTo>
                  <a:pt x="462485" y="877357"/>
                </a:lnTo>
                <a:cubicBezTo>
                  <a:pt x="465144" y="880864"/>
                  <a:pt x="468511" y="883574"/>
                  <a:pt x="472575" y="885498"/>
                </a:cubicBezTo>
                <a:cubicBezTo>
                  <a:pt x="476627" y="887410"/>
                  <a:pt x="480830" y="888372"/>
                  <a:pt x="485160" y="888372"/>
                </a:cubicBezTo>
                <a:cubicBezTo>
                  <a:pt x="487274" y="888372"/>
                  <a:pt x="489427" y="888131"/>
                  <a:pt x="491579" y="887638"/>
                </a:cubicBezTo>
                <a:cubicBezTo>
                  <a:pt x="493744" y="887144"/>
                  <a:pt x="495693" y="886397"/>
                  <a:pt x="497415" y="885409"/>
                </a:cubicBezTo>
                <a:cubicBezTo>
                  <a:pt x="499137" y="884422"/>
                  <a:pt x="500530" y="883168"/>
                  <a:pt x="501581" y="881636"/>
                </a:cubicBezTo>
                <a:cubicBezTo>
                  <a:pt x="502619" y="880092"/>
                  <a:pt x="503151" y="878294"/>
                  <a:pt x="503151" y="876205"/>
                </a:cubicBezTo>
                <a:cubicBezTo>
                  <a:pt x="503151" y="872698"/>
                  <a:pt x="501796" y="869925"/>
                  <a:pt x="499087" y="867900"/>
                </a:cubicBezTo>
                <a:cubicBezTo>
                  <a:pt x="496339" y="865874"/>
                  <a:pt x="492933" y="864140"/>
                  <a:pt x="488819" y="862722"/>
                </a:cubicBezTo>
                <a:cubicBezTo>
                  <a:pt x="484704" y="861304"/>
                  <a:pt x="480273" y="859873"/>
                  <a:pt x="475487" y="858442"/>
                </a:cubicBezTo>
                <a:cubicBezTo>
                  <a:pt x="470702" y="857024"/>
                  <a:pt x="466270" y="855100"/>
                  <a:pt x="462156" y="852682"/>
                </a:cubicBezTo>
                <a:cubicBezTo>
                  <a:pt x="458041" y="850276"/>
                  <a:pt x="454623" y="847098"/>
                  <a:pt x="451901" y="843148"/>
                </a:cubicBezTo>
                <a:cubicBezTo>
                  <a:pt x="449179" y="839211"/>
                  <a:pt x="447811" y="833995"/>
                  <a:pt x="447811" y="827525"/>
                </a:cubicBezTo>
                <a:cubicBezTo>
                  <a:pt x="447811" y="821284"/>
                  <a:pt x="449052" y="815802"/>
                  <a:pt x="451559" y="811079"/>
                </a:cubicBezTo>
                <a:cubicBezTo>
                  <a:pt x="454066" y="806369"/>
                  <a:pt x="457408" y="802419"/>
                  <a:pt x="461573" y="799242"/>
                </a:cubicBezTo>
                <a:cubicBezTo>
                  <a:pt x="465726" y="796064"/>
                  <a:pt x="470537" y="793684"/>
                  <a:pt x="475981" y="792088"/>
                </a:cubicBezTo>
                <a:cubicBezTo>
                  <a:pt x="481438" y="790506"/>
                  <a:pt x="487046" y="789708"/>
                  <a:pt x="492832" y="789708"/>
                </a:cubicBezTo>
                <a:close/>
                <a:moveTo>
                  <a:pt x="338284" y="760288"/>
                </a:moveTo>
                <a:lnTo>
                  <a:pt x="309432" y="783969"/>
                </a:lnTo>
                <a:lnTo>
                  <a:pt x="287416" y="783970"/>
                </a:lnTo>
                <a:lnTo>
                  <a:pt x="304257" y="760292"/>
                </a:lnTo>
                <a:close/>
                <a:moveTo>
                  <a:pt x="293396" y="283470"/>
                </a:moveTo>
                <a:cubicBezTo>
                  <a:pt x="215800" y="281673"/>
                  <a:pt x="145660" y="302803"/>
                  <a:pt x="127733" y="347508"/>
                </a:cubicBezTo>
                <a:cubicBezTo>
                  <a:pt x="106311" y="400467"/>
                  <a:pt x="166879" y="430308"/>
                  <a:pt x="219370" y="454831"/>
                </a:cubicBezTo>
                <a:cubicBezTo>
                  <a:pt x="261150" y="474328"/>
                  <a:pt x="294029" y="492838"/>
                  <a:pt x="282495" y="517184"/>
                </a:cubicBezTo>
                <a:cubicBezTo>
                  <a:pt x="273443" y="536011"/>
                  <a:pt x="243969" y="544911"/>
                  <a:pt x="201050" y="543949"/>
                </a:cubicBezTo>
                <a:cubicBezTo>
                  <a:pt x="163929" y="543113"/>
                  <a:pt x="117566" y="532542"/>
                  <a:pt x="81053" y="514424"/>
                </a:cubicBezTo>
                <a:lnTo>
                  <a:pt x="59340" y="560813"/>
                </a:lnTo>
                <a:cubicBezTo>
                  <a:pt x="86206" y="573068"/>
                  <a:pt x="141558" y="589793"/>
                  <a:pt x="188820" y="590932"/>
                </a:cubicBezTo>
                <a:cubicBezTo>
                  <a:pt x="277545" y="592844"/>
                  <a:pt x="335024" y="570916"/>
                  <a:pt x="358003" y="523147"/>
                </a:cubicBezTo>
                <a:cubicBezTo>
                  <a:pt x="385236" y="466808"/>
                  <a:pt x="317717" y="435942"/>
                  <a:pt x="263454" y="410127"/>
                </a:cubicBezTo>
                <a:cubicBezTo>
                  <a:pt x="220990" y="389882"/>
                  <a:pt x="192086" y="379298"/>
                  <a:pt x="199062" y="358953"/>
                </a:cubicBezTo>
                <a:cubicBezTo>
                  <a:pt x="207266" y="334872"/>
                  <a:pt x="250008" y="325769"/>
                  <a:pt x="288712" y="326618"/>
                </a:cubicBezTo>
                <a:cubicBezTo>
                  <a:pt x="308285" y="327099"/>
                  <a:pt x="322161" y="329568"/>
                  <a:pt x="338050" y="333163"/>
                </a:cubicBezTo>
                <a:lnTo>
                  <a:pt x="352078" y="289585"/>
                </a:lnTo>
                <a:cubicBezTo>
                  <a:pt x="331910" y="285914"/>
                  <a:pt x="317515" y="284053"/>
                  <a:pt x="293396" y="283470"/>
                </a:cubicBezTo>
                <a:close/>
                <a:moveTo>
                  <a:pt x="875212" y="282673"/>
                </a:moveTo>
                <a:cubicBezTo>
                  <a:pt x="800452" y="282673"/>
                  <a:pt x="735490" y="308057"/>
                  <a:pt x="693407" y="352749"/>
                </a:cubicBezTo>
                <a:cubicBezTo>
                  <a:pt x="692128" y="354129"/>
                  <a:pt x="690735" y="354078"/>
                  <a:pt x="689912" y="354078"/>
                </a:cubicBezTo>
                <a:cubicBezTo>
                  <a:pt x="688596" y="354078"/>
                  <a:pt x="687773" y="353838"/>
                  <a:pt x="688102" y="352749"/>
                </a:cubicBezTo>
                <a:lnTo>
                  <a:pt x="709220" y="287496"/>
                </a:lnTo>
                <a:lnTo>
                  <a:pt x="647474" y="287496"/>
                </a:lnTo>
                <a:lnTo>
                  <a:pt x="579981" y="496320"/>
                </a:lnTo>
                <a:cubicBezTo>
                  <a:pt x="558521" y="434739"/>
                  <a:pt x="514323" y="353610"/>
                  <a:pt x="460288" y="287496"/>
                </a:cubicBezTo>
                <a:lnTo>
                  <a:pt x="394098" y="287496"/>
                </a:lnTo>
                <a:lnTo>
                  <a:pt x="344570" y="439550"/>
                </a:lnTo>
                <a:cubicBezTo>
                  <a:pt x="369461" y="457642"/>
                  <a:pt x="377323" y="470923"/>
                  <a:pt x="383830" y="489686"/>
                </a:cubicBezTo>
                <a:cubicBezTo>
                  <a:pt x="384261" y="490749"/>
                  <a:pt x="385021" y="491066"/>
                  <a:pt x="386198" y="491066"/>
                </a:cubicBezTo>
                <a:cubicBezTo>
                  <a:pt x="387426" y="491066"/>
                  <a:pt x="387958" y="490698"/>
                  <a:pt x="388300" y="489686"/>
                </a:cubicBezTo>
                <a:cubicBezTo>
                  <a:pt x="388806" y="488179"/>
                  <a:pt x="431536" y="357560"/>
                  <a:pt x="431536" y="357560"/>
                </a:cubicBezTo>
                <a:cubicBezTo>
                  <a:pt x="475126" y="419027"/>
                  <a:pt x="518349" y="499915"/>
                  <a:pt x="541492" y="585437"/>
                </a:cubicBezTo>
                <a:lnTo>
                  <a:pt x="612594" y="585437"/>
                </a:lnTo>
                <a:lnTo>
                  <a:pt x="647689" y="477126"/>
                </a:lnTo>
                <a:cubicBezTo>
                  <a:pt x="648057" y="476063"/>
                  <a:pt x="648867" y="475810"/>
                  <a:pt x="649994" y="475810"/>
                </a:cubicBezTo>
                <a:cubicBezTo>
                  <a:pt x="651146" y="475810"/>
                  <a:pt x="652045" y="476164"/>
                  <a:pt x="652133" y="477126"/>
                </a:cubicBezTo>
                <a:cubicBezTo>
                  <a:pt x="662882" y="545088"/>
                  <a:pt x="731388" y="590805"/>
                  <a:pt x="828482" y="590805"/>
                </a:cubicBezTo>
                <a:cubicBezTo>
                  <a:pt x="891380" y="590805"/>
                  <a:pt x="948061" y="574549"/>
                  <a:pt x="962178" y="567080"/>
                </a:cubicBezTo>
                <a:lnTo>
                  <a:pt x="998931" y="452755"/>
                </a:lnTo>
                <a:lnTo>
                  <a:pt x="1140325" y="452755"/>
                </a:lnTo>
                <a:lnTo>
                  <a:pt x="1154644" y="408430"/>
                </a:lnTo>
                <a:lnTo>
                  <a:pt x="1013314" y="408430"/>
                </a:lnTo>
                <a:lnTo>
                  <a:pt x="1037685" y="333404"/>
                </a:lnTo>
                <a:lnTo>
                  <a:pt x="1206197" y="333404"/>
                </a:lnTo>
                <a:lnTo>
                  <a:pt x="1220808" y="287446"/>
                </a:lnTo>
                <a:lnTo>
                  <a:pt x="984207" y="287446"/>
                </a:lnTo>
                <a:lnTo>
                  <a:pt x="903939" y="535099"/>
                </a:lnTo>
                <a:cubicBezTo>
                  <a:pt x="886885" y="539353"/>
                  <a:pt x="865818" y="541379"/>
                  <a:pt x="843839" y="541379"/>
                </a:cubicBezTo>
                <a:cubicBezTo>
                  <a:pt x="796388" y="541379"/>
                  <a:pt x="758431" y="530313"/>
                  <a:pt x="736908" y="505575"/>
                </a:cubicBezTo>
                <a:cubicBezTo>
                  <a:pt x="720791" y="486938"/>
                  <a:pt x="714385" y="462959"/>
                  <a:pt x="718323" y="436144"/>
                </a:cubicBezTo>
                <a:cubicBezTo>
                  <a:pt x="727856" y="372348"/>
                  <a:pt x="790880" y="332087"/>
                  <a:pt x="875187" y="332087"/>
                </a:cubicBezTo>
                <a:cubicBezTo>
                  <a:pt x="892886" y="332087"/>
                  <a:pt x="911156" y="333125"/>
                  <a:pt x="927526" y="335201"/>
                </a:cubicBezTo>
                <a:lnTo>
                  <a:pt x="944200" y="287053"/>
                </a:lnTo>
                <a:cubicBezTo>
                  <a:pt x="923892" y="284027"/>
                  <a:pt x="899293" y="282673"/>
                  <a:pt x="875212" y="282673"/>
                </a:cubicBezTo>
                <a:close/>
                <a:moveTo>
                  <a:pt x="113895" y="0"/>
                </a:moveTo>
                <a:cubicBezTo>
                  <a:pt x="369701" y="0"/>
                  <a:pt x="933020" y="34614"/>
                  <a:pt x="1309811" y="272684"/>
                </a:cubicBezTo>
                <a:cubicBezTo>
                  <a:pt x="1321649" y="280115"/>
                  <a:pt x="1324422" y="287015"/>
                  <a:pt x="1320079" y="300752"/>
                </a:cubicBezTo>
                <a:cubicBezTo>
                  <a:pt x="1318041" y="307260"/>
                  <a:pt x="1200829" y="669111"/>
                  <a:pt x="1200829" y="669111"/>
                </a:cubicBezTo>
                <a:cubicBezTo>
                  <a:pt x="1195942" y="682670"/>
                  <a:pt x="1187612" y="683582"/>
                  <a:pt x="1177243" y="683582"/>
                </a:cubicBezTo>
                <a:lnTo>
                  <a:pt x="20498" y="683582"/>
                </a:lnTo>
                <a:cubicBezTo>
                  <a:pt x="8065" y="683582"/>
                  <a:pt x="0" y="673530"/>
                  <a:pt x="0" y="662414"/>
                </a:cubicBezTo>
                <a:lnTo>
                  <a:pt x="0" y="23233"/>
                </a:lnTo>
                <a:cubicBezTo>
                  <a:pt x="0" y="8952"/>
                  <a:pt x="9534" y="2254"/>
                  <a:pt x="24245" y="1608"/>
                </a:cubicBezTo>
                <a:cubicBezTo>
                  <a:pt x="46844" y="672"/>
                  <a:pt x="77154" y="0"/>
                  <a:pt x="11389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C7B1D1E1-4EBF-2B43-B155-14F9DA5162B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3361" y="1556414"/>
            <a:ext cx="3061758" cy="1466171"/>
          </a:xfrm>
          <a:prstGeom prst="rect">
            <a:avLst/>
          </a:prstGeom>
        </p:spPr>
        <p:txBody>
          <a:bodyPr anchor="t"/>
          <a:lstStyle>
            <a:lvl1pPr algn="l" rtl="0">
              <a:lnSpc>
                <a:spcPct val="80000"/>
              </a:lnSpc>
              <a:spcAft>
                <a:spcPts val="525"/>
              </a:spcAft>
              <a:defRPr lang="fr-FR" sz="3373" kern="1200" dirty="0" smtClean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1pPr>
            <a:lvl2pPr marL="6347" indent="0" algn="l" rtl="0">
              <a:tabLst/>
              <a:defRPr lang="fr-FR" sz="1874" kern="1200" dirty="0" smtClean="0">
                <a:solidFill>
                  <a:srgbClr val="264FC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  <a:lvl3pPr>
              <a:spcBef>
                <a:spcPts val="600"/>
              </a:spcBef>
              <a:spcAft>
                <a:spcPts val="0"/>
              </a:spcAft>
              <a:defRPr>
                <a:solidFill>
                  <a:srgbClr val="264FC4"/>
                </a:solidFill>
              </a:defRPr>
            </a:lvl3pPr>
          </a:lstStyle>
          <a:p>
            <a:pPr lvl="0"/>
            <a:r>
              <a:rPr lang="fr-FR"/>
              <a:t>Titre de la présentation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</p:spTree>
    <p:extLst>
      <p:ext uri="{BB962C8B-B14F-4D97-AF65-F5344CB8AC3E}">
        <p14:creationId xmlns:p14="http://schemas.microsoft.com/office/powerpoint/2010/main" val="132671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 Pages titre cour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95E41F36-4FB6-C0B5-80CC-57342B364BD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6" y="642"/>
            <a:ext cx="5418646" cy="5143504"/>
          </a:xfrm>
          <a:custGeom>
            <a:avLst/>
            <a:gdLst>
              <a:gd name="connsiteX0" fmla="*/ 0 w 14442198"/>
              <a:gd name="connsiteY0" fmla="*/ 0 h 13716011"/>
              <a:gd name="connsiteX1" fmla="*/ 3881974 w 14442198"/>
              <a:gd name="connsiteY1" fmla="*/ 0 h 13716011"/>
              <a:gd name="connsiteX2" fmla="*/ 14442198 w 14442198"/>
              <a:gd name="connsiteY2" fmla="*/ 3334438 h 13716011"/>
              <a:gd name="connsiteX3" fmla="*/ 14442198 w 14442198"/>
              <a:gd name="connsiteY3" fmla="*/ 5384094 h 13716011"/>
              <a:gd name="connsiteX4" fmla="*/ 4316087 w 14442198"/>
              <a:gd name="connsiteY4" fmla="*/ 13716011 h 13716011"/>
              <a:gd name="connsiteX5" fmla="*/ 0 w 14442198"/>
              <a:gd name="connsiteY5" fmla="*/ 13716011 h 13716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2198" h="13716011">
                <a:moveTo>
                  <a:pt x="0" y="0"/>
                </a:moveTo>
                <a:lnTo>
                  <a:pt x="3881974" y="0"/>
                </a:lnTo>
                <a:lnTo>
                  <a:pt x="14442198" y="3334438"/>
                </a:lnTo>
                <a:lnTo>
                  <a:pt x="14442198" y="5384094"/>
                </a:lnTo>
                <a:lnTo>
                  <a:pt x="4316087" y="13716011"/>
                </a:lnTo>
                <a:lnTo>
                  <a:pt x="0" y="13716011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12">
            <a:extLst>
              <a:ext uri="{FF2B5EF4-FFF2-40B4-BE49-F238E27FC236}">
                <a16:creationId xmlns:a16="http://schemas.microsoft.com/office/drawing/2014/main" id="{99D4518F-5B8C-2163-42E8-EB152934E05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949878" y="4751817"/>
            <a:ext cx="715343" cy="207653"/>
          </a:xfrm>
        </p:spPr>
        <p:txBody>
          <a:bodyPr/>
          <a:lstStyle>
            <a:lvl1pPr algn="r">
              <a:defRPr sz="675"/>
            </a:lvl1pPr>
          </a:lstStyle>
          <a:p>
            <a:fld id="{0B187F3D-FC8F-E54C-BC15-8224E9A137FE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5" name="Espace réservé du graphique SmartArt 4">
            <a:extLst>
              <a:ext uri="{FF2B5EF4-FFF2-40B4-BE49-F238E27FC236}">
                <a16:creationId xmlns:a16="http://schemas.microsoft.com/office/drawing/2014/main" id="{2A8305EB-29DE-1C39-8185-CA9D9EA761FB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478805" y="4628663"/>
            <a:ext cx="496014" cy="342023"/>
          </a:xfrm>
          <a:custGeom>
            <a:avLst/>
            <a:gdLst>
              <a:gd name="connsiteX0" fmla="*/ 871189 w 1322014"/>
              <a:gd name="connsiteY0" fmla="*/ 826538 h 912061"/>
              <a:gd name="connsiteX1" fmla="*/ 856857 w 1322014"/>
              <a:gd name="connsiteY1" fmla="*/ 862735 h 912061"/>
              <a:gd name="connsiteX2" fmla="*/ 885710 w 1322014"/>
              <a:gd name="connsiteY2" fmla="*/ 862735 h 912061"/>
              <a:gd name="connsiteX3" fmla="*/ 96958 w 1322014"/>
              <a:gd name="connsiteY3" fmla="*/ 814384 h 912061"/>
              <a:gd name="connsiteX4" fmla="*/ 96958 w 1322014"/>
              <a:gd name="connsiteY4" fmla="*/ 840857 h 912061"/>
              <a:gd name="connsiteX5" fmla="*/ 112290 w 1322014"/>
              <a:gd name="connsiteY5" fmla="*/ 840857 h 912061"/>
              <a:gd name="connsiteX6" fmla="*/ 119709 w 1322014"/>
              <a:gd name="connsiteY6" fmla="*/ 840617 h 912061"/>
              <a:gd name="connsiteX7" fmla="*/ 126786 w 1322014"/>
              <a:gd name="connsiteY7" fmla="*/ 839135 h 912061"/>
              <a:gd name="connsiteX8" fmla="*/ 132041 w 1322014"/>
              <a:gd name="connsiteY8" fmla="*/ 835261 h 912061"/>
              <a:gd name="connsiteX9" fmla="*/ 134130 w 1322014"/>
              <a:gd name="connsiteY9" fmla="*/ 827867 h 912061"/>
              <a:gd name="connsiteX10" fmla="*/ 132294 w 1322014"/>
              <a:gd name="connsiteY10" fmla="*/ 820790 h 912061"/>
              <a:gd name="connsiteX11" fmla="*/ 127635 w 1322014"/>
              <a:gd name="connsiteY11" fmla="*/ 816764 h 912061"/>
              <a:gd name="connsiteX12" fmla="*/ 121127 w 1322014"/>
              <a:gd name="connsiteY12" fmla="*/ 814878 h 912061"/>
              <a:gd name="connsiteX13" fmla="*/ 113961 w 1322014"/>
              <a:gd name="connsiteY13" fmla="*/ 814384 h 912061"/>
              <a:gd name="connsiteX14" fmla="*/ 1030307 w 1322014"/>
              <a:gd name="connsiteY14" fmla="*/ 792672 h 912061"/>
              <a:gd name="connsiteX15" fmla="*/ 1056312 w 1322014"/>
              <a:gd name="connsiteY15" fmla="*/ 792672 h 912061"/>
              <a:gd name="connsiteX16" fmla="*/ 1056312 w 1322014"/>
              <a:gd name="connsiteY16" fmla="*/ 863216 h 912061"/>
              <a:gd name="connsiteX17" fmla="*/ 1058047 w 1322014"/>
              <a:gd name="connsiteY17" fmla="*/ 873244 h 912061"/>
              <a:gd name="connsiteX18" fmla="*/ 1062984 w 1322014"/>
              <a:gd name="connsiteY18" fmla="*/ 881220 h 912061"/>
              <a:gd name="connsiteX19" fmla="*/ 1070568 w 1322014"/>
              <a:gd name="connsiteY19" fmla="*/ 886487 h 912061"/>
              <a:gd name="connsiteX20" fmla="*/ 1080152 w 1322014"/>
              <a:gd name="connsiteY20" fmla="*/ 888373 h 912061"/>
              <a:gd name="connsiteX21" fmla="*/ 1089647 w 1322014"/>
              <a:gd name="connsiteY21" fmla="*/ 886487 h 912061"/>
              <a:gd name="connsiteX22" fmla="*/ 1097155 w 1322014"/>
              <a:gd name="connsiteY22" fmla="*/ 881220 h 912061"/>
              <a:gd name="connsiteX23" fmla="*/ 1102055 w 1322014"/>
              <a:gd name="connsiteY23" fmla="*/ 873244 h 912061"/>
              <a:gd name="connsiteX24" fmla="*/ 1103814 w 1322014"/>
              <a:gd name="connsiteY24" fmla="*/ 863216 h 912061"/>
              <a:gd name="connsiteX25" fmla="*/ 1103814 w 1322014"/>
              <a:gd name="connsiteY25" fmla="*/ 792672 h 912061"/>
              <a:gd name="connsiteX26" fmla="*/ 1129819 w 1322014"/>
              <a:gd name="connsiteY26" fmla="*/ 792672 h 912061"/>
              <a:gd name="connsiteX27" fmla="*/ 1129819 w 1322014"/>
              <a:gd name="connsiteY27" fmla="*/ 864204 h 912061"/>
              <a:gd name="connsiteX28" fmla="*/ 1126667 w 1322014"/>
              <a:gd name="connsiteY28" fmla="*/ 883283 h 912061"/>
              <a:gd name="connsiteX29" fmla="*/ 1117235 w 1322014"/>
              <a:gd name="connsiteY29" fmla="*/ 898413 h 912061"/>
              <a:gd name="connsiteX30" fmla="*/ 1101662 w 1322014"/>
              <a:gd name="connsiteY30" fmla="*/ 908440 h 912061"/>
              <a:gd name="connsiteX31" fmla="*/ 1080152 w 1322014"/>
              <a:gd name="connsiteY31" fmla="*/ 912061 h 912061"/>
              <a:gd name="connsiteX32" fmla="*/ 1058477 w 1322014"/>
              <a:gd name="connsiteY32" fmla="*/ 908440 h 912061"/>
              <a:gd name="connsiteX33" fmla="*/ 1042905 w 1322014"/>
              <a:gd name="connsiteY33" fmla="*/ 898413 h 912061"/>
              <a:gd name="connsiteX34" fmla="*/ 1033472 w 1322014"/>
              <a:gd name="connsiteY34" fmla="*/ 883283 h 912061"/>
              <a:gd name="connsiteX35" fmla="*/ 1030307 w 1322014"/>
              <a:gd name="connsiteY35" fmla="*/ 864204 h 912061"/>
              <a:gd name="connsiteX36" fmla="*/ 861199 w 1322014"/>
              <a:gd name="connsiteY36" fmla="*/ 792671 h 912061"/>
              <a:gd name="connsiteX37" fmla="*/ 882710 w 1322014"/>
              <a:gd name="connsiteY37" fmla="*/ 792671 h 912061"/>
              <a:gd name="connsiteX38" fmla="*/ 934048 w 1322014"/>
              <a:gd name="connsiteY38" fmla="*/ 909098 h 912061"/>
              <a:gd name="connsiteX39" fmla="*/ 904714 w 1322014"/>
              <a:gd name="connsiteY39" fmla="*/ 909098 h 912061"/>
              <a:gd name="connsiteX40" fmla="*/ 894547 w 1322014"/>
              <a:gd name="connsiteY40" fmla="*/ 884435 h 912061"/>
              <a:gd name="connsiteX41" fmla="*/ 848691 w 1322014"/>
              <a:gd name="connsiteY41" fmla="*/ 884435 h 912061"/>
              <a:gd name="connsiteX42" fmla="*/ 838854 w 1322014"/>
              <a:gd name="connsiteY42" fmla="*/ 909098 h 912061"/>
              <a:gd name="connsiteX43" fmla="*/ 810190 w 1322014"/>
              <a:gd name="connsiteY43" fmla="*/ 909098 h 912061"/>
              <a:gd name="connsiteX44" fmla="*/ 633918 w 1322014"/>
              <a:gd name="connsiteY44" fmla="*/ 792671 h 912061"/>
              <a:gd name="connsiteX45" fmla="*/ 714110 w 1322014"/>
              <a:gd name="connsiteY45" fmla="*/ 792671 h 912061"/>
              <a:gd name="connsiteX46" fmla="*/ 714110 w 1322014"/>
              <a:gd name="connsiteY46" fmla="*/ 816346 h 912061"/>
              <a:gd name="connsiteX47" fmla="*/ 659923 w 1322014"/>
              <a:gd name="connsiteY47" fmla="*/ 816346 h 912061"/>
              <a:gd name="connsiteX48" fmla="*/ 659923 w 1322014"/>
              <a:gd name="connsiteY48" fmla="*/ 838059 h 912061"/>
              <a:gd name="connsiteX49" fmla="*/ 711109 w 1322014"/>
              <a:gd name="connsiteY49" fmla="*/ 838059 h 912061"/>
              <a:gd name="connsiteX50" fmla="*/ 711109 w 1322014"/>
              <a:gd name="connsiteY50" fmla="*/ 861735 h 912061"/>
              <a:gd name="connsiteX51" fmla="*/ 659923 w 1322014"/>
              <a:gd name="connsiteY51" fmla="*/ 861735 h 912061"/>
              <a:gd name="connsiteX52" fmla="*/ 659923 w 1322014"/>
              <a:gd name="connsiteY52" fmla="*/ 885410 h 912061"/>
              <a:gd name="connsiteX53" fmla="*/ 717110 w 1322014"/>
              <a:gd name="connsiteY53" fmla="*/ 885410 h 912061"/>
              <a:gd name="connsiteX54" fmla="*/ 717110 w 1322014"/>
              <a:gd name="connsiteY54" fmla="*/ 909098 h 912061"/>
              <a:gd name="connsiteX55" fmla="*/ 633918 w 1322014"/>
              <a:gd name="connsiteY55" fmla="*/ 909098 h 912061"/>
              <a:gd name="connsiteX56" fmla="*/ 264378 w 1322014"/>
              <a:gd name="connsiteY56" fmla="*/ 792671 h 912061"/>
              <a:gd name="connsiteX57" fmla="*/ 344570 w 1322014"/>
              <a:gd name="connsiteY57" fmla="*/ 792671 h 912061"/>
              <a:gd name="connsiteX58" fmla="*/ 344570 w 1322014"/>
              <a:gd name="connsiteY58" fmla="*/ 816346 h 912061"/>
              <a:gd name="connsiteX59" fmla="*/ 290395 w 1322014"/>
              <a:gd name="connsiteY59" fmla="*/ 816346 h 912061"/>
              <a:gd name="connsiteX60" fmla="*/ 290395 w 1322014"/>
              <a:gd name="connsiteY60" fmla="*/ 838059 h 912061"/>
              <a:gd name="connsiteX61" fmla="*/ 341569 w 1322014"/>
              <a:gd name="connsiteY61" fmla="*/ 838059 h 912061"/>
              <a:gd name="connsiteX62" fmla="*/ 341569 w 1322014"/>
              <a:gd name="connsiteY62" fmla="*/ 861735 h 912061"/>
              <a:gd name="connsiteX63" fmla="*/ 290395 w 1322014"/>
              <a:gd name="connsiteY63" fmla="*/ 861735 h 912061"/>
              <a:gd name="connsiteX64" fmla="*/ 290395 w 1322014"/>
              <a:gd name="connsiteY64" fmla="*/ 885410 h 912061"/>
              <a:gd name="connsiteX65" fmla="*/ 347570 w 1322014"/>
              <a:gd name="connsiteY65" fmla="*/ 885410 h 912061"/>
              <a:gd name="connsiteX66" fmla="*/ 347570 w 1322014"/>
              <a:gd name="connsiteY66" fmla="*/ 909098 h 912061"/>
              <a:gd name="connsiteX67" fmla="*/ 264378 w 1322014"/>
              <a:gd name="connsiteY67" fmla="*/ 909098 h 912061"/>
              <a:gd name="connsiteX68" fmla="*/ 70941 w 1322014"/>
              <a:gd name="connsiteY68" fmla="*/ 792671 h 912061"/>
              <a:gd name="connsiteX69" fmla="*/ 116620 w 1322014"/>
              <a:gd name="connsiteY69" fmla="*/ 792671 h 912061"/>
              <a:gd name="connsiteX70" fmla="*/ 133712 w 1322014"/>
              <a:gd name="connsiteY70" fmla="*/ 794406 h 912061"/>
              <a:gd name="connsiteX71" fmla="*/ 147892 w 1322014"/>
              <a:gd name="connsiteY71" fmla="*/ 800154 h 912061"/>
              <a:gd name="connsiteX72" fmla="*/ 157552 w 1322014"/>
              <a:gd name="connsiteY72" fmla="*/ 811016 h 912061"/>
              <a:gd name="connsiteX73" fmla="*/ 161134 w 1322014"/>
              <a:gd name="connsiteY73" fmla="*/ 828032 h 912061"/>
              <a:gd name="connsiteX74" fmla="*/ 154640 w 1322014"/>
              <a:gd name="connsiteY74" fmla="*/ 848998 h 912061"/>
              <a:gd name="connsiteX75" fmla="*/ 135636 w 1322014"/>
              <a:gd name="connsiteY75" fmla="*/ 859937 h 912061"/>
              <a:gd name="connsiteX76" fmla="*/ 165642 w 1322014"/>
              <a:gd name="connsiteY76" fmla="*/ 909098 h 912061"/>
              <a:gd name="connsiteX77" fmla="*/ 134459 w 1322014"/>
              <a:gd name="connsiteY77" fmla="*/ 909098 h 912061"/>
              <a:gd name="connsiteX78" fmla="*/ 109783 w 1322014"/>
              <a:gd name="connsiteY78" fmla="*/ 862570 h 912061"/>
              <a:gd name="connsiteX79" fmla="*/ 96958 w 1322014"/>
              <a:gd name="connsiteY79" fmla="*/ 862570 h 912061"/>
              <a:gd name="connsiteX80" fmla="*/ 96958 w 1322014"/>
              <a:gd name="connsiteY80" fmla="*/ 909098 h 912061"/>
              <a:gd name="connsiteX81" fmla="*/ 70941 w 1322014"/>
              <a:gd name="connsiteY81" fmla="*/ 909098 h 912061"/>
              <a:gd name="connsiteX82" fmla="*/ 492832 w 1322014"/>
              <a:gd name="connsiteY82" fmla="*/ 789708 h 912061"/>
              <a:gd name="connsiteX83" fmla="*/ 512165 w 1322014"/>
              <a:gd name="connsiteY83" fmla="*/ 792493 h 912061"/>
              <a:gd name="connsiteX84" fmla="*/ 529003 w 1322014"/>
              <a:gd name="connsiteY84" fmla="*/ 801875 h 912061"/>
              <a:gd name="connsiteX85" fmla="*/ 511165 w 1322014"/>
              <a:gd name="connsiteY85" fmla="*/ 821119 h 912061"/>
              <a:gd name="connsiteX86" fmla="*/ 502581 w 1322014"/>
              <a:gd name="connsiteY86" fmla="*/ 815282 h 912061"/>
              <a:gd name="connsiteX87" fmla="*/ 492326 w 1322014"/>
              <a:gd name="connsiteY87" fmla="*/ 813383 h 912061"/>
              <a:gd name="connsiteX88" fmla="*/ 486502 w 1322014"/>
              <a:gd name="connsiteY88" fmla="*/ 814042 h 912061"/>
              <a:gd name="connsiteX89" fmla="*/ 480830 w 1322014"/>
              <a:gd name="connsiteY89" fmla="*/ 816093 h 912061"/>
              <a:gd name="connsiteX90" fmla="*/ 476487 w 1322014"/>
              <a:gd name="connsiteY90" fmla="*/ 819802 h 912061"/>
              <a:gd name="connsiteX91" fmla="*/ 474829 w 1322014"/>
              <a:gd name="connsiteY91" fmla="*/ 825386 h 912061"/>
              <a:gd name="connsiteX92" fmla="*/ 478830 w 1322014"/>
              <a:gd name="connsiteY92" fmla="*/ 833450 h 912061"/>
              <a:gd name="connsiteX93" fmla="*/ 488907 w 1322014"/>
              <a:gd name="connsiteY93" fmla="*/ 838223 h 912061"/>
              <a:gd name="connsiteX94" fmla="*/ 501986 w 1322014"/>
              <a:gd name="connsiteY94" fmla="*/ 842161 h 912061"/>
              <a:gd name="connsiteX95" fmla="*/ 515089 w 1322014"/>
              <a:gd name="connsiteY95" fmla="*/ 847757 h 912061"/>
              <a:gd name="connsiteX96" fmla="*/ 525180 w 1322014"/>
              <a:gd name="connsiteY96" fmla="*/ 857455 h 912061"/>
              <a:gd name="connsiteX97" fmla="*/ 529168 w 1322014"/>
              <a:gd name="connsiteY97" fmla="*/ 873736 h 912061"/>
              <a:gd name="connsiteX98" fmla="*/ 525496 w 1322014"/>
              <a:gd name="connsiteY98" fmla="*/ 890676 h 912061"/>
              <a:gd name="connsiteX99" fmla="*/ 515583 w 1322014"/>
              <a:gd name="connsiteY99" fmla="*/ 902678 h 912061"/>
              <a:gd name="connsiteX100" fmla="*/ 501087 w 1322014"/>
              <a:gd name="connsiteY100" fmla="*/ 909756 h 912061"/>
              <a:gd name="connsiteX101" fmla="*/ 483653 w 1322014"/>
              <a:gd name="connsiteY101" fmla="*/ 912060 h 912061"/>
              <a:gd name="connsiteX102" fmla="*/ 462320 w 1322014"/>
              <a:gd name="connsiteY102" fmla="*/ 908603 h 912061"/>
              <a:gd name="connsiteX103" fmla="*/ 443988 w 1322014"/>
              <a:gd name="connsiteY103" fmla="*/ 897424 h 912061"/>
              <a:gd name="connsiteX104" fmla="*/ 462485 w 1322014"/>
              <a:gd name="connsiteY104" fmla="*/ 877357 h 912061"/>
              <a:gd name="connsiteX105" fmla="*/ 472575 w 1322014"/>
              <a:gd name="connsiteY105" fmla="*/ 885498 h 912061"/>
              <a:gd name="connsiteX106" fmla="*/ 485160 w 1322014"/>
              <a:gd name="connsiteY106" fmla="*/ 888372 h 912061"/>
              <a:gd name="connsiteX107" fmla="*/ 491579 w 1322014"/>
              <a:gd name="connsiteY107" fmla="*/ 887638 h 912061"/>
              <a:gd name="connsiteX108" fmla="*/ 497415 w 1322014"/>
              <a:gd name="connsiteY108" fmla="*/ 885409 h 912061"/>
              <a:gd name="connsiteX109" fmla="*/ 501581 w 1322014"/>
              <a:gd name="connsiteY109" fmla="*/ 881636 h 912061"/>
              <a:gd name="connsiteX110" fmla="*/ 503151 w 1322014"/>
              <a:gd name="connsiteY110" fmla="*/ 876205 h 912061"/>
              <a:gd name="connsiteX111" fmla="*/ 499087 w 1322014"/>
              <a:gd name="connsiteY111" fmla="*/ 867900 h 912061"/>
              <a:gd name="connsiteX112" fmla="*/ 488819 w 1322014"/>
              <a:gd name="connsiteY112" fmla="*/ 862722 h 912061"/>
              <a:gd name="connsiteX113" fmla="*/ 475487 w 1322014"/>
              <a:gd name="connsiteY113" fmla="*/ 858442 h 912061"/>
              <a:gd name="connsiteX114" fmla="*/ 462156 w 1322014"/>
              <a:gd name="connsiteY114" fmla="*/ 852682 h 912061"/>
              <a:gd name="connsiteX115" fmla="*/ 451901 w 1322014"/>
              <a:gd name="connsiteY115" fmla="*/ 843148 h 912061"/>
              <a:gd name="connsiteX116" fmla="*/ 447811 w 1322014"/>
              <a:gd name="connsiteY116" fmla="*/ 827525 h 912061"/>
              <a:gd name="connsiteX117" fmla="*/ 451559 w 1322014"/>
              <a:gd name="connsiteY117" fmla="*/ 811079 h 912061"/>
              <a:gd name="connsiteX118" fmla="*/ 461573 w 1322014"/>
              <a:gd name="connsiteY118" fmla="*/ 799242 h 912061"/>
              <a:gd name="connsiteX119" fmla="*/ 475981 w 1322014"/>
              <a:gd name="connsiteY119" fmla="*/ 792088 h 912061"/>
              <a:gd name="connsiteX120" fmla="*/ 492832 w 1322014"/>
              <a:gd name="connsiteY120" fmla="*/ 789708 h 912061"/>
              <a:gd name="connsiteX121" fmla="*/ 338284 w 1322014"/>
              <a:gd name="connsiteY121" fmla="*/ 760288 h 912061"/>
              <a:gd name="connsiteX122" fmla="*/ 309432 w 1322014"/>
              <a:gd name="connsiteY122" fmla="*/ 783969 h 912061"/>
              <a:gd name="connsiteX123" fmla="*/ 287416 w 1322014"/>
              <a:gd name="connsiteY123" fmla="*/ 783970 h 912061"/>
              <a:gd name="connsiteX124" fmla="*/ 304257 w 1322014"/>
              <a:gd name="connsiteY124" fmla="*/ 760292 h 912061"/>
              <a:gd name="connsiteX125" fmla="*/ 293396 w 1322014"/>
              <a:gd name="connsiteY125" fmla="*/ 283470 h 912061"/>
              <a:gd name="connsiteX126" fmla="*/ 127733 w 1322014"/>
              <a:gd name="connsiteY126" fmla="*/ 347508 h 912061"/>
              <a:gd name="connsiteX127" fmla="*/ 219370 w 1322014"/>
              <a:gd name="connsiteY127" fmla="*/ 454831 h 912061"/>
              <a:gd name="connsiteX128" fmla="*/ 282495 w 1322014"/>
              <a:gd name="connsiteY128" fmla="*/ 517184 h 912061"/>
              <a:gd name="connsiteX129" fmla="*/ 201050 w 1322014"/>
              <a:gd name="connsiteY129" fmla="*/ 543949 h 912061"/>
              <a:gd name="connsiteX130" fmla="*/ 81053 w 1322014"/>
              <a:gd name="connsiteY130" fmla="*/ 514424 h 912061"/>
              <a:gd name="connsiteX131" fmla="*/ 59340 w 1322014"/>
              <a:gd name="connsiteY131" fmla="*/ 560813 h 912061"/>
              <a:gd name="connsiteX132" fmla="*/ 188820 w 1322014"/>
              <a:gd name="connsiteY132" fmla="*/ 590932 h 912061"/>
              <a:gd name="connsiteX133" fmla="*/ 358003 w 1322014"/>
              <a:gd name="connsiteY133" fmla="*/ 523147 h 912061"/>
              <a:gd name="connsiteX134" fmla="*/ 263454 w 1322014"/>
              <a:gd name="connsiteY134" fmla="*/ 410127 h 912061"/>
              <a:gd name="connsiteX135" fmla="*/ 199062 w 1322014"/>
              <a:gd name="connsiteY135" fmla="*/ 358953 h 912061"/>
              <a:gd name="connsiteX136" fmla="*/ 288712 w 1322014"/>
              <a:gd name="connsiteY136" fmla="*/ 326618 h 912061"/>
              <a:gd name="connsiteX137" fmla="*/ 338050 w 1322014"/>
              <a:gd name="connsiteY137" fmla="*/ 333163 h 912061"/>
              <a:gd name="connsiteX138" fmla="*/ 352078 w 1322014"/>
              <a:gd name="connsiteY138" fmla="*/ 289585 h 912061"/>
              <a:gd name="connsiteX139" fmla="*/ 293396 w 1322014"/>
              <a:gd name="connsiteY139" fmla="*/ 283470 h 912061"/>
              <a:gd name="connsiteX140" fmla="*/ 875212 w 1322014"/>
              <a:gd name="connsiteY140" fmla="*/ 282673 h 912061"/>
              <a:gd name="connsiteX141" fmla="*/ 693407 w 1322014"/>
              <a:gd name="connsiteY141" fmla="*/ 352749 h 912061"/>
              <a:gd name="connsiteX142" fmla="*/ 689912 w 1322014"/>
              <a:gd name="connsiteY142" fmla="*/ 354078 h 912061"/>
              <a:gd name="connsiteX143" fmla="*/ 688102 w 1322014"/>
              <a:gd name="connsiteY143" fmla="*/ 352749 h 912061"/>
              <a:gd name="connsiteX144" fmla="*/ 709220 w 1322014"/>
              <a:gd name="connsiteY144" fmla="*/ 287496 h 912061"/>
              <a:gd name="connsiteX145" fmla="*/ 647474 w 1322014"/>
              <a:gd name="connsiteY145" fmla="*/ 287496 h 912061"/>
              <a:gd name="connsiteX146" fmla="*/ 579981 w 1322014"/>
              <a:gd name="connsiteY146" fmla="*/ 496320 h 912061"/>
              <a:gd name="connsiteX147" fmla="*/ 460288 w 1322014"/>
              <a:gd name="connsiteY147" fmla="*/ 287496 h 912061"/>
              <a:gd name="connsiteX148" fmla="*/ 394098 w 1322014"/>
              <a:gd name="connsiteY148" fmla="*/ 287496 h 912061"/>
              <a:gd name="connsiteX149" fmla="*/ 344570 w 1322014"/>
              <a:gd name="connsiteY149" fmla="*/ 439550 h 912061"/>
              <a:gd name="connsiteX150" fmla="*/ 383830 w 1322014"/>
              <a:gd name="connsiteY150" fmla="*/ 489686 h 912061"/>
              <a:gd name="connsiteX151" fmla="*/ 386198 w 1322014"/>
              <a:gd name="connsiteY151" fmla="*/ 491066 h 912061"/>
              <a:gd name="connsiteX152" fmla="*/ 388300 w 1322014"/>
              <a:gd name="connsiteY152" fmla="*/ 489686 h 912061"/>
              <a:gd name="connsiteX153" fmla="*/ 431536 w 1322014"/>
              <a:gd name="connsiteY153" fmla="*/ 357560 h 912061"/>
              <a:gd name="connsiteX154" fmla="*/ 541492 w 1322014"/>
              <a:gd name="connsiteY154" fmla="*/ 585437 h 912061"/>
              <a:gd name="connsiteX155" fmla="*/ 612594 w 1322014"/>
              <a:gd name="connsiteY155" fmla="*/ 585437 h 912061"/>
              <a:gd name="connsiteX156" fmla="*/ 647689 w 1322014"/>
              <a:gd name="connsiteY156" fmla="*/ 477126 h 912061"/>
              <a:gd name="connsiteX157" fmla="*/ 649994 w 1322014"/>
              <a:gd name="connsiteY157" fmla="*/ 475810 h 912061"/>
              <a:gd name="connsiteX158" fmla="*/ 652133 w 1322014"/>
              <a:gd name="connsiteY158" fmla="*/ 477126 h 912061"/>
              <a:gd name="connsiteX159" fmla="*/ 828482 w 1322014"/>
              <a:gd name="connsiteY159" fmla="*/ 590805 h 912061"/>
              <a:gd name="connsiteX160" fmla="*/ 962178 w 1322014"/>
              <a:gd name="connsiteY160" fmla="*/ 567080 h 912061"/>
              <a:gd name="connsiteX161" fmla="*/ 998931 w 1322014"/>
              <a:gd name="connsiteY161" fmla="*/ 452755 h 912061"/>
              <a:gd name="connsiteX162" fmla="*/ 1140325 w 1322014"/>
              <a:gd name="connsiteY162" fmla="*/ 452755 h 912061"/>
              <a:gd name="connsiteX163" fmla="*/ 1154644 w 1322014"/>
              <a:gd name="connsiteY163" fmla="*/ 408430 h 912061"/>
              <a:gd name="connsiteX164" fmla="*/ 1013314 w 1322014"/>
              <a:gd name="connsiteY164" fmla="*/ 408430 h 912061"/>
              <a:gd name="connsiteX165" fmla="*/ 1037685 w 1322014"/>
              <a:gd name="connsiteY165" fmla="*/ 333404 h 912061"/>
              <a:gd name="connsiteX166" fmla="*/ 1206197 w 1322014"/>
              <a:gd name="connsiteY166" fmla="*/ 333404 h 912061"/>
              <a:gd name="connsiteX167" fmla="*/ 1220808 w 1322014"/>
              <a:gd name="connsiteY167" fmla="*/ 287446 h 912061"/>
              <a:gd name="connsiteX168" fmla="*/ 984207 w 1322014"/>
              <a:gd name="connsiteY168" fmla="*/ 287446 h 912061"/>
              <a:gd name="connsiteX169" fmla="*/ 903939 w 1322014"/>
              <a:gd name="connsiteY169" fmla="*/ 535099 h 912061"/>
              <a:gd name="connsiteX170" fmla="*/ 843839 w 1322014"/>
              <a:gd name="connsiteY170" fmla="*/ 541379 h 912061"/>
              <a:gd name="connsiteX171" fmla="*/ 736908 w 1322014"/>
              <a:gd name="connsiteY171" fmla="*/ 505575 h 912061"/>
              <a:gd name="connsiteX172" fmla="*/ 718323 w 1322014"/>
              <a:gd name="connsiteY172" fmla="*/ 436144 h 912061"/>
              <a:gd name="connsiteX173" fmla="*/ 875187 w 1322014"/>
              <a:gd name="connsiteY173" fmla="*/ 332087 h 912061"/>
              <a:gd name="connsiteX174" fmla="*/ 927526 w 1322014"/>
              <a:gd name="connsiteY174" fmla="*/ 335201 h 912061"/>
              <a:gd name="connsiteX175" fmla="*/ 944200 w 1322014"/>
              <a:gd name="connsiteY175" fmla="*/ 287053 h 912061"/>
              <a:gd name="connsiteX176" fmla="*/ 875212 w 1322014"/>
              <a:gd name="connsiteY176" fmla="*/ 282673 h 912061"/>
              <a:gd name="connsiteX177" fmla="*/ 113895 w 1322014"/>
              <a:gd name="connsiteY177" fmla="*/ 0 h 912061"/>
              <a:gd name="connsiteX178" fmla="*/ 1309811 w 1322014"/>
              <a:gd name="connsiteY178" fmla="*/ 272684 h 912061"/>
              <a:gd name="connsiteX179" fmla="*/ 1320079 w 1322014"/>
              <a:gd name="connsiteY179" fmla="*/ 300752 h 912061"/>
              <a:gd name="connsiteX180" fmla="*/ 1200829 w 1322014"/>
              <a:gd name="connsiteY180" fmla="*/ 669111 h 912061"/>
              <a:gd name="connsiteX181" fmla="*/ 1177243 w 1322014"/>
              <a:gd name="connsiteY181" fmla="*/ 683582 h 912061"/>
              <a:gd name="connsiteX182" fmla="*/ 20498 w 1322014"/>
              <a:gd name="connsiteY182" fmla="*/ 683582 h 912061"/>
              <a:gd name="connsiteX183" fmla="*/ 0 w 1322014"/>
              <a:gd name="connsiteY183" fmla="*/ 662414 h 912061"/>
              <a:gd name="connsiteX184" fmla="*/ 0 w 1322014"/>
              <a:gd name="connsiteY184" fmla="*/ 23233 h 912061"/>
              <a:gd name="connsiteX185" fmla="*/ 24245 w 1322014"/>
              <a:gd name="connsiteY185" fmla="*/ 1608 h 912061"/>
              <a:gd name="connsiteX186" fmla="*/ 113895 w 1322014"/>
              <a:gd name="connsiteY186" fmla="*/ 0 h 91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322014" h="912061">
                <a:moveTo>
                  <a:pt x="871189" y="826538"/>
                </a:moveTo>
                <a:lnTo>
                  <a:pt x="856857" y="862735"/>
                </a:lnTo>
                <a:lnTo>
                  <a:pt x="885710" y="862735"/>
                </a:lnTo>
                <a:close/>
                <a:moveTo>
                  <a:pt x="96958" y="814384"/>
                </a:moveTo>
                <a:lnTo>
                  <a:pt x="96958" y="840857"/>
                </a:lnTo>
                <a:lnTo>
                  <a:pt x="112290" y="840857"/>
                </a:lnTo>
                <a:cubicBezTo>
                  <a:pt x="114620" y="840857"/>
                  <a:pt x="117101" y="840781"/>
                  <a:pt x="119709" y="840617"/>
                </a:cubicBezTo>
                <a:cubicBezTo>
                  <a:pt x="122317" y="840452"/>
                  <a:pt x="124672" y="839958"/>
                  <a:pt x="126786" y="839135"/>
                </a:cubicBezTo>
                <a:cubicBezTo>
                  <a:pt x="128901" y="838312"/>
                  <a:pt x="130661" y="837021"/>
                  <a:pt x="132041" y="835261"/>
                </a:cubicBezTo>
                <a:cubicBezTo>
                  <a:pt x="133433" y="833514"/>
                  <a:pt x="134130" y="831045"/>
                  <a:pt x="134130" y="827867"/>
                </a:cubicBezTo>
                <a:cubicBezTo>
                  <a:pt x="134130" y="824905"/>
                  <a:pt x="133522" y="822550"/>
                  <a:pt x="132294" y="820790"/>
                </a:cubicBezTo>
                <a:cubicBezTo>
                  <a:pt x="131066" y="819043"/>
                  <a:pt x="129508" y="817701"/>
                  <a:pt x="127635" y="816764"/>
                </a:cubicBezTo>
                <a:cubicBezTo>
                  <a:pt x="125736" y="815840"/>
                  <a:pt x="123571" y="815207"/>
                  <a:pt x="121127" y="814878"/>
                </a:cubicBezTo>
                <a:cubicBezTo>
                  <a:pt x="118671" y="814549"/>
                  <a:pt x="116291" y="814384"/>
                  <a:pt x="113961" y="814384"/>
                </a:cubicBezTo>
                <a:close/>
                <a:moveTo>
                  <a:pt x="1030307" y="792672"/>
                </a:moveTo>
                <a:lnTo>
                  <a:pt x="1056312" y="792672"/>
                </a:lnTo>
                <a:lnTo>
                  <a:pt x="1056312" y="863216"/>
                </a:lnTo>
                <a:cubicBezTo>
                  <a:pt x="1056312" y="866837"/>
                  <a:pt x="1056894" y="870180"/>
                  <a:pt x="1058047" y="873244"/>
                </a:cubicBezTo>
                <a:cubicBezTo>
                  <a:pt x="1059224" y="876320"/>
                  <a:pt x="1060857" y="878979"/>
                  <a:pt x="1062984" y="881220"/>
                </a:cubicBezTo>
                <a:cubicBezTo>
                  <a:pt x="1065086" y="883473"/>
                  <a:pt x="1067618" y="885220"/>
                  <a:pt x="1070568" y="886487"/>
                </a:cubicBezTo>
                <a:cubicBezTo>
                  <a:pt x="1073492" y="887753"/>
                  <a:pt x="1076708" y="888373"/>
                  <a:pt x="1080152" y="888373"/>
                </a:cubicBezTo>
                <a:cubicBezTo>
                  <a:pt x="1083595" y="888373"/>
                  <a:pt x="1086773" y="887753"/>
                  <a:pt x="1089647" y="886487"/>
                </a:cubicBezTo>
                <a:cubicBezTo>
                  <a:pt x="1092546" y="885220"/>
                  <a:pt x="1095041" y="883473"/>
                  <a:pt x="1097155" y="881220"/>
                </a:cubicBezTo>
                <a:cubicBezTo>
                  <a:pt x="1099269" y="878979"/>
                  <a:pt x="1100902" y="876320"/>
                  <a:pt x="1102055" y="873244"/>
                </a:cubicBezTo>
                <a:cubicBezTo>
                  <a:pt x="1103245" y="870180"/>
                  <a:pt x="1103814" y="866837"/>
                  <a:pt x="1103814" y="863216"/>
                </a:cubicBezTo>
                <a:lnTo>
                  <a:pt x="1103814" y="792672"/>
                </a:lnTo>
                <a:lnTo>
                  <a:pt x="1129819" y="792672"/>
                </a:lnTo>
                <a:lnTo>
                  <a:pt x="1129819" y="864204"/>
                </a:lnTo>
                <a:cubicBezTo>
                  <a:pt x="1129819" y="871117"/>
                  <a:pt x="1128768" y="877472"/>
                  <a:pt x="1126667" y="883283"/>
                </a:cubicBezTo>
                <a:cubicBezTo>
                  <a:pt x="1124540" y="889095"/>
                  <a:pt x="1121413" y="894133"/>
                  <a:pt x="1117235" y="898413"/>
                </a:cubicBezTo>
                <a:cubicBezTo>
                  <a:pt x="1113069" y="902679"/>
                  <a:pt x="1107878" y="906034"/>
                  <a:pt x="1101662" y="908440"/>
                </a:cubicBezTo>
                <a:cubicBezTo>
                  <a:pt x="1095420" y="910845"/>
                  <a:pt x="1088255" y="912061"/>
                  <a:pt x="1080152" y="912061"/>
                </a:cubicBezTo>
                <a:cubicBezTo>
                  <a:pt x="1071922" y="912061"/>
                  <a:pt x="1064706" y="910845"/>
                  <a:pt x="1058477" y="908440"/>
                </a:cubicBezTo>
                <a:cubicBezTo>
                  <a:pt x="1052235" y="906034"/>
                  <a:pt x="1047057" y="902679"/>
                  <a:pt x="1042905" y="898413"/>
                </a:cubicBezTo>
                <a:cubicBezTo>
                  <a:pt x="1038727" y="894133"/>
                  <a:pt x="1035587" y="889095"/>
                  <a:pt x="1033472" y="883283"/>
                </a:cubicBezTo>
                <a:cubicBezTo>
                  <a:pt x="1031358" y="877472"/>
                  <a:pt x="1030307" y="871117"/>
                  <a:pt x="1030307" y="864204"/>
                </a:cubicBezTo>
                <a:close/>
                <a:moveTo>
                  <a:pt x="861199" y="792671"/>
                </a:moveTo>
                <a:lnTo>
                  <a:pt x="882710" y="792671"/>
                </a:lnTo>
                <a:lnTo>
                  <a:pt x="934048" y="909098"/>
                </a:lnTo>
                <a:lnTo>
                  <a:pt x="904714" y="909098"/>
                </a:lnTo>
                <a:lnTo>
                  <a:pt x="894547" y="884435"/>
                </a:lnTo>
                <a:lnTo>
                  <a:pt x="848691" y="884435"/>
                </a:lnTo>
                <a:lnTo>
                  <a:pt x="838854" y="909098"/>
                </a:lnTo>
                <a:lnTo>
                  <a:pt x="810190" y="909098"/>
                </a:lnTo>
                <a:close/>
                <a:moveTo>
                  <a:pt x="633918" y="792671"/>
                </a:moveTo>
                <a:lnTo>
                  <a:pt x="714110" y="792671"/>
                </a:lnTo>
                <a:lnTo>
                  <a:pt x="714110" y="816346"/>
                </a:lnTo>
                <a:lnTo>
                  <a:pt x="659923" y="816346"/>
                </a:lnTo>
                <a:lnTo>
                  <a:pt x="659923" y="838059"/>
                </a:lnTo>
                <a:lnTo>
                  <a:pt x="711109" y="838059"/>
                </a:lnTo>
                <a:lnTo>
                  <a:pt x="711109" y="861735"/>
                </a:lnTo>
                <a:lnTo>
                  <a:pt x="659923" y="861735"/>
                </a:lnTo>
                <a:lnTo>
                  <a:pt x="659923" y="885410"/>
                </a:lnTo>
                <a:lnTo>
                  <a:pt x="717110" y="885410"/>
                </a:lnTo>
                <a:lnTo>
                  <a:pt x="717110" y="909098"/>
                </a:lnTo>
                <a:lnTo>
                  <a:pt x="633918" y="909098"/>
                </a:lnTo>
                <a:close/>
                <a:moveTo>
                  <a:pt x="264378" y="792671"/>
                </a:moveTo>
                <a:lnTo>
                  <a:pt x="344570" y="792671"/>
                </a:lnTo>
                <a:lnTo>
                  <a:pt x="344570" y="816346"/>
                </a:lnTo>
                <a:lnTo>
                  <a:pt x="290395" y="816346"/>
                </a:lnTo>
                <a:lnTo>
                  <a:pt x="290395" y="838059"/>
                </a:lnTo>
                <a:lnTo>
                  <a:pt x="341569" y="838059"/>
                </a:lnTo>
                <a:lnTo>
                  <a:pt x="341569" y="861735"/>
                </a:lnTo>
                <a:lnTo>
                  <a:pt x="290395" y="861735"/>
                </a:lnTo>
                <a:lnTo>
                  <a:pt x="290395" y="885410"/>
                </a:lnTo>
                <a:lnTo>
                  <a:pt x="347570" y="885410"/>
                </a:lnTo>
                <a:lnTo>
                  <a:pt x="347570" y="909098"/>
                </a:lnTo>
                <a:lnTo>
                  <a:pt x="264378" y="909098"/>
                </a:lnTo>
                <a:close/>
                <a:moveTo>
                  <a:pt x="70941" y="792671"/>
                </a:moveTo>
                <a:lnTo>
                  <a:pt x="116620" y="792671"/>
                </a:lnTo>
                <a:cubicBezTo>
                  <a:pt x="122621" y="792671"/>
                  <a:pt x="128331" y="793254"/>
                  <a:pt x="133712" y="794406"/>
                </a:cubicBezTo>
                <a:cubicBezTo>
                  <a:pt x="139105" y="795545"/>
                  <a:pt x="143828" y="797469"/>
                  <a:pt x="147892" y="800154"/>
                </a:cubicBezTo>
                <a:cubicBezTo>
                  <a:pt x="151943" y="802838"/>
                  <a:pt x="155159" y="806458"/>
                  <a:pt x="157552" y="811016"/>
                </a:cubicBezTo>
                <a:cubicBezTo>
                  <a:pt x="159932" y="815561"/>
                  <a:pt x="161134" y="821233"/>
                  <a:pt x="161134" y="828032"/>
                </a:cubicBezTo>
                <a:cubicBezTo>
                  <a:pt x="161134" y="836249"/>
                  <a:pt x="158970" y="843237"/>
                  <a:pt x="154640" y="848998"/>
                </a:cubicBezTo>
                <a:cubicBezTo>
                  <a:pt x="150297" y="854759"/>
                  <a:pt x="143967" y="858405"/>
                  <a:pt x="135636" y="859937"/>
                </a:cubicBezTo>
                <a:lnTo>
                  <a:pt x="165642" y="909098"/>
                </a:lnTo>
                <a:lnTo>
                  <a:pt x="134459" y="909098"/>
                </a:lnTo>
                <a:lnTo>
                  <a:pt x="109783" y="862570"/>
                </a:lnTo>
                <a:lnTo>
                  <a:pt x="96958" y="862570"/>
                </a:lnTo>
                <a:lnTo>
                  <a:pt x="96958" y="909098"/>
                </a:lnTo>
                <a:lnTo>
                  <a:pt x="70941" y="909098"/>
                </a:lnTo>
                <a:close/>
                <a:moveTo>
                  <a:pt x="492832" y="789708"/>
                </a:moveTo>
                <a:cubicBezTo>
                  <a:pt x="499492" y="789708"/>
                  <a:pt x="505948" y="790632"/>
                  <a:pt x="512165" y="792493"/>
                </a:cubicBezTo>
                <a:cubicBezTo>
                  <a:pt x="518381" y="794367"/>
                  <a:pt x="524015" y="797494"/>
                  <a:pt x="529003" y="801875"/>
                </a:cubicBezTo>
                <a:lnTo>
                  <a:pt x="511165" y="821119"/>
                </a:lnTo>
                <a:cubicBezTo>
                  <a:pt x="509038" y="818486"/>
                  <a:pt x="506189" y="816536"/>
                  <a:pt x="502581" y="815282"/>
                </a:cubicBezTo>
                <a:cubicBezTo>
                  <a:pt x="498960" y="814016"/>
                  <a:pt x="495542" y="813383"/>
                  <a:pt x="492326" y="813383"/>
                </a:cubicBezTo>
                <a:cubicBezTo>
                  <a:pt x="490427" y="813383"/>
                  <a:pt x="488502" y="813611"/>
                  <a:pt x="486502" y="814042"/>
                </a:cubicBezTo>
                <a:cubicBezTo>
                  <a:pt x="484476" y="814485"/>
                  <a:pt x="482602" y="815169"/>
                  <a:pt x="480830" y="816093"/>
                </a:cubicBezTo>
                <a:cubicBezTo>
                  <a:pt x="479058" y="817030"/>
                  <a:pt x="477601" y="818258"/>
                  <a:pt x="476487" y="819802"/>
                </a:cubicBezTo>
                <a:cubicBezTo>
                  <a:pt x="475386" y="821334"/>
                  <a:pt x="474829" y="823195"/>
                  <a:pt x="474829" y="825386"/>
                </a:cubicBezTo>
                <a:cubicBezTo>
                  <a:pt x="474829" y="828905"/>
                  <a:pt x="476146" y="831589"/>
                  <a:pt x="478830" y="833450"/>
                </a:cubicBezTo>
                <a:cubicBezTo>
                  <a:pt x="481476" y="835311"/>
                  <a:pt x="484856" y="836907"/>
                  <a:pt x="488907" y="838223"/>
                </a:cubicBezTo>
                <a:cubicBezTo>
                  <a:pt x="492971" y="839527"/>
                  <a:pt x="497339" y="840844"/>
                  <a:pt x="501986" y="842161"/>
                </a:cubicBezTo>
                <a:cubicBezTo>
                  <a:pt x="506657" y="843478"/>
                  <a:pt x="511025" y="845339"/>
                  <a:pt x="515089" y="847757"/>
                </a:cubicBezTo>
                <a:cubicBezTo>
                  <a:pt x="519141" y="850162"/>
                  <a:pt x="522496" y="853403"/>
                  <a:pt x="525180" y="857455"/>
                </a:cubicBezTo>
                <a:cubicBezTo>
                  <a:pt x="527826" y="861519"/>
                  <a:pt x="529168" y="866938"/>
                  <a:pt x="529168" y="873736"/>
                </a:cubicBezTo>
                <a:cubicBezTo>
                  <a:pt x="529168" y="880206"/>
                  <a:pt x="527940" y="885852"/>
                  <a:pt x="525496" y="890676"/>
                </a:cubicBezTo>
                <a:cubicBezTo>
                  <a:pt x="523066" y="895500"/>
                  <a:pt x="519749" y="899500"/>
                  <a:pt x="515583" y="902678"/>
                </a:cubicBezTo>
                <a:cubicBezTo>
                  <a:pt x="511418" y="905856"/>
                  <a:pt x="506569" y="908224"/>
                  <a:pt x="501087" y="909756"/>
                </a:cubicBezTo>
                <a:cubicBezTo>
                  <a:pt x="495567" y="911288"/>
                  <a:pt x="489768" y="912060"/>
                  <a:pt x="483653" y="912060"/>
                </a:cubicBezTo>
                <a:cubicBezTo>
                  <a:pt x="475981" y="912060"/>
                  <a:pt x="468878" y="910908"/>
                  <a:pt x="462320" y="908603"/>
                </a:cubicBezTo>
                <a:cubicBezTo>
                  <a:pt x="455762" y="906299"/>
                  <a:pt x="449634" y="902577"/>
                  <a:pt x="443988" y="897424"/>
                </a:cubicBezTo>
                <a:lnTo>
                  <a:pt x="462485" y="877357"/>
                </a:lnTo>
                <a:cubicBezTo>
                  <a:pt x="465144" y="880864"/>
                  <a:pt x="468511" y="883574"/>
                  <a:pt x="472575" y="885498"/>
                </a:cubicBezTo>
                <a:cubicBezTo>
                  <a:pt x="476627" y="887410"/>
                  <a:pt x="480830" y="888372"/>
                  <a:pt x="485160" y="888372"/>
                </a:cubicBezTo>
                <a:cubicBezTo>
                  <a:pt x="487274" y="888372"/>
                  <a:pt x="489427" y="888131"/>
                  <a:pt x="491579" y="887638"/>
                </a:cubicBezTo>
                <a:cubicBezTo>
                  <a:pt x="493744" y="887144"/>
                  <a:pt x="495693" y="886397"/>
                  <a:pt x="497415" y="885409"/>
                </a:cubicBezTo>
                <a:cubicBezTo>
                  <a:pt x="499137" y="884422"/>
                  <a:pt x="500530" y="883168"/>
                  <a:pt x="501581" y="881636"/>
                </a:cubicBezTo>
                <a:cubicBezTo>
                  <a:pt x="502619" y="880092"/>
                  <a:pt x="503151" y="878294"/>
                  <a:pt x="503151" y="876205"/>
                </a:cubicBezTo>
                <a:cubicBezTo>
                  <a:pt x="503151" y="872698"/>
                  <a:pt x="501796" y="869925"/>
                  <a:pt x="499087" y="867900"/>
                </a:cubicBezTo>
                <a:cubicBezTo>
                  <a:pt x="496339" y="865874"/>
                  <a:pt x="492933" y="864140"/>
                  <a:pt x="488819" y="862722"/>
                </a:cubicBezTo>
                <a:cubicBezTo>
                  <a:pt x="484704" y="861304"/>
                  <a:pt x="480273" y="859873"/>
                  <a:pt x="475487" y="858442"/>
                </a:cubicBezTo>
                <a:cubicBezTo>
                  <a:pt x="470702" y="857024"/>
                  <a:pt x="466270" y="855100"/>
                  <a:pt x="462156" y="852682"/>
                </a:cubicBezTo>
                <a:cubicBezTo>
                  <a:pt x="458041" y="850276"/>
                  <a:pt x="454623" y="847098"/>
                  <a:pt x="451901" y="843148"/>
                </a:cubicBezTo>
                <a:cubicBezTo>
                  <a:pt x="449179" y="839211"/>
                  <a:pt x="447811" y="833995"/>
                  <a:pt x="447811" y="827525"/>
                </a:cubicBezTo>
                <a:cubicBezTo>
                  <a:pt x="447811" y="821284"/>
                  <a:pt x="449052" y="815802"/>
                  <a:pt x="451559" y="811079"/>
                </a:cubicBezTo>
                <a:cubicBezTo>
                  <a:pt x="454066" y="806369"/>
                  <a:pt x="457408" y="802419"/>
                  <a:pt x="461573" y="799242"/>
                </a:cubicBezTo>
                <a:cubicBezTo>
                  <a:pt x="465726" y="796064"/>
                  <a:pt x="470537" y="793684"/>
                  <a:pt x="475981" y="792088"/>
                </a:cubicBezTo>
                <a:cubicBezTo>
                  <a:pt x="481438" y="790506"/>
                  <a:pt x="487046" y="789708"/>
                  <a:pt x="492832" y="789708"/>
                </a:cubicBezTo>
                <a:close/>
                <a:moveTo>
                  <a:pt x="338284" y="760288"/>
                </a:moveTo>
                <a:lnTo>
                  <a:pt x="309432" y="783969"/>
                </a:lnTo>
                <a:lnTo>
                  <a:pt x="287416" y="783970"/>
                </a:lnTo>
                <a:lnTo>
                  <a:pt x="304257" y="760292"/>
                </a:lnTo>
                <a:close/>
                <a:moveTo>
                  <a:pt x="293396" y="283470"/>
                </a:moveTo>
                <a:cubicBezTo>
                  <a:pt x="215800" y="281673"/>
                  <a:pt x="145660" y="302803"/>
                  <a:pt x="127733" y="347508"/>
                </a:cubicBezTo>
                <a:cubicBezTo>
                  <a:pt x="106311" y="400467"/>
                  <a:pt x="166879" y="430308"/>
                  <a:pt x="219370" y="454831"/>
                </a:cubicBezTo>
                <a:cubicBezTo>
                  <a:pt x="261150" y="474328"/>
                  <a:pt x="294029" y="492838"/>
                  <a:pt x="282495" y="517184"/>
                </a:cubicBezTo>
                <a:cubicBezTo>
                  <a:pt x="273443" y="536011"/>
                  <a:pt x="243969" y="544911"/>
                  <a:pt x="201050" y="543949"/>
                </a:cubicBezTo>
                <a:cubicBezTo>
                  <a:pt x="163929" y="543113"/>
                  <a:pt x="117566" y="532542"/>
                  <a:pt x="81053" y="514424"/>
                </a:cubicBezTo>
                <a:lnTo>
                  <a:pt x="59340" y="560813"/>
                </a:lnTo>
                <a:cubicBezTo>
                  <a:pt x="86206" y="573068"/>
                  <a:pt x="141558" y="589793"/>
                  <a:pt x="188820" y="590932"/>
                </a:cubicBezTo>
                <a:cubicBezTo>
                  <a:pt x="277545" y="592844"/>
                  <a:pt x="335024" y="570916"/>
                  <a:pt x="358003" y="523147"/>
                </a:cubicBezTo>
                <a:cubicBezTo>
                  <a:pt x="385236" y="466808"/>
                  <a:pt x="317717" y="435942"/>
                  <a:pt x="263454" y="410127"/>
                </a:cubicBezTo>
                <a:cubicBezTo>
                  <a:pt x="220990" y="389882"/>
                  <a:pt x="192086" y="379298"/>
                  <a:pt x="199062" y="358953"/>
                </a:cubicBezTo>
                <a:cubicBezTo>
                  <a:pt x="207266" y="334872"/>
                  <a:pt x="250008" y="325769"/>
                  <a:pt x="288712" y="326618"/>
                </a:cubicBezTo>
                <a:cubicBezTo>
                  <a:pt x="308285" y="327099"/>
                  <a:pt x="322161" y="329568"/>
                  <a:pt x="338050" y="333163"/>
                </a:cubicBezTo>
                <a:lnTo>
                  <a:pt x="352078" y="289585"/>
                </a:lnTo>
                <a:cubicBezTo>
                  <a:pt x="331910" y="285914"/>
                  <a:pt x="317515" y="284053"/>
                  <a:pt x="293396" y="283470"/>
                </a:cubicBezTo>
                <a:close/>
                <a:moveTo>
                  <a:pt x="875212" y="282673"/>
                </a:moveTo>
                <a:cubicBezTo>
                  <a:pt x="800452" y="282673"/>
                  <a:pt x="735490" y="308057"/>
                  <a:pt x="693407" y="352749"/>
                </a:cubicBezTo>
                <a:cubicBezTo>
                  <a:pt x="692128" y="354129"/>
                  <a:pt x="690735" y="354078"/>
                  <a:pt x="689912" y="354078"/>
                </a:cubicBezTo>
                <a:cubicBezTo>
                  <a:pt x="688596" y="354078"/>
                  <a:pt x="687773" y="353838"/>
                  <a:pt x="688102" y="352749"/>
                </a:cubicBezTo>
                <a:lnTo>
                  <a:pt x="709220" y="287496"/>
                </a:lnTo>
                <a:lnTo>
                  <a:pt x="647474" y="287496"/>
                </a:lnTo>
                <a:lnTo>
                  <a:pt x="579981" y="496320"/>
                </a:lnTo>
                <a:cubicBezTo>
                  <a:pt x="558521" y="434739"/>
                  <a:pt x="514323" y="353610"/>
                  <a:pt x="460288" y="287496"/>
                </a:cubicBezTo>
                <a:lnTo>
                  <a:pt x="394098" y="287496"/>
                </a:lnTo>
                <a:lnTo>
                  <a:pt x="344570" y="439550"/>
                </a:lnTo>
                <a:cubicBezTo>
                  <a:pt x="369461" y="457642"/>
                  <a:pt x="377323" y="470923"/>
                  <a:pt x="383830" y="489686"/>
                </a:cubicBezTo>
                <a:cubicBezTo>
                  <a:pt x="384261" y="490749"/>
                  <a:pt x="385021" y="491066"/>
                  <a:pt x="386198" y="491066"/>
                </a:cubicBezTo>
                <a:cubicBezTo>
                  <a:pt x="387426" y="491066"/>
                  <a:pt x="387958" y="490698"/>
                  <a:pt x="388300" y="489686"/>
                </a:cubicBezTo>
                <a:cubicBezTo>
                  <a:pt x="388806" y="488179"/>
                  <a:pt x="431536" y="357560"/>
                  <a:pt x="431536" y="357560"/>
                </a:cubicBezTo>
                <a:cubicBezTo>
                  <a:pt x="475126" y="419027"/>
                  <a:pt x="518349" y="499915"/>
                  <a:pt x="541492" y="585437"/>
                </a:cubicBezTo>
                <a:lnTo>
                  <a:pt x="612594" y="585437"/>
                </a:lnTo>
                <a:lnTo>
                  <a:pt x="647689" y="477126"/>
                </a:lnTo>
                <a:cubicBezTo>
                  <a:pt x="648057" y="476063"/>
                  <a:pt x="648867" y="475810"/>
                  <a:pt x="649994" y="475810"/>
                </a:cubicBezTo>
                <a:cubicBezTo>
                  <a:pt x="651146" y="475810"/>
                  <a:pt x="652045" y="476164"/>
                  <a:pt x="652133" y="477126"/>
                </a:cubicBezTo>
                <a:cubicBezTo>
                  <a:pt x="662882" y="545088"/>
                  <a:pt x="731388" y="590805"/>
                  <a:pt x="828482" y="590805"/>
                </a:cubicBezTo>
                <a:cubicBezTo>
                  <a:pt x="891380" y="590805"/>
                  <a:pt x="948061" y="574549"/>
                  <a:pt x="962178" y="567080"/>
                </a:cubicBezTo>
                <a:lnTo>
                  <a:pt x="998931" y="452755"/>
                </a:lnTo>
                <a:lnTo>
                  <a:pt x="1140325" y="452755"/>
                </a:lnTo>
                <a:lnTo>
                  <a:pt x="1154644" y="408430"/>
                </a:lnTo>
                <a:lnTo>
                  <a:pt x="1013314" y="408430"/>
                </a:lnTo>
                <a:lnTo>
                  <a:pt x="1037685" y="333404"/>
                </a:lnTo>
                <a:lnTo>
                  <a:pt x="1206197" y="333404"/>
                </a:lnTo>
                <a:lnTo>
                  <a:pt x="1220808" y="287446"/>
                </a:lnTo>
                <a:lnTo>
                  <a:pt x="984207" y="287446"/>
                </a:lnTo>
                <a:lnTo>
                  <a:pt x="903939" y="535099"/>
                </a:lnTo>
                <a:cubicBezTo>
                  <a:pt x="886885" y="539353"/>
                  <a:pt x="865818" y="541379"/>
                  <a:pt x="843839" y="541379"/>
                </a:cubicBezTo>
                <a:cubicBezTo>
                  <a:pt x="796388" y="541379"/>
                  <a:pt x="758431" y="530313"/>
                  <a:pt x="736908" y="505575"/>
                </a:cubicBezTo>
                <a:cubicBezTo>
                  <a:pt x="720791" y="486938"/>
                  <a:pt x="714385" y="462959"/>
                  <a:pt x="718323" y="436144"/>
                </a:cubicBezTo>
                <a:cubicBezTo>
                  <a:pt x="727856" y="372348"/>
                  <a:pt x="790880" y="332087"/>
                  <a:pt x="875187" y="332087"/>
                </a:cubicBezTo>
                <a:cubicBezTo>
                  <a:pt x="892886" y="332087"/>
                  <a:pt x="911156" y="333125"/>
                  <a:pt x="927526" y="335201"/>
                </a:cubicBezTo>
                <a:lnTo>
                  <a:pt x="944200" y="287053"/>
                </a:lnTo>
                <a:cubicBezTo>
                  <a:pt x="923892" y="284027"/>
                  <a:pt x="899293" y="282673"/>
                  <a:pt x="875212" y="282673"/>
                </a:cubicBezTo>
                <a:close/>
                <a:moveTo>
                  <a:pt x="113895" y="0"/>
                </a:moveTo>
                <a:cubicBezTo>
                  <a:pt x="369701" y="0"/>
                  <a:pt x="933020" y="34614"/>
                  <a:pt x="1309811" y="272684"/>
                </a:cubicBezTo>
                <a:cubicBezTo>
                  <a:pt x="1321649" y="280115"/>
                  <a:pt x="1324422" y="287015"/>
                  <a:pt x="1320079" y="300752"/>
                </a:cubicBezTo>
                <a:cubicBezTo>
                  <a:pt x="1318041" y="307260"/>
                  <a:pt x="1200829" y="669111"/>
                  <a:pt x="1200829" y="669111"/>
                </a:cubicBezTo>
                <a:cubicBezTo>
                  <a:pt x="1195942" y="682670"/>
                  <a:pt x="1187612" y="683582"/>
                  <a:pt x="1177243" y="683582"/>
                </a:cubicBezTo>
                <a:lnTo>
                  <a:pt x="20498" y="683582"/>
                </a:lnTo>
                <a:cubicBezTo>
                  <a:pt x="8065" y="683582"/>
                  <a:pt x="0" y="673530"/>
                  <a:pt x="0" y="662414"/>
                </a:cubicBezTo>
                <a:lnTo>
                  <a:pt x="0" y="23233"/>
                </a:lnTo>
                <a:cubicBezTo>
                  <a:pt x="0" y="8952"/>
                  <a:pt x="9534" y="2254"/>
                  <a:pt x="24245" y="1608"/>
                </a:cubicBezTo>
                <a:cubicBezTo>
                  <a:pt x="46844" y="672"/>
                  <a:pt x="77154" y="0"/>
                  <a:pt x="11389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9884491D-CA32-5D42-9C90-E455B18DF0F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3361" y="1261203"/>
            <a:ext cx="3061758" cy="1466171"/>
          </a:xfrm>
          <a:prstGeom prst="rect">
            <a:avLst/>
          </a:prstGeom>
        </p:spPr>
        <p:txBody>
          <a:bodyPr anchor="t"/>
          <a:lstStyle>
            <a:lvl1pPr>
              <a:lnSpc>
                <a:spcPct val="80000"/>
              </a:lnSpc>
              <a:spcAft>
                <a:spcPts val="525"/>
              </a:spcAft>
              <a:defRPr lang="fr-FR" sz="3373" kern="1200" dirty="0" smtClean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1pPr>
            <a:lvl2pPr marL="6347" indent="0">
              <a:tabLst/>
              <a:defRPr lang="fr-FR" sz="1874" kern="1200" dirty="0" smtClean="0">
                <a:solidFill>
                  <a:srgbClr val="264FC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  <a:lvl3pPr>
              <a:spcBef>
                <a:spcPts val="600"/>
              </a:spcBef>
              <a:spcAft>
                <a:spcPts val="0"/>
              </a:spcAft>
              <a:defRPr>
                <a:solidFill>
                  <a:srgbClr val="264FC4"/>
                </a:solidFill>
              </a:defRPr>
            </a:lvl3pPr>
          </a:lstStyle>
          <a:p>
            <a:pPr lvl="0"/>
            <a:r>
              <a:rPr lang="fr-FR"/>
              <a:t>Titre de la présentation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</p:spTree>
    <p:extLst>
      <p:ext uri="{BB962C8B-B14F-4D97-AF65-F5344CB8AC3E}">
        <p14:creationId xmlns:p14="http://schemas.microsoft.com/office/powerpoint/2010/main" val="103403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Pages titre cour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Espace réservé pour une image  41">
            <a:extLst>
              <a:ext uri="{FF2B5EF4-FFF2-40B4-BE49-F238E27FC236}">
                <a16:creationId xmlns:a16="http://schemas.microsoft.com/office/drawing/2014/main" id="{74312161-E905-D917-28FF-3C8BA839ADF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71" y="0"/>
            <a:ext cx="8586504" cy="5143500"/>
          </a:xfrm>
          <a:custGeom>
            <a:avLst/>
            <a:gdLst>
              <a:gd name="connsiteX0" fmla="*/ 18796015 w 22885419"/>
              <a:gd name="connsiteY0" fmla="*/ 0 h 13716011"/>
              <a:gd name="connsiteX1" fmla="*/ 22885419 w 22885419"/>
              <a:gd name="connsiteY1" fmla="*/ 0 h 13716011"/>
              <a:gd name="connsiteX2" fmla="*/ 20243817 w 22885419"/>
              <a:gd name="connsiteY2" fmla="*/ 13716011 h 13716011"/>
              <a:gd name="connsiteX3" fmla="*/ 0 w 22885419"/>
              <a:gd name="connsiteY3" fmla="*/ 13716011 h 13716011"/>
              <a:gd name="connsiteX4" fmla="*/ 0 w 22885419"/>
              <a:gd name="connsiteY4" fmla="*/ 8737607 h 13716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85419" h="13716011">
                <a:moveTo>
                  <a:pt x="18796015" y="0"/>
                </a:moveTo>
                <a:lnTo>
                  <a:pt x="22885419" y="0"/>
                </a:lnTo>
                <a:lnTo>
                  <a:pt x="20243817" y="13716011"/>
                </a:lnTo>
                <a:lnTo>
                  <a:pt x="0" y="13716011"/>
                </a:lnTo>
                <a:lnTo>
                  <a:pt x="0" y="8737607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3" name="Espace réservé de la date 12">
            <a:extLst>
              <a:ext uri="{FF2B5EF4-FFF2-40B4-BE49-F238E27FC236}">
                <a16:creationId xmlns:a16="http://schemas.microsoft.com/office/drawing/2014/main" id="{BF41BBAD-4D08-264D-7E8A-FC3CDA63641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949878" y="4751817"/>
            <a:ext cx="715343" cy="207653"/>
          </a:xfrm>
        </p:spPr>
        <p:txBody>
          <a:bodyPr/>
          <a:lstStyle>
            <a:lvl1pPr algn="r">
              <a:defRPr sz="675"/>
            </a:lvl1pPr>
          </a:lstStyle>
          <a:p>
            <a:fld id="{92856B7B-C5B9-D747-8F09-0405A6CCF8E8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1" name="Espace réservé du graphique SmartArt 30">
            <a:extLst>
              <a:ext uri="{FF2B5EF4-FFF2-40B4-BE49-F238E27FC236}">
                <a16:creationId xmlns:a16="http://schemas.microsoft.com/office/drawing/2014/main" id="{7EA5AFC6-F667-3226-B281-9655BC1F8BA0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478805" y="4628663"/>
            <a:ext cx="496014" cy="342023"/>
          </a:xfrm>
          <a:custGeom>
            <a:avLst/>
            <a:gdLst>
              <a:gd name="connsiteX0" fmla="*/ 871189 w 1322014"/>
              <a:gd name="connsiteY0" fmla="*/ 826538 h 912061"/>
              <a:gd name="connsiteX1" fmla="*/ 856857 w 1322014"/>
              <a:gd name="connsiteY1" fmla="*/ 862735 h 912061"/>
              <a:gd name="connsiteX2" fmla="*/ 885710 w 1322014"/>
              <a:gd name="connsiteY2" fmla="*/ 862735 h 912061"/>
              <a:gd name="connsiteX3" fmla="*/ 96958 w 1322014"/>
              <a:gd name="connsiteY3" fmla="*/ 814384 h 912061"/>
              <a:gd name="connsiteX4" fmla="*/ 96958 w 1322014"/>
              <a:gd name="connsiteY4" fmla="*/ 840857 h 912061"/>
              <a:gd name="connsiteX5" fmla="*/ 112290 w 1322014"/>
              <a:gd name="connsiteY5" fmla="*/ 840857 h 912061"/>
              <a:gd name="connsiteX6" fmla="*/ 119709 w 1322014"/>
              <a:gd name="connsiteY6" fmla="*/ 840617 h 912061"/>
              <a:gd name="connsiteX7" fmla="*/ 126786 w 1322014"/>
              <a:gd name="connsiteY7" fmla="*/ 839135 h 912061"/>
              <a:gd name="connsiteX8" fmla="*/ 132041 w 1322014"/>
              <a:gd name="connsiteY8" fmla="*/ 835261 h 912061"/>
              <a:gd name="connsiteX9" fmla="*/ 134130 w 1322014"/>
              <a:gd name="connsiteY9" fmla="*/ 827867 h 912061"/>
              <a:gd name="connsiteX10" fmla="*/ 132294 w 1322014"/>
              <a:gd name="connsiteY10" fmla="*/ 820790 h 912061"/>
              <a:gd name="connsiteX11" fmla="*/ 127635 w 1322014"/>
              <a:gd name="connsiteY11" fmla="*/ 816764 h 912061"/>
              <a:gd name="connsiteX12" fmla="*/ 121127 w 1322014"/>
              <a:gd name="connsiteY12" fmla="*/ 814878 h 912061"/>
              <a:gd name="connsiteX13" fmla="*/ 113961 w 1322014"/>
              <a:gd name="connsiteY13" fmla="*/ 814384 h 912061"/>
              <a:gd name="connsiteX14" fmla="*/ 1030307 w 1322014"/>
              <a:gd name="connsiteY14" fmla="*/ 792672 h 912061"/>
              <a:gd name="connsiteX15" fmla="*/ 1056312 w 1322014"/>
              <a:gd name="connsiteY15" fmla="*/ 792672 h 912061"/>
              <a:gd name="connsiteX16" fmla="*/ 1056312 w 1322014"/>
              <a:gd name="connsiteY16" fmla="*/ 863216 h 912061"/>
              <a:gd name="connsiteX17" fmla="*/ 1058047 w 1322014"/>
              <a:gd name="connsiteY17" fmla="*/ 873244 h 912061"/>
              <a:gd name="connsiteX18" fmla="*/ 1062984 w 1322014"/>
              <a:gd name="connsiteY18" fmla="*/ 881220 h 912061"/>
              <a:gd name="connsiteX19" fmla="*/ 1070568 w 1322014"/>
              <a:gd name="connsiteY19" fmla="*/ 886487 h 912061"/>
              <a:gd name="connsiteX20" fmla="*/ 1080152 w 1322014"/>
              <a:gd name="connsiteY20" fmla="*/ 888373 h 912061"/>
              <a:gd name="connsiteX21" fmla="*/ 1089647 w 1322014"/>
              <a:gd name="connsiteY21" fmla="*/ 886487 h 912061"/>
              <a:gd name="connsiteX22" fmla="*/ 1097155 w 1322014"/>
              <a:gd name="connsiteY22" fmla="*/ 881220 h 912061"/>
              <a:gd name="connsiteX23" fmla="*/ 1102055 w 1322014"/>
              <a:gd name="connsiteY23" fmla="*/ 873244 h 912061"/>
              <a:gd name="connsiteX24" fmla="*/ 1103814 w 1322014"/>
              <a:gd name="connsiteY24" fmla="*/ 863216 h 912061"/>
              <a:gd name="connsiteX25" fmla="*/ 1103814 w 1322014"/>
              <a:gd name="connsiteY25" fmla="*/ 792672 h 912061"/>
              <a:gd name="connsiteX26" fmla="*/ 1129819 w 1322014"/>
              <a:gd name="connsiteY26" fmla="*/ 792672 h 912061"/>
              <a:gd name="connsiteX27" fmla="*/ 1129819 w 1322014"/>
              <a:gd name="connsiteY27" fmla="*/ 864204 h 912061"/>
              <a:gd name="connsiteX28" fmla="*/ 1126667 w 1322014"/>
              <a:gd name="connsiteY28" fmla="*/ 883283 h 912061"/>
              <a:gd name="connsiteX29" fmla="*/ 1117235 w 1322014"/>
              <a:gd name="connsiteY29" fmla="*/ 898413 h 912061"/>
              <a:gd name="connsiteX30" fmla="*/ 1101662 w 1322014"/>
              <a:gd name="connsiteY30" fmla="*/ 908440 h 912061"/>
              <a:gd name="connsiteX31" fmla="*/ 1080152 w 1322014"/>
              <a:gd name="connsiteY31" fmla="*/ 912061 h 912061"/>
              <a:gd name="connsiteX32" fmla="*/ 1058477 w 1322014"/>
              <a:gd name="connsiteY32" fmla="*/ 908440 h 912061"/>
              <a:gd name="connsiteX33" fmla="*/ 1042905 w 1322014"/>
              <a:gd name="connsiteY33" fmla="*/ 898413 h 912061"/>
              <a:gd name="connsiteX34" fmla="*/ 1033472 w 1322014"/>
              <a:gd name="connsiteY34" fmla="*/ 883283 h 912061"/>
              <a:gd name="connsiteX35" fmla="*/ 1030307 w 1322014"/>
              <a:gd name="connsiteY35" fmla="*/ 864204 h 912061"/>
              <a:gd name="connsiteX36" fmla="*/ 861199 w 1322014"/>
              <a:gd name="connsiteY36" fmla="*/ 792671 h 912061"/>
              <a:gd name="connsiteX37" fmla="*/ 882710 w 1322014"/>
              <a:gd name="connsiteY37" fmla="*/ 792671 h 912061"/>
              <a:gd name="connsiteX38" fmla="*/ 934048 w 1322014"/>
              <a:gd name="connsiteY38" fmla="*/ 909098 h 912061"/>
              <a:gd name="connsiteX39" fmla="*/ 904714 w 1322014"/>
              <a:gd name="connsiteY39" fmla="*/ 909098 h 912061"/>
              <a:gd name="connsiteX40" fmla="*/ 894547 w 1322014"/>
              <a:gd name="connsiteY40" fmla="*/ 884435 h 912061"/>
              <a:gd name="connsiteX41" fmla="*/ 848691 w 1322014"/>
              <a:gd name="connsiteY41" fmla="*/ 884435 h 912061"/>
              <a:gd name="connsiteX42" fmla="*/ 838854 w 1322014"/>
              <a:gd name="connsiteY42" fmla="*/ 909098 h 912061"/>
              <a:gd name="connsiteX43" fmla="*/ 810190 w 1322014"/>
              <a:gd name="connsiteY43" fmla="*/ 909098 h 912061"/>
              <a:gd name="connsiteX44" fmla="*/ 633918 w 1322014"/>
              <a:gd name="connsiteY44" fmla="*/ 792671 h 912061"/>
              <a:gd name="connsiteX45" fmla="*/ 714110 w 1322014"/>
              <a:gd name="connsiteY45" fmla="*/ 792671 h 912061"/>
              <a:gd name="connsiteX46" fmla="*/ 714110 w 1322014"/>
              <a:gd name="connsiteY46" fmla="*/ 816346 h 912061"/>
              <a:gd name="connsiteX47" fmla="*/ 659923 w 1322014"/>
              <a:gd name="connsiteY47" fmla="*/ 816346 h 912061"/>
              <a:gd name="connsiteX48" fmla="*/ 659923 w 1322014"/>
              <a:gd name="connsiteY48" fmla="*/ 838059 h 912061"/>
              <a:gd name="connsiteX49" fmla="*/ 711109 w 1322014"/>
              <a:gd name="connsiteY49" fmla="*/ 838059 h 912061"/>
              <a:gd name="connsiteX50" fmla="*/ 711109 w 1322014"/>
              <a:gd name="connsiteY50" fmla="*/ 861735 h 912061"/>
              <a:gd name="connsiteX51" fmla="*/ 659923 w 1322014"/>
              <a:gd name="connsiteY51" fmla="*/ 861735 h 912061"/>
              <a:gd name="connsiteX52" fmla="*/ 659923 w 1322014"/>
              <a:gd name="connsiteY52" fmla="*/ 885410 h 912061"/>
              <a:gd name="connsiteX53" fmla="*/ 717110 w 1322014"/>
              <a:gd name="connsiteY53" fmla="*/ 885410 h 912061"/>
              <a:gd name="connsiteX54" fmla="*/ 717110 w 1322014"/>
              <a:gd name="connsiteY54" fmla="*/ 909098 h 912061"/>
              <a:gd name="connsiteX55" fmla="*/ 633918 w 1322014"/>
              <a:gd name="connsiteY55" fmla="*/ 909098 h 912061"/>
              <a:gd name="connsiteX56" fmla="*/ 264378 w 1322014"/>
              <a:gd name="connsiteY56" fmla="*/ 792671 h 912061"/>
              <a:gd name="connsiteX57" fmla="*/ 344570 w 1322014"/>
              <a:gd name="connsiteY57" fmla="*/ 792671 h 912061"/>
              <a:gd name="connsiteX58" fmla="*/ 344570 w 1322014"/>
              <a:gd name="connsiteY58" fmla="*/ 816346 h 912061"/>
              <a:gd name="connsiteX59" fmla="*/ 290395 w 1322014"/>
              <a:gd name="connsiteY59" fmla="*/ 816346 h 912061"/>
              <a:gd name="connsiteX60" fmla="*/ 290395 w 1322014"/>
              <a:gd name="connsiteY60" fmla="*/ 838059 h 912061"/>
              <a:gd name="connsiteX61" fmla="*/ 341569 w 1322014"/>
              <a:gd name="connsiteY61" fmla="*/ 838059 h 912061"/>
              <a:gd name="connsiteX62" fmla="*/ 341569 w 1322014"/>
              <a:gd name="connsiteY62" fmla="*/ 861735 h 912061"/>
              <a:gd name="connsiteX63" fmla="*/ 290395 w 1322014"/>
              <a:gd name="connsiteY63" fmla="*/ 861735 h 912061"/>
              <a:gd name="connsiteX64" fmla="*/ 290395 w 1322014"/>
              <a:gd name="connsiteY64" fmla="*/ 885410 h 912061"/>
              <a:gd name="connsiteX65" fmla="*/ 347570 w 1322014"/>
              <a:gd name="connsiteY65" fmla="*/ 885410 h 912061"/>
              <a:gd name="connsiteX66" fmla="*/ 347570 w 1322014"/>
              <a:gd name="connsiteY66" fmla="*/ 909098 h 912061"/>
              <a:gd name="connsiteX67" fmla="*/ 264378 w 1322014"/>
              <a:gd name="connsiteY67" fmla="*/ 909098 h 912061"/>
              <a:gd name="connsiteX68" fmla="*/ 70941 w 1322014"/>
              <a:gd name="connsiteY68" fmla="*/ 792671 h 912061"/>
              <a:gd name="connsiteX69" fmla="*/ 116620 w 1322014"/>
              <a:gd name="connsiteY69" fmla="*/ 792671 h 912061"/>
              <a:gd name="connsiteX70" fmla="*/ 133712 w 1322014"/>
              <a:gd name="connsiteY70" fmla="*/ 794406 h 912061"/>
              <a:gd name="connsiteX71" fmla="*/ 147892 w 1322014"/>
              <a:gd name="connsiteY71" fmla="*/ 800154 h 912061"/>
              <a:gd name="connsiteX72" fmla="*/ 157552 w 1322014"/>
              <a:gd name="connsiteY72" fmla="*/ 811016 h 912061"/>
              <a:gd name="connsiteX73" fmla="*/ 161134 w 1322014"/>
              <a:gd name="connsiteY73" fmla="*/ 828032 h 912061"/>
              <a:gd name="connsiteX74" fmla="*/ 154640 w 1322014"/>
              <a:gd name="connsiteY74" fmla="*/ 848998 h 912061"/>
              <a:gd name="connsiteX75" fmla="*/ 135636 w 1322014"/>
              <a:gd name="connsiteY75" fmla="*/ 859937 h 912061"/>
              <a:gd name="connsiteX76" fmla="*/ 165642 w 1322014"/>
              <a:gd name="connsiteY76" fmla="*/ 909098 h 912061"/>
              <a:gd name="connsiteX77" fmla="*/ 134459 w 1322014"/>
              <a:gd name="connsiteY77" fmla="*/ 909098 h 912061"/>
              <a:gd name="connsiteX78" fmla="*/ 109783 w 1322014"/>
              <a:gd name="connsiteY78" fmla="*/ 862570 h 912061"/>
              <a:gd name="connsiteX79" fmla="*/ 96958 w 1322014"/>
              <a:gd name="connsiteY79" fmla="*/ 862570 h 912061"/>
              <a:gd name="connsiteX80" fmla="*/ 96958 w 1322014"/>
              <a:gd name="connsiteY80" fmla="*/ 909098 h 912061"/>
              <a:gd name="connsiteX81" fmla="*/ 70941 w 1322014"/>
              <a:gd name="connsiteY81" fmla="*/ 909098 h 912061"/>
              <a:gd name="connsiteX82" fmla="*/ 492832 w 1322014"/>
              <a:gd name="connsiteY82" fmla="*/ 789708 h 912061"/>
              <a:gd name="connsiteX83" fmla="*/ 512165 w 1322014"/>
              <a:gd name="connsiteY83" fmla="*/ 792493 h 912061"/>
              <a:gd name="connsiteX84" fmla="*/ 529003 w 1322014"/>
              <a:gd name="connsiteY84" fmla="*/ 801875 h 912061"/>
              <a:gd name="connsiteX85" fmla="*/ 511165 w 1322014"/>
              <a:gd name="connsiteY85" fmla="*/ 821119 h 912061"/>
              <a:gd name="connsiteX86" fmla="*/ 502581 w 1322014"/>
              <a:gd name="connsiteY86" fmla="*/ 815282 h 912061"/>
              <a:gd name="connsiteX87" fmla="*/ 492326 w 1322014"/>
              <a:gd name="connsiteY87" fmla="*/ 813383 h 912061"/>
              <a:gd name="connsiteX88" fmla="*/ 486502 w 1322014"/>
              <a:gd name="connsiteY88" fmla="*/ 814042 h 912061"/>
              <a:gd name="connsiteX89" fmla="*/ 480830 w 1322014"/>
              <a:gd name="connsiteY89" fmla="*/ 816093 h 912061"/>
              <a:gd name="connsiteX90" fmla="*/ 476487 w 1322014"/>
              <a:gd name="connsiteY90" fmla="*/ 819802 h 912061"/>
              <a:gd name="connsiteX91" fmla="*/ 474829 w 1322014"/>
              <a:gd name="connsiteY91" fmla="*/ 825386 h 912061"/>
              <a:gd name="connsiteX92" fmla="*/ 478830 w 1322014"/>
              <a:gd name="connsiteY92" fmla="*/ 833450 h 912061"/>
              <a:gd name="connsiteX93" fmla="*/ 488907 w 1322014"/>
              <a:gd name="connsiteY93" fmla="*/ 838223 h 912061"/>
              <a:gd name="connsiteX94" fmla="*/ 501986 w 1322014"/>
              <a:gd name="connsiteY94" fmla="*/ 842161 h 912061"/>
              <a:gd name="connsiteX95" fmla="*/ 515089 w 1322014"/>
              <a:gd name="connsiteY95" fmla="*/ 847757 h 912061"/>
              <a:gd name="connsiteX96" fmla="*/ 525180 w 1322014"/>
              <a:gd name="connsiteY96" fmla="*/ 857455 h 912061"/>
              <a:gd name="connsiteX97" fmla="*/ 529168 w 1322014"/>
              <a:gd name="connsiteY97" fmla="*/ 873736 h 912061"/>
              <a:gd name="connsiteX98" fmla="*/ 525496 w 1322014"/>
              <a:gd name="connsiteY98" fmla="*/ 890676 h 912061"/>
              <a:gd name="connsiteX99" fmla="*/ 515583 w 1322014"/>
              <a:gd name="connsiteY99" fmla="*/ 902678 h 912061"/>
              <a:gd name="connsiteX100" fmla="*/ 501087 w 1322014"/>
              <a:gd name="connsiteY100" fmla="*/ 909756 h 912061"/>
              <a:gd name="connsiteX101" fmla="*/ 483653 w 1322014"/>
              <a:gd name="connsiteY101" fmla="*/ 912060 h 912061"/>
              <a:gd name="connsiteX102" fmla="*/ 462320 w 1322014"/>
              <a:gd name="connsiteY102" fmla="*/ 908603 h 912061"/>
              <a:gd name="connsiteX103" fmla="*/ 443988 w 1322014"/>
              <a:gd name="connsiteY103" fmla="*/ 897424 h 912061"/>
              <a:gd name="connsiteX104" fmla="*/ 462485 w 1322014"/>
              <a:gd name="connsiteY104" fmla="*/ 877357 h 912061"/>
              <a:gd name="connsiteX105" fmla="*/ 472575 w 1322014"/>
              <a:gd name="connsiteY105" fmla="*/ 885498 h 912061"/>
              <a:gd name="connsiteX106" fmla="*/ 485160 w 1322014"/>
              <a:gd name="connsiteY106" fmla="*/ 888372 h 912061"/>
              <a:gd name="connsiteX107" fmla="*/ 491579 w 1322014"/>
              <a:gd name="connsiteY107" fmla="*/ 887638 h 912061"/>
              <a:gd name="connsiteX108" fmla="*/ 497415 w 1322014"/>
              <a:gd name="connsiteY108" fmla="*/ 885409 h 912061"/>
              <a:gd name="connsiteX109" fmla="*/ 501581 w 1322014"/>
              <a:gd name="connsiteY109" fmla="*/ 881636 h 912061"/>
              <a:gd name="connsiteX110" fmla="*/ 503151 w 1322014"/>
              <a:gd name="connsiteY110" fmla="*/ 876205 h 912061"/>
              <a:gd name="connsiteX111" fmla="*/ 499087 w 1322014"/>
              <a:gd name="connsiteY111" fmla="*/ 867900 h 912061"/>
              <a:gd name="connsiteX112" fmla="*/ 488819 w 1322014"/>
              <a:gd name="connsiteY112" fmla="*/ 862722 h 912061"/>
              <a:gd name="connsiteX113" fmla="*/ 475487 w 1322014"/>
              <a:gd name="connsiteY113" fmla="*/ 858442 h 912061"/>
              <a:gd name="connsiteX114" fmla="*/ 462156 w 1322014"/>
              <a:gd name="connsiteY114" fmla="*/ 852682 h 912061"/>
              <a:gd name="connsiteX115" fmla="*/ 451901 w 1322014"/>
              <a:gd name="connsiteY115" fmla="*/ 843148 h 912061"/>
              <a:gd name="connsiteX116" fmla="*/ 447811 w 1322014"/>
              <a:gd name="connsiteY116" fmla="*/ 827525 h 912061"/>
              <a:gd name="connsiteX117" fmla="*/ 451559 w 1322014"/>
              <a:gd name="connsiteY117" fmla="*/ 811079 h 912061"/>
              <a:gd name="connsiteX118" fmla="*/ 461573 w 1322014"/>
              <a:gd name="connsiteY118" fmla="*/ 799242 h 912061"/>
              <a:gd name="connsiteX119" fmla="*/ 475981 w 1322014"/>
              <a:gd name="connsiteY119" fmla="*/ 792088 h 912061"/>
              <a:gd name="connsiteX120" fmla="*/ 492832 w 1322014"/>
              <a:gd name="connsiteY120" fmla="*/ 789708 h 912061"/>
              <a:gd name="connsiteX121" fmla="*/ 338284 w 1322014"/>
              <a:gd name="connsiteY121" fmla="*/ 760288 h 912061"/>
              <a:gd name="connsiteX122" fmla="*/ 309432 w 1322014"/>
              <a:gd name="connsiteY122" fmla="*/ 783969 h 912061"/>
              <a:gd name="connsiteX123" fmla="*/ 287416 w 1322014"/>
              <a:gd name="connsiteY123" fmla="*/ 783970 h 912061"/>
              <a:gd name="connsiteX124" fmla="*/ 304257 w 1322014"/>
              <a:gd name="connsiteY124" fmla="*/ 760292 h 912061"/>
              <a:gd name="connsiteX125" fmla="*/ 293396 w 1322014"/>
              <a:gd name="connsiteY125" fmla="*/ 283470 h 912061"/>
              <a:gd name="connsiteX126" fmla="*/ 127733 w 1322014"/>
              <a:gd name="connsiteY126" fmla="*/ 347508 h 912061"/>
              <a:gd name="connsiteX127" fmla="*/ 219370 w 1322014"/>
              <a:gd name="connsiteY127" fmla="*/ 454831 h 912061"/>
              <a:gd name="connsiteX128" fmla="*/ 282495 w 1322014"/>
              <a:gd name="connsiteY128" fmla="*/ 517184 h 912061"/>
              <a:gd name="connsiteX129" fmla="*/ 201050 w 1322014"/>
              <a:gd name="connsiteY129" fmla="*/ 543949 h 912061"/>
              <a:gd name="connsiteX130" fmla="*/ 81053 w 1322014"/>
              <a:gd name="connsiteY130" fmla="*/ 514424 h 912061"/>
              <a:gd name="connsiteX131" fmla="*/ 59340 w 1322014"/>
              <a:gd name="connsiteY131" fmla="*/ 560813 h 912061"/>
              <a:gd name="connsiteX132" fmla="*/ 188820 w 1322014"/>
              <a:gd name="connsiteY132" fmla="*/ 590932 h 912061"/>
              <a:gd name="connsiteX133" fmla="*/ 358003 w 1322014"/>
              <a:gd name="connsiteY133" fmla="*/ 523147 h 912061"/>
              <a:gd name="connsiteX134" fmla="*/ 263454 w 1322014"/>
              <a:gd name="connsiteY134" fmla="*/ 410127 h 912061"/>
              <a:gd name="connsiteX135" fmla="*/ 199062 w 1322014"/>
              <a:gd name="connsiteY135" fmla="*/ 358953 h 912061"/>
              <a:gd name="connsiteX136" fmla="*/ 288712 w 1322014"/>
              <a:gd name="connsiteY136" fmla="*/ 326618 h 912061"/>
              <a:gd name="connsiteX137" fmla="*/ 338050 w 1322014"/>
              <a:gd name="connsiteY137" fmla="*/ 333163 h 912061"/>
              <a:gd name="connsiteX138" fmla="*/ 352078 w 1322014"/>
              <a:gd name="connsiteY138" fmla="*/ 289585 h 912061"/>
              <a:gd name="connsiteX139" fmla="*/ 293396 w 1322014"/>
              <a:gd name="connsiteY139" fmla="*/ 283470 h 912061"/>
              <a:gd name="connsiteX140" fmla="*/ 875212 w 1322014"/>
              <a:gd name="connsiteY140" fmla="*/ 282673 h 912061"/>
              <a:gd name="connsiteX141" fmla="*/ 693407 w 1322014"/>
              <a:gd name="connsiteY141" fmla="*/ 352749 h 912061"/>
              <a:gd name="connsiteX142" fmla="*/ 689912 w 1322014"/>
              <a:gd name="connsiteY142" fmla="*/ 354078 h 912061"/>
              <a:gd name="connsiteX143" fmla="*/ 688102 w 1322014"/>
              <a:gd name="connsiteY143" fmla="*/ 352749 h 912061"/>
              <a:gd name="connsiteX144" fmla="*/ 709220 w 1322014"/>
              <a:gd name="connsiteY144" fmla="*/ 287496 h 912061"/>
              <a:gd name="connsiteX145" fmla="*/ 647474 w 1322014"/>
              <a:gd name="connsiteY145" fmla="*/ 287496 h 912061"/>
              <a:gd name="connsiteX146" fmla="*/ 579981 w 1322014"/>
              <a:gd name="connsiteY146" fmla="*/ 496320 h 912061"/>
              <a:gd name="connsiteX147" fmla="*/ 460288 w 1322014"/>
              <a:gd name="connsiteY147" fmla="*/ 287496 h 912061"/>
              <a:gd name="connsiteX148" fmla="*/ 394098 w 1322014"/>
              <a:gd name="connsiteY148" fmla="*/ 287496 h 912061"/>
              <a:gd name="connsiteX149" fmla="*/ 344570 w 1322014"/>
              <a:gd name="connsiteY149" fmla="*/ 439550 h 912061"/>
              <a:gd name="connsiteX150" fmla="*/ 383830 w 1322014"/>
              <a:gd name="connsiteY150" fmla="*/ 489686 h 912061"/>
              <a:gd name="connsiteX151" fmla="*/ 386198 w 1322014"/>
              <a:gd name="connsiteY151" fmla="*/ 491066 h 912061"/>
              <a:gd name="connsiteX152" fmla="*/ 388300 w 1322014"/>
              <a:gd name="connsiteY152" fmla="*/ 489686 h 912061"/>
              <a:gd name="connsiteX153" fmla="*/ 431536 w 1322014"/>
              <a:gd name="connsiteY153" fmla="*/ 357560 h 912061"/>
              <a:gd name="connsiteX154" fmla="*/ 541492 w 1322014"/>
              <a:gd name="connsiteY154" fmla="*/ 585437 h 912061"/>
              <a:gd name="connsiteX155" fmla="*/ 612594 w 1322014"/>
              <a:gd name="connsiteY155" fmla="*/ 585437 h 912061"/>
              <a:gd name="connsiteX156" fmla="*/ 647689 w 1322014"/>
              <a:gd name="connsiteY156" fmla="*/ 477126 h 912061"/>
              <a:gd name="connsiteX157" fmla="*/ 649994 w 1322014"/>
              <a:gd name="connsiteY157" fmla="*/ 475810 h 912061"/>
              <a:gd name="connsiteX158" fmla="*/ 652133 w 1322014"/>
              <a:gd name="connsiteY158" fmla="*/ 477126 h 912061"/>
              <a:gd name="connsiteX159" fmla="*/ 828482 w 1322014"/>
              <a:gd name="connsiteY159" fmla="*/ 590805 h 912061"/>
              <a:gd name="connsiteX160" fmla="*/ 962178 w 1322014"/>
              <a:gd name="connsiteY160" fmla="*/ 567080 h 912061"/>
              <a:gd name="connsiteX161" fmla="*/ 998931 w 1322014"/>
              <a:gd name="connsiteY161" fmla="*/ 452755 h 912061"/>
              <a:gd name="connsiteX162" fmla="*/ 1140325 w 1322014"/>
              <a:gd name="connsiteY162" fmla="*/ 452755 h 912061"/>
              <a:gd name="connsiteX163" fmla="*/ 1154644 w 1322014"/>
              <a:gd name="connsiteY163" fmla="*/ 408430 h 912061"/>
              <a:gd name="connsiteX164" fmla="*/ 1013314 w 1322014"/>
              <a:gd name="connsiteY164" fmla="*/ 408430 h 912061"/>
              <a:gd name="connsiteX165" fmla="*/ 1037685 w 1322014"/>
              <a:gd name="connsiteY165" fmla="*/ 333404 h 912061"/>
              <a:gd name="connsiteX166" fmla="*/ 1206197 w 1322014"/>
              <a:gd name="connsiteY166" fmla="*/ 333404 h 912061"/>
              <a:gd name="connsiteX167" fmla="*/ 1220808 w 1322014"/>
              <a:gd name="connsiteY167" fmla="*/ 287446 h 912061"/>
              <a:gd name="connsiteX168" fmla="*/ 984207 w 1322014"/>
              <a:gd name="connsiteY168" fmla="*/ 287446 h 912061"/>
              <a:gd name="connsiteX169" fmla="*/ 903939 w 1322014"/>
              <a:gd name="connsiteY169" fmla="*/ 535099 h 912061"/>
              <a:gd name="connsiteX170" fmla="*/ 843839 w 1322014"/>
              <a:gd name="connsiteY170" fmla="*/ 541379 h 912061"/>
              <a:gd name="connsiteX171" fmla="*/ 736908 w 1322014"/>
              <a:gd name="connsiteY171" fmla="*/ 505575 h 912061"/>
              <a:gd name="connsiteX172" fmla="*/ 718323 w 1322014"/>
              <a:gd name="connsiteY172" fmla="*/ 436144 h 912061"/>
              <a:gd name="connsiteX173" fmla="*/ 875187 w 1322014"/>
              <a:gd name="connsiteY173" fmla="*/ 332087 h 912061"/>
              <a:gd name="connsiteX174" fmla="*/ 927526 w 1322014"/>
              <a:gd name="connsiteY174" fmla="*/ 335201 h 912061"/>
              <a:gd name="connsiteX175" fmla="*/ 944200 w 1322014"/>
              <a:gd name="connsiteY175" fmla="*/ 287053 h 912061"/>
              <a:gd name="connsiteX176" fmla="*/ 875212 w 1322014"/>
              <a:gd name="connsiteY176" fmla="*/ 282673 h 912061"/>
              <a:gd name="connsiteX177" fmla="*/ 113895 w 1322014"/>
              <a:gd name="connsiteY177" fmla="*/ 0 h 912061"/>
              <a:gd name="connsiteX178" fmla="*/ 1309811 w 1322014"/>
              <a:gd name="connsiteY178" fmla="*/ 272684 h 912061"/>
              <a:gd name="connsiteX179" fmla="*/ 1320079 w 1322014"/>
              <a:gd name="connsiteY179" fmla="*/ 300752 h 912061"/>
              <a:gd name="connsiteX180" fmla="*/ 1200829 w 1322014"/>
              <a:gd name="connsiteY180" fmla="*/ 669111 h 912061"/>
              <a:gd name="connsiteX181" fmla="*/ 1177243 w 1322014"/>
              <a:gd name="connsiteY181" fmla="*/ 683582 h 912061"/>
              <a:gd name="connsiteX182" fmla="*/ 20498 w 1322014"/>
              <a:gd name="connsiteY182" fmla="*/ 683582 h 912061"/>
              <a:gd name="connsiteX183" fmla="*/ 0 w 1322014"/>
              <a:gd name="connsiteY183" fmla="*/ 662414 h 912061"/>
              <a:gd name="connsiteX184" fmla="*/ 0 w 1322014"/>
              <a:gd name="connsiteY184" fmla="*/ 23233 h 912061"/>
              <a:gd name="connsiteX185" fmla="*/ 24245 w 1322014"/>
              <a:gd name="connsiteY185" fmla="*/ 1608 h 912061"/>
              <a:gd name="connsiteX186" fmla="*/ 113895 w 1322014"/>
              <a:gd name="connsiteY186" fmla="*/ 0 h 91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322014" h="912061">
                <a:moveTo>
                  <a:pt x="871189" y="826538"/>
                </a:moveTo>
                <a:lnTo>
                  <a:pt x="856857" y="862735"/>
                </a:lnTo>
                <a:lnTo>
                  <a:pt x="885710" y="862735"/>
                </a:lnTo>
                <a:close/>
                <a:moveTo>
                  <a:pt x="96958" y="814384"/>
                </a:moveTo>
                <a:lnTo>
                  <a:pt x="96958" y="840857"/>
                </a:lnTo>
                <a:lnTo>
                  <a:pt x="112290" y="840857"/>
                </a:lnTo>
                <a:cubicBezTo>
                  <a:pt x="114620" y="840857"/>
                  <a:pt x="117101" y="840781"/>
                  <a:pt x="119709" y="840617"/>
                </a:cubicBezTo>
                <a:cubicBezTo>
                  <a:pt x="122317" y="840452"/>
                  <a:pt x="124672" y="839958"/>
                  <a:pt x="126786" y="839135"/>
                </a:cubicBezTo>
                <a:cubicBezTo>
                  <a:pt x="128901" y="838312"/>
                  <a:pt x="130661" y="837021"/>
                  <a:pt x="132041" y="835261"/>
                </a:cubicBezTo>
                <a:cubicBezTo>
                  <a:pt x="133433" y="833514"/>
                  <a:pt x="134130" y="831045"/>
                  <a:pt x="134130" y="827867"/>
                </a:cubicBezTo>
                <a:cubicBezTo>
                  <a:pt x="134130" y="824905"/>
                  <a:pt x="133522" y="822550"/>
                  <a:pt x="132294" y="820790"/>
                </a:cubicBezTo>
                <a:cubicBezTo>
                  <a:pt x="131066" y="819043"/>
                  <a:pt x="129508" y="817701"/>
                  <a:pt x="127635" y="816764"/>
                </a:cubicBezTo>
                <a:cubicBezTo>
                  <a:pt x="125736" y="815840"/>
                  <a:pt x="123571" y="815207"/>
                  <a:pt x="121127" y="814878"/>
                </a:cubicBezTo>
                <a:cubicBezTo>
                  <a:pt x="118671" y="814549"/>
                  <a:pt x="116291" y="814384"/>
                  <a:pt x="113961" y="814384"/>
                </a:cubicBezTo>
                <a:close/>
                <a:moveTo>
                  <a:pt x="1030307" y="792672"/>
                </a:moveTo>
                <a:lnTo>
                  <a:pt x="1056312" y="792672"/>
                </a:lnTo>
                <a:lnTo>
                  <a:pt x="1056312" y="863216"/>
                </a:lnTo>
                <a:cubicBezTo>
                  <a:pt x="1056312" y="866837"/>
                  <a:pt x="1056894" y="870180"/>
                  <a:pt x="1058047" y="873244"/>
                </a:cubicBezTo>
                <a:cubicBezTo>
                  <a:pt x="1059224" y="876320"/>
                  <a:pt x="1060857" y="878979"/>
                  <a:pt x="1062984" y="881220"/>
                </a:cubicBezTo>
                <a:cubicBezTo>
                  <a:pt x="1065086" y="883473"/>
                  <a:pt x="1067618" y="885220"/>
                  <a:pt x="1070568" y="886487"/>
                </a:cubicBezTo>
                <a:cubicBezTo>
                  <a:pt x="1073492" y="887753"/>
                  <a:pt x="1076708" y="888373"/>
                  <a:pt x="1080152" y="888373"/>
                </a:cubicBezTo>
                <a:cubicBezTo>
                  <a:pt x="1083595" y="888373"/>
                  <a:pt x="1086773" y="887753"/>
                  <a:pt x="1089647" y="886487"/>
                </a:cubicBezTo>
                <a:cubicBezTo>
                  <a:pt x="1092546" y="885220"/>
                  <a:pt x="1095041" y="883473"/>
                  <a:pt x="1097155" y="881220"/>
                </a:cubicBezTo>
                <a:cubicBezTo>
                  <a:pt x="1099269" y="878979"/>
                  <a:pt x="1100902" y="876320"/>
                  <a:pt x="1102055" y="873244"/>
                </a:cubicBezTo>
                <a:cubicBezTo>
                  <a:pt x="1103245" y="870180"/>
                  <a:pt x="1103814" y="866837"/>
                  <a:pt x="1103814" y="863216"/>
                </a:cubicBezTo>
                <a:lnTo>
                  <a:pt x="1103814" y="792672"/>
                </a:lnTo>
                <a:lnTo>
                  <a:pt x="1129819" y="792672"/>
                </a:lnTo>
                <a:lnTo>
                  <a:pt x="1129819" y="864204"/>
                </a:lnTo>
                <a:cubicBezTo>
                  <a:pt x="1129819" y="871117"/>
                  <a:pt x="1128768" y="877472"/>
                  <a:pt x="1126667" y="883283"/>
                </a:cubicBezTo>
                <a:cubicBezTo>
                  <a:pt x="1124540" y="889095"/>
                  <a:pt x="1121413" y="894133"/>
                  <a:pt x="1117235" y="898413"/>
                </a:cubicBezTo>
                <a:cubicBezTo>
                  <a:pt x="1113069" y="902679"/>
                  <a:pt x="1107878" y="906034"/>
                  <a:pt x="1101662" y="908440"/>
                </a:cubicBezTo>
                <a:cubicBezTo>
                  <a:pt x="1095420" y="910845"/>
                  <a:pt x="1088255" y="912061"/>
                  <a:pt x="1080152" y="912061"/>
                </a:cubicBezTo>
                <a:cubicBezTo>
                  <a:pt x="1071922" y="912061"/>
                  <a:pt x="1064706" y="910845"/>
                  <a:pt x="1058477" y="908440"/>
                </a:cubicBezTo>
                <a:cubicBezTo>
                  <a:pt x="1052235" y="906034"/>
                  <a:pt x="1047057" y="902679"/>
                  <a:pt x="1042905" y="898413"/>
                </a:cubicBezTo>
                <a:cubicBezTo>
                  <a:pt x="1038727" y="894133"/>
                  <a:pt x="1035587" y="889095"/>
                  <a:pt x="1033472" y="883283"/>
                </a:cubicBezTo>
                <a:cubicBezTo>
                  <a:pt x="1031358" y="877472"/>
                  <a:pt x="1030307" y="871117"/>
                  <a:pt x="1030307" y="864204"/>
                </a:cubicBezTo>
                <a:close/>
                <a:moveTo>
                  <a:pt x="861199" y="792671"/>
                </a:moveTo>
                <a:lnTo>
                  <a:pt x="882710" y="792671"/>
                </a:lnTo>
                <a:lnTo>
                  <a:pt x="934048" y="909098"/>
                </a:lnTo>
                <a:lnTo>
                  <a:pt x="904714" y="909098"/>
                </a:lnTo>
                <a:lnTo>
                  <a:pt x="894547" y="884435"/>
                </a:lnTo>
                <a:lnTo>
                  <a:pt x="848691" y="884435"/>
                </a:lnTo>
                <a:lnTo>
                  <a:pt x="838854" y="909098"/>
                </a:lnTo>
                <a:lnTo>
                  <a:pt x="810190" y="909098"/>
                </a:lnTo>
                <a:close/>
                <a:moveTo>
                  <a:pt x="633918" y="792671"/>
                </a:moveTo>
                <a:lnTo>
                  <a:pt x="714110" y="792671"/>
                </a:lnTo>
                <a:lnTo>
                  <a:pt x="714110" y="816346"/>
                </a:lnTo>
                <a:lnTo>
                  <a:pt x="659923" y="816346"/>
                </a:lnTo>
                <a:lnTo>
                  <a:pt x="659923" y="838059"/>
                </a:lnTo>
                <a:lnTo>
                  <a:pt x="711109" y="838059"/>
                </a:lnTo>
                <a:lnTo>
                  <a:pt x="711109" y="861735"/>
                </a:lnTo>
                <a:lnTo>
                  <a:pt x="659923" y="861735"/>
                </a:lnTo>
                <a:lnTo>
                  <a:pt x="659923" y="885410"/>
                </a:lnTo>
                <a:lnTo>
                  <a:pt x="717110" y="885410"/>
                </a:lnTo>
                <a:lnTo>
                  <a:pt x="717110" y="909098"/>
                </a:lnTo>
                <a:lnTo>
                  <a:pt x="633918" y="909098"/>
                </a:lnTo>
                <a:close/>
                <a:moveTo>
                  <a:pt x="264378" y="792671"/>
                </a:moveTo>
                <a:lnTo>
                  <a:pt x="344570" y="792671"/>
                </a:lnTo>
                <a:lnTo>
                  <a:pt x="344570" y="816346"/>
                </a:lnTo>
                <a:lnTo>
                  <a:pt x="290395" y="816346"/>
                </a:lnTo>
                <a:lnTo>
                  <a:pt x="290395" y="838059"/>
                </a:lnTo>
                <a:lnTo>
                  <a:pt x="341569" y="838059"/>
                </a:lnTo>
                <a:lnTo>
                  <a:pt x="341569" y="861735"/>
                </a:lnTo>
                <a:lnTo>
                  <a:pt x="290395" y="861735"/>
                </a:lnTo>
                <a:lnTo>
                  <a:pt x="290395" y="885410"/>
                </a:lnTo>
                <a:lnTo>
                  <a:pt x="347570" y="885410"/>
                </a:lnTo>
                <a:lnTo>
                  <a:pt x="347570" y="909098"/>
                </a:lnTo>
                <a:lnTo>
                  <a:pt x="264378" y="909098"/>
                </a:lnTo>
                <a:close/>
                <a:moveTo>
                  <a:pt x="70941" y="792671"/>
                </a:moveTo>
                <a:lnTo>
                  <a:pt x="116620" y="792671"/>
                </a:lnTo>
                <a:cubicBezTo>
                  <a:pt x="122621" y="792671"/>
                  <a:pt x="128331" y="793254"/>
                  <a:pt x="133712" y="794406"/>
                </a:cubicBezTo>
                <a:cubicBezTo>
                  <a:pt x="139105" y="795545"/>
                  <a:pt x="143828" y="797469"/>
                  <a:pt x="147892" y="800154"/>
                </a:cubicBezTo>
                <a:cubicBezTo>
                  <a:pt x="151943" y="802838"/>
                  <a:pt x="155159" y="806458"/>
                  <a:pt x="157552" y="811016"/>
                </a:cubicBezTo>
                <a:cubicBezTo>
                  <a:pt x="159932" y="815561"/>
                  <a:pt x="161134" y="821233"/>
                  <a:pt x="161134" y="828032"/>
                </a:cubicBezTo>
                <a:cubicBezTo>
                  <a:pt x="161134" y="836249"/>
                  <a:pt x="158970" y="843237"/>
                  <a:pt x="154640" y="848998"/>
                </a:cubicBezTo>
                <a:cubicBezTo>
                  <a:pt x="150297" y="854759"/>
                  <a:pt x="143967" y="858405"/>
                  <a:pt x="135636" y="859937"/>
                </a:cubicBezTo>
                <a:lnTo>
                  <a:pt x="165642" y="909098"/>
                </a:lnTo>
                <a:lnTo>
                  <a:pt x="134459" y="909098"/>
                </a:lnTo>
                <a:lnTo>
                  <a:pt x="109783" y="862570"/>
                </a:lnTo>
                <a:lnTo>
                  <a:pt x="96958" y="862570"/>
                </a:lnTo>
                <a:lnTo>
                  <a:pt x="96958" y="909098"/>
                </a:lnTo>
                <a:lnTo>
                  <a:pt x="70941" y="909098"/>
                </a:lnTo>
                <a:close/>
                <a:moveTo>
                  <a:pt x="492832" y="789708"/>
                </a:moveTo>
                <a:cubicBezTo>
                  <a:pt x="499492" y="789708"/>
                  <a:pt x="505948" y="790632"/>
                  <a:pt x="512165" y="792493"/>
                </a:cubicBezTo>
                <a:cubicBezTo>
                  <a:pt x="518381" y="794367"/>
                  <a:pt x="524015" y="797494"/>
                  <a:pt x="529003" y="801875"/>
                </a:cubicBezTo>
                <a:lnTo>
                  <a:pt x="511165" y="821119"/>
                </a:lnTo>
                <a:cubicBezTo>
                  <a:pt x="509038" y="818486"/>
                  <a:pt x="506189" y="816536"/>
                  <a:pt x="502581" y="815282"/>
                </a:cubicBezTo>
                <a:cubicBezTo>
                  <a:pt x="498960" y="814016"/>
                  <a:pt x="495542" y="813383"/>
                  <a:pt x="492326" y="813383"/>
                </a:cubicBezTo>
                <a:cubicBezTo>
                  <a:pt x="490427" y="813383"/>
                  <a:pt x="488502" y="813611"/>
                  <a:pt x="486502" y="814042"/>
                </a:cubicBezTo>
                <a:cubicBezTo>
                  <a:pt x="484476" y="814485"/>
                  <a:pt x="482602" y="815169"/>
                  <a:pt x="480830" y="816093"/>
                </a:cubicBezTo>
                <a:cubicBezTo>
                  <a:pt x="479058" y="817030"/>
                  <a:pt x="477601" y="818258"/>
                  <a:pt x="476487" y="819802"/>
                </a:cubicBezTo>
                <a:cubicBezTo>
                  <a:pt x="475386" y="821334"/>
                  <a:pt x="474829" y="823195"/>
                  <a:pt x="474829" y="825386"/>
                </a:cubicBezTo>
                <a:cubicBezTo>
                  <a:pt x="474829" y="828905"/>
                  <a:pt x="476146" y="831589"/>
                  <a:pt x="478830" y="833450"/>
                </a:cubicBezTo>
                <a:cubicBezTo>
                  <a:pt x="481476" y="835311"/>
                  <a:pt x="484856" y="836907"/>
                  <a:pt x="488907" y="838223"/>
                </a:cubicBezTo>
                <a:cubicBezTo>
                  <a:pt x="492971" y="839527"/>
                  <a:pt x="497339" y="840844"/>
                  <a:pt x="501986" y="842161"/>
                </a:cubicBezTo>
                <a:cubicBezTo>
                  <a:pt x="506657" y="843478"/>
                  <a:pt x="511025" y="845339"/>
                  <a:pt x="515089" y="847757"/>
                </a:cubicBezTo>
                <a:cubicBezTo>
                  <a:pt x="519141" y="850162"/>
                  <a:pt x="522496" y="853403"/>
                  <a:pt x="525180" y="857455"/>
                </a:cubicBezTo>
                <a:cubicBezTo>
                  <a:pt x="527826" y="861519"/>
                  <a:pt x="529168" y="866938"/>
                  <a:pt x="529168" y="873736"/>
                </a:cubicBezTo>
                <a:cubicBezTo>
                  <a:pt x="529168" y="880206"/>
                  <a:pt x="527940" y="885852"/>
                  <a:pt x="525496" y="890676"/>
                </a:cubicBezTo>
                <a:cubicBezTo>
                  <a:pt x="523066" y="895500"/>
                  <a:pt x="519749" y="899500"/>
                  <a:pt x="515583" y="902678"/>
                </a:cubicBezTo>
                <a:cubicBezTo>
                  <a:pt x="511418" y="905856"/>
                  <a:pt x="506569" y="908224"/>
                  <a:pt x="501087" y="909756"/>
                </a:cubicBezTo>
                <a:cubicBezTo>
                  <a:pt x="495567" y="911288"/>
                  <a:pt x="489768" y="912060"/>
                  <a:pt x="483653" y="912060"/>
                </a:cubicBezTo>
                <a:cubicBezTo>
                  <a:pt x="475981" y="912060"/>
                  <a:pt x="468878" y="910908"/>
                  <a:pt x="462320" y="908603"/>
                </a:cubicBezTo>
                <a:cubicBezTo>
                  <a:pt x="455762" y="906299"/>
                  <a:pt x="449634" y="902577"/>
                  <a:pt x="443988" y="897424"/>
                </a:cubicBezTo>
                <a:lnTo>
                  <a:pt x="462485" y="877357"/>
                </a:lnTo>
                <a:cubicBezTo>
                  <a:pt x="465144" y="880864"/>
                  <a:pt x="468511" y="883574"/>
                  <a:pt x="472575" y="885498"/>
                </a:cubicBezTo>
                <a:cubicBezTo>
                  <a:pt x="476627" y="887410"/>
                  <a:pt x="480830" y="888372"/>
                  <a:pt x="485160" y="888372"/>
                </a:cubicBezTo>
                <a:cubicBezTo>
                  <a:pt x="487274" y="888372"/>
                  <a:pt x="489427" y="888131"/>
                  <a:pt x="491579" y="887638"/>
                </a:cubicBezTo>
                <a:cubicBezTo>
                  <a:pt x="493744" y="887144"/>
                  <a:pt x="495693" y="886397"/>
                  <a:pt x="497415" y="885409"/>
                </a:cubicBezTo>
                <a:cubicBezTo>
                  <a:pt x="499137" y="884422"/>
                  <a:pt x="500530" y="883168"/>
                  <a:pt x="501581" y="881636"/>
                </a:cubicBezTo>
                <a:cubicBezTo>
                  <a:pt x="502619" y="880092"/>
                  <a:pt x="503151" y="878294"/>
                  <a:pt x="503151" y="876205"/>
                </a:cubicBezTo>
                <a:cubicBezTo>
                  <a:pt x="503151" y="872698"/>
                  <a:pt x="501796" y="869925"/>
                  <a:pt x="499087" y="867900"/>
                </a:cubicBezTo>
                <a:cubicBezTo>
                  <a:pt x="496339" y="865874"/>
                  <a:pt x="492933" y="864140"/>
                  <a:pt x="488819" y="862722"/>
                </a:cubicBezTo>
                <a:cubicBezTo>
                  <a:pt x="484704" y="861304"/>
                  <a:pt x="480273" y="859873"/>
                  <a:pt x="475487" y="858442"/>
                </a:cubicBezTo>
                <a:cubicBezTo>
                  <a:pt x="470702" y="857024"/>
                  <a:pt x="466270" y="855100"/>
                  <a:pt x="462156" y="852682"/>
                </a:cubicBezTo>
                <a:cubicBezTo>
                  <a:pt x="458041" y="850276"/>
                  <a:pt x="454623" y="847098"/>
                  <a:pt x="451901" y="843148"/>
                </a:cubicBezTo>
                <a:cubicBezTo>
                  <a:pt x="449179" y="839211"/>
                  <a:pt x="447811" y="833995"/>
                  <a:pt x="447811" y="827525"/>
                </a:cubicBezTo>
                <a:cubicBezTo>
                  <a:pt x="447811" y="821284"/>
                  <a:pt x="449052" y="815802"/>
                  <a:pt x="451559" y="811079"/>
                </a:cubicBezTo>
                <a:cubicBezTo>
                  <a:pt x="454066" y="806369"/>
                  <a:pt x="457408" y="802419"/>
                  <a:pt x="461573" y="799242"/>
                </a:cubicBezTo>
                <a:cubicBezTo>
                  <a:pt x="465726" y="796064"/>
                  <a:pt x="470537" y="793684"/>
                  <a:pt x="475981" y="792088"/>
                </a:cubicBezTo>
                <a:cubicBezTo>
                  <a:pt x="481438" y="790506"/>
                  <a:pt x="487046" y="789708"/>
                  <a:pt x="492832" y="789708"/>
                </a:cubicBezTo>
                <a:close/>
                <a:moveTo>
                  <a:pt x="338284" y="760288"/>
                </a:moveTo>
                <a:lnTo>
                  <a:pt x="309432" y="783969"/>
                </a:lnTo>
                <a:lnTo>
                  <a:pt x="287416" y="783970"/>
                </a:lnTo>
                <a:lnTo>
                  <a:pt x="304257" y="760292"/>
                </a:lnTo>
                <a:close/>
                <a:moveTo>
                  <a:pt x="293396" y="283470"/>
                </a:moveTo>
                <a:cubicBezTo>
                  <a:pt x="215800" y="281673"/>
                  <a:pt x="145660" y="302803"/>
                  <a:pt x="127733" y="347508"/>
                </a:cubicBezTo>
                <a:cubicBezTo>
                  <a:pt x="106311" y="400467"/>
                  <a:pt x="166879" y="430308"/>
                  <a:pt x="219370" y="454831"/>
                </a:cubicBezTo>
                <a:cubicBezTo>
                  <a:pt x="261150" y="474328"/>
                  <a:pt x="294029" y="492838"/>
                  <a:pt x="282495" y="517184"/>
                </a:cubicBezTo>
                <a:cubicBezTo>
                  <a:pt x="273443" y="536011"/>
                  <a:pt x="243969" y="544911"/>
                  <a:pt x="201050" y="543949"/>
                </a:cubicBezTo>
                <a:cubicBezTo>
                  <a:pt x="163929" y="543113"/>
                  <a:pt x="117566" y="532542"/>
                  <a:pt x="81053" y="514424"/>
                </a:cubicBezTo>
                <a:lnTo>
                  <a:pt x="59340" y="560813"/>
                </a:lnTo>
                <a:cubicBezTo>
                  <a:pt x="86206" y="573068"/>
                  <a:pt x="141558" y="589793"/>
                  <a:pt x="188820" y="590932"/>
                </a:cubicBezTo>
                <a:cubicBezTo>
                  <a:pt x="277545" y="592844"/>
                  <a:pt x="335024" y="570916"/>
                  <a:pt x="358003" y="523147"/>
                </a:cubicBezTo>
                <a:cubicBezTo>
                  <a:pt x="385236" y="466808"/>
                  <a:pt x="317717" y="435942"/>
                  <a:pt x="263454" y="410127"/>
                </a:cubicBezTo>
                <a:cubicBezTo>
                  <a:pt x="220990" y="389882"/>
                  <a:pt x="192086" y="379298"/>
                  <a:pt x="199062" y="358953"/>
                </a:cubicBezTo>
                <a:cubicBezTo>
                  <a:pt x="207266" y="334872"/>
                  <a:pt x="250008" y="325769"/>
                  <a:pt x="288712" y="326618"/>
                </a:cubicBezTo>
                <a:cubicBezTo>
                  <a:pt x="308285" y="327099"/>
                  <a:pt x="322161" y="329568"/>
                  <a:pt x="338050" y="333163"/>
                </a:cubicBezTo>
                <a:lnTo>
                  <a:pt x="352078" y="289585"/>
                </a:lnTo>
                <a:cubicBezTo>
                  <a:pt x="331910" y="285914"/>
                  <a:pt x="317515" y="284053"/>
                  <a:pt x="293396" y="283470"/>
                </a:cubicBezTo>
                <a:close/>
                <a:moveTo>
                  <a:pt x="875212" y="282673"/>
                </a:moveTo>
                <a:cubicBezTo>
                  <a:pt x="800452" y="282673"/>
                  <a:pt x="735490" y="308057"/>
                  <a:pt x="693407" y="352749"/>
                </a:cubicBezTo>
                <a:cubicBezTo>
                  <a:pt x="692128" y="354129"/>
                  <a:pt x="690735" y="354078"/>
                  <a:pt x="689912" y="354078"/>
                </a:cubicBezTo>
                <a:cubicBezTo>
                  <a:pt x="688596" y="354078"/>
                  <a:pt x="687773" y="353838"/>
                  <a:pt x="688102" y="352749"/>
                </a:cubicBezTo>
                <a:lnTo>
                  <a:pt x="709220" y="287496"/>
                </a:lnTo>
                <a:lnTo>
                  <a:pt x="647474" y="287496"/>
                </a:lnTo>
                <a:lnTo>
                  <a:pt x="579981" y="496320"/>
                </a:lnTo>
                <a:cubicBezTo>
                  <a:pt x="558521" y="434739"/>
                  <a:pt x="514323" y="353610"/>
                  <a:pt x="460288" y="287496"/>
                </a:cubicBezTo>
                <a:lnTo>
                  <a:pt x="394098" y="287496"/>
                </a:lnTo>
                <a:lnTo>
                  <a:pt x="344570" y="439550"/>
                </a:lnTo>
                <a:cubicBezTo>
                  <a:pt x="369461" y="457642"/>
                  <a:pt x="377323" y="470923"/>
                  <a:pt x="383830" y="489686"/>
                </a:cubicBezTo>
                <a:cubicBezTo>
                  <a:pt x="384261" y="490749"/>
                  <a:pt x="385021" y="491066"/>
                  <a:pt x="386198" y="491066"/>
                </a:cubicBezTo>
                <a:cubicBezTo>
                  <a:pt x="387426" y="491066"/>
                  <a:pt x="387958" y="490698"/>
                  <a:pt x="388300" y="489686"/>
                </a:cubicBezTo>
                <a:cubicBezTo>
                  <a:pt x="388806" y="488179"/>
                  <a:pt x="431536" y="357560"/>
                  <a:pt x="431536" y="357560"/>
                </a:cubicBezTo>
                <a:cubicBezTo>
                  <a:pt x="475126" y="419027"/>
                  <a:pt x="518349" y="499915"/>
                  <a:pt x="541492" y="585437"/>
                </a:cubicBezTo>
                <a:lnTo>
                  <a:pt x="612594" y="585437"/>
                </a:lnTo>
                <a:lnTo>
                  <a:pt x="647689" y="477126"/>
                </a:lnTo>
                <a:cubicBezTo>
                  <a:pt x="648057" y="476063"/>
                  <a:pt x="648867" y="475810"/>
                  <a:pt x="649994" y="475810"/>
                </a:cubicBezTo>
                <a:cubicBezTo>
                  <a:pt x="651146" y="475810"/>
                  <a:pt x="652045" y="476164"/>
                  <a:pt x="652133" y="477126"/>
                </a:cubicBezTo>
                <a:cubicBezTo>
                  <a:pt x="662882" y="545088"/>
                  <a:pt x="731388" y="590805"/>
                  <a:pt x="828482" y="590805"/>
                </a:cubicBezTo>
                <a:cubicBezTo>
                  <a:pt x="891380" y="590805"/>
                  <a:pt x="948061" y="574549"/>
                  <a:pt x="962178" y="567080"/>
                </a:cubicBezTo>
                <a:lnTo>
                  <a:pt x="998931" y="452755"/>
                </a:lnTo>
                <a:lnTo>
                  <a:pt x="1140325" y="452755"/>
                </a:lnTo>
                <a:lnTo>
                  <a:pt x="1154644" y="408430"/>
                </a:lnTo>
                <a:lnTo>
                  <a:pt x="1013314" y="408430"/>
                </a:lnTo>
                <a:lnTo>
                  <a:pt x="1037685" y="333404"/>
                </a:lnTo>
                <a:lnTo>
                  <a:pt x="1206197" y="333404"/>
                </a:lnTo>
                <a:lnTo>
                  <a:pt x="1220808" y="287446"/>
                </a:lnTo>
                <a:lnTo>
                  <a:pt x="984207" y="287446"/>
                </a:lnTo>
                <a:lnTo>
                  <a:pt x="903939" y="535099"/>
                </a:lnTo>
                <a:cubicBezTo>
                  <a:pt x="886885" y="539353"/>
                  <a:pt x="865818" y="541379"/>
                  <a:pt x="843839" y="541379"/>
                </a:cubicBezTo>
                <a:cubicBezTo>
                  <a:pt x="796388" y="541379"/>
                  <a:pt x="758431" y="530313"/>
                  <a:pt x="736908" y="505575"/>
                </a:cubicBezTo>
                <a:cubicBezTo>
                  <a:pt x="720791" y="486938"/>
                  <a:pt x="714385" y="462959"/>
                  <a:pt x="718323" y="436144"/>
                </a:cubicBezTo>
                <a:cubicBezTo>
                  <a:pt x="727856" y="372348"/>
                  <a:pt x="790880" y="332087"/>
                  <a:pt x="875187" y="332087"/>
                </a:cubicBezTo>
                <a:cubicBezTo>
                  <a:pt x="892886" y="332087"/>
                  <a:pt x="911156" y="333125"/>
                  <a:pt x="927526" y="335201"/>
                </a:cubicBezTo>
                <a:lnTo>
                  <a:pt x="944200" y="287053"/>
                </a:lnTo>
                <a:cubicBezTo>
                  <a:pt x="923892" y="284027"/>
                  <a:pt x="899293" y="282673"/>
                  <a:pt x="875212" y="282673"/>
                </a:cubicBezTo>
                <a:close/>
                <a:moveTo>
                  <a:pt x="113895" y="0"/>
                </a:moveTo>
                <a:cubicBezTo>
                  <a:pt x="369701" y="0"/>
                  <a:pt x="933020" y="34614"/>
                  <a:pt x="1309811" y="272684"/>
                </a:cubicBezTo>
                <a:cubicBezTo>
                  <a:pt x="1321649" y="280115"/>
                  <a:pt x="1324422" y="287015"/>
                  <a:pt x="1320079" y="300752"/>
                </a:cubicBezTo>
                <a:cubicBezTo>
                  <a:pt x="1318041" y="307260"/>
                  <a:pt x="1200829" y="669111"/>
                  <a:pt x="1200829" y="669111"/>
                </a:cubicBezTo>
                <a:cubicBezTo>
                  <a:pt x="1195942" y="682670"/>
                  <a:pt x="1187612" y="683582"/>
                  <a:pt x="1177243" y="683582"/>
                </a:cubicBezTo>
                <a:lnTo>
                  <a:pt x="20498" y="683582"/>
                </a:lnTo>
                <a:cubicBezTo>
                  <a:pt x="8065" y="683582"/>
                  <a:pt x="0" y="673530"/>
                  <a:pt x="0" y="662414"/>
                </a:cubicBezTo>
                <a:lnTo>
                  <a:pt x="0" y="23233"/>
                </a:lnTo>
                <a:cubicBezTo>
                  <a:pt x="0" y="8952"/>
                  <a:pt x="9534" y="2254"/>
                  <a:pt x="24245" y="1608"/>
                </a:cubicBezTo>
                <a:cubicBezTo>
                  <a:pt x="46844" y="672"/>
                  <a:pt x="77154" y="0"/>
                  <a:pt x="11389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6788FC16-45BF-1B49-A20D-8EDC67EC040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8805" y="468066"/>
            <a:ext cx="5470199" cy="1466171"/>
          </a:xfrm>
          <a:prstGeom prst="rect">
            <a:avLst/>
          </a:prstGeom>
        </p:spPr>
        <p:txBody>
          <a:bodyPr anchor="t"/>
          <a:lstStyle>
            <a:lvl1pPr>
              <a:lnSpc>
                <a:spcPct val="80000"/>
              </a:lnSpc>
              <a:spcAft>
                <a:spcPts val="525"/>
              </a:spcAft>
              <a:defRPr lang="fr-FR" sz="3373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347" indent="0">
              <a:tabLst/>
              <a:defRPr lang="fr-FR" sz="1874" kern="1200" dirty="0" smtClean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  <a:lvl3pPr>
              <a:spcBef>
                <a:spcPts val="600"/>
              </a:spcBef>
              <a:spcAft>
                <a:spcPts val="0"/>
              </a:spcAft>
              <a:defRPr>
                <a:solidFill>
                  <a:srgbClr val="264FC4"/>
                </a:solidFill>
              </a:defRPr>
            </a:lvl3pPr>
          </a:lstStyle>
          <a:p>
            <a:pPr lvl="0"/>
            <a:r>
              <a:rPr lang="fr-FR"/>
              <a:t>Titre de la </a:t>
            </a:r>
            <a:br>
              <a:rPr lang="fr-FR"/>
            </a:br>
            <a:r>
              <a:rPr lang="fr-FR"/>
              <a:t>présentation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</p:spTree>
    <p:extLst>
      <p:ext uri="{BB962C8B-B14F-4D97-AF65-F5344CB8AC3E}">
        <p14:creationId xmlns:p14="http://schemas.microsoft.com/office/powerpoint/2010/main" val="162643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Pages titre court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12">
            <a:extLst>
              <a:ext uri="{FF2B5EF4-FFF2-40B4-BE49-F238E27FC236}">
                <a16:creationId xmlns:a16="http://schemas.microsoft.com/office/drawing/2014/main" id="{99D4518F-5B8C-2163-42E8-EB152934E05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949878" y="4751817"/>
            <a:ext cx="715343" cy="207653"/>
          </a:xfrm>
        </p:spPr>
        <p:txBody>
          <a:bodyPr/>
          <a:lstStyle>
            <a:lvl1pPr algn="r">
              <a:defRPr sz="675"/>
            </a:lvl1pPr>
          </a:lstStyle>
          <a:p>
            <a:fld id="{A4DAA585-BD59-6F42-B45C-242ED25846CB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11" name="Espace réservé pour une image  10">
            <a:extLst>
              <a:ext uri="{FF2B5EF4-FFF2-40B4-BE49-F238E27FC236}">
                <a16:creationId xmlns:a16="http://schemas.microsoft.com/office/drawing/2014/main" id="{19829C1B-CAA3-AE23-E253-CCBCFC9F8F6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6" y="83"/>
            <a:ext cx="5392776" cy="5143505"/>
          </a:xfrm>
          <a:custGeom>
            <a:avLst/>
            <a:gdLst>
              <a:gd name="connsiteX0" fmla="*/ 0 w 14373246"/>
              <a:gd name="connsiteY0" fmla="*/ 0 h 13716012"/>
              <a:gd name="connsiteX1" fmla="*/ 126683 w 14373246"/>
              <a:gd name="connsiteY1" fmla="*/ 0 h 13716012"/>
              <a:gd name="connsiteX2" fmla="*/ 14373246 w 14373246"/>
              <a:gd name="connsiteY2" fmla="*/ 7132408 h 13716012"/>
              <a:gd name="connsiteX3" fmla="*/ 14373246 w 14373246"/>
              <a:gd name="connsiteY3" fmla="*/ 9235894 h 13716012"/>
              <a:gd name="connsiteX4" fmla="*/ 8452177 w 14373246"/>
              <a:gd name="connsiteY4" fmla="*/ 13716012 h 13716012"/>
              <a:gd name="connsiteX5" fmla="*/ 0 w 14373246"/>
              <a:gd name="connsiteY5" fmla="*/ 13716012 h 1371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73246" h="13716012">
                <a:moveTo>
                  <a:pt x="0" y="0"/>
                </a:moveTo>
                <a:lnTo>
                  <a:pt x="126683" y="0"/>
                </a:lnTo>
                <a:lnTo>
                  <a:pt x="14373246" y="7132408"/>
                </a:lnTo>
                <a:lnTo>
                  <a:pt x="14373246" y="9235894"/>
                </a:lnTo>
                <a:lnTo>
                  <a:pt x="8452177" y="13716012"/>
                </a:lnTo>
                <a:lnTo>
                  <a:pt x="0" y="13716012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5" name="Espace réservé du graphique SmartArt 4">
            <a:extLst>
              <a:ext uri="{FF2B5EF4-FFF2-40B4-BE49-F238E27FC236}">
                <a16:creationId xmlns:a16="http://schemas.microsoft.com/office/drawing/2014/main" id="{2A8305EB-29DE-1C39-8185-CA9D9EA761FB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478805" y="4628663"/>
            <a:ext cx="496014" cy="342023"/>
          </a:xfrm>
          <a:custGeom>
            <a:avLst/>
            <a:gdLst>
              <a:gd name="connsiteX0" fmla="*/ 871189 w 1322014"/>
              <a:gd name="connsiteY0" fmla="*/ 826538 h 912061"/>
              <a:gd name="connsiteX1" fmla="*/ 856857 w 1322014"/>
              <a:gd name="connsiteY1" fmla="*/ 862735 h 912061"/>
              <a:gd name="connsiteX2" fmla="*/ 885710 w 1322014"/>
              <a:gd name="connsiteY2" fmla="*/ 862735 h 912061"/>
              <a:gd name="connsiteX3" fmla="*/ 96958 w 1322014"/>
              <a:gd name="connsiteY3" fmla="*/ 814384 h 912061"/>
              <a:gd name="connsiteX4" fmla="*/ 96958 w 1322014"/>
              <a:gd name="connsiteY4" fmla="*/ 840857 h 912061"/>
              <a:gd name="connsiteX5" fmla="*/ 112290 w 1322014"/>
              <a:gd name="connsiteY5" fmla="*/ 840857 h 912061"/>
              <a:gd name="connsiteX6" fmla="*/ 119709 w 1322014"/>
              <a:gd name="connsiteY6" fmla="*/ 840617 h 912061"/>
              <a:gd name="connsiteX7" fmla="*/ 126786 w 1322014"/>
              <a:gd name="connsiteY7" fmla="*/ 839135 h 912061"/>
              <a:gd name="connsiteX8" fmla="*/ 132041 w 1322014"/>
              <a:gd name="connsiteY8" fmla="*/ 835261 h 912061"/>
              <a:gd name="connsiteX9" fmla="*/ 134130 w 1322014"/>
              <a:gd name="connsiteY9" fmla="*/ 827867 h 912061"/>
              <a:gd name="connsiteX10" fmla="*/ 132294 w 1322014"/>
              <a:gd name="connsiteY10" fmla="*/ 820790 h 912061"/>
              <a:gd name="connsiteX11" fmla="*/ 127635 w 1322014"/>
              <a:gd name="connsiteY11" fmla="*/ 816764 h 912061"/>
              <a:gd name="connsiteX12" fmla="*/ 121127 w 1322014"/>
              <a:gd name="connsiteY12" fmla="*/ 814878 h 912061"/>
              <a:gd name="connsiteX13" fmla="*/ 113961 w 1322014"/>
              <a:gd name="connsiteY13" fmla="*/ 814384 h 912061"/>
              <a:gd name="connsiteX14" fmla="*/ 1030307 w 1322014"/>
              <a:gd name="connsiteY14" fmla="*/ 792672 h 912061"/>
              <a:gd name="connsiteX15" fmla="*/ 1056312 w 1322014"/>
              <a:gd name="connsiteY15" fmla="*/ 792672 h 912061"/>
              <a:gd name="connsiteX16" fmla="*/ 1056312 w 1322014"/>
              <a:gd name="connsiteY16" fmla="*/ 863216 h 912061"/>
              <a:gd name="connsiteX17" fmla="*/ 1058047 w 1322014"/>
              <a:gd name="connsiteY17" fmla="*/ 873244 h 912061"/>
              <a:gd name="connsiteX18" fmla="*/ 1062984 w 1322014"/>
              <a:gd name="connsiteY18" fmla="*/ 881220 h 912061"/>
              <a:gd name="connsiteX19" fmla="*/ 1070568 w 1322014"/>
              <a:gd name="connsiteY19" fmla="*/ 886487 h 912061"/>
              <a:gd name="connsiteX20" fmla="*/ 1080152 w 1322014"/>
              <a:gd name="connsiteY20" fmla="*/ 888373 h 912061"/>
              <a:gd name="connsiteX21" fmla="*/ 1089647 w 1322014"/>
              <a:gd name="connsiteY21" fmla="*/ 886487 h 912061"/>
              <a:gd name="connsiteX22" fmla="*/ 1097155 w 1322014"/>
              <a:gd name="connsiteY22" fmla="*/ 881220 h 912061"/>
              <a:gd name="connsiteX23" fmla="*/ 1102055 w 1322014"/>
              <a:gd name="connsiteY23" fmla="*/ 873244 h 912061"/>
              <a:gd name="connsiteX24" fmla="*/ 1103814 w 1322014"/>
              <a:gd name="connsiteY24" fmla="*/ 863216 h 912061"/>
              <a:gd name="connsiteX25" fmla="*/ 1103814 w 1322014"/>
              <a:gd name="connsiteY25" fmla="*/ 792672 h 912061"/>
              <a:gd name="connsiteX26" fmla="*/ 1129819 w 1322014"/>
              <a:gd name="connsiteY26" fmla="*/ 792672 h 912061"/>
              <a:gd name="connsiteX27" fmla="*/ 1129819 w 1322014"/>
              <a:gd name="connsiteY27" fmla="*/ 864204 h 912061"/>
              <a:gd name="connsiteX28" fmla="*/ 1126667 w 1322014"/>
              <a:gd name="connsiteY28" fmla="*/ 883283 h 912061"/>
              <a:gd name="connsiteX29" fmla="*/ 1117235 w 1322014"/>
              <a:gd name="connsiteY29" fmla="*/ 898413 h 912061"/>
              <a:gd name="connsiteX30" fmla="*/ 1101662 w 1322014"/>
              <a:gd name="connsiteY30" fmla="*/ 908440 h 912061"/>
              <a:gd name="connsiteX31" fmla="*/ 1080152 w 1322014"/>
              <a:gd name="connsiteY31" fmla="*/ 912061 h 912061"/>
              <a:gd name="connsiteX32" fmla="*/ 1058477 w 1322014"/>
              <a:gd name="connsiteY32" fmla="*/ 908440 h 912061"/>
              <a:gd name="connsiteX33" fmla="*/ 1042905 w 1322014"/>
              <a:gd name="connsiteY33" fmla="*/ 898413 h 912061"/>
              <a:gd name="connsiteX34" fmla="*/ 1033472 w 1322014"/>
              <a:gd name="connsiteY34" fmla="*/ 883283 h 912061"/>
              <a:gd name="connsiteX35" fmla="*/ 1030307 w 1322014"/>
              <a:gd name="connsiteY35" fmla="*/ 864204 h 912061"/>
              <a:gd name="connsiteX36" fmla="*/ 861199 w 1322014"/>
              <a:gd name="connsiteY36" fmla="*/ 792671 h 912061"/>
              <a:gd name="connsiteX37" fmla="*/ 882710 w 1322014"/>
              <a:gd name="connsiteY37" fmla="*/ 792671 h 912061"/>
              <a:gd name="connsiteX38" fmla="*/ 934048 w 1322014"/>
              <a:gd name="connsiteY38" fmla="*/ 909098 h 912061"/>
              <a:gd name="connsiteX39" fmla="*/ 904714 w 1322014"/>
              <a:gd name="connsiteY39" fmla="*/ 909098 h 912061"/>
              <a:gd name="connsiteX40" fmla="*/ 894547 w 1322014"/>
              <a:gd name="connsiteY40" fmla="*/ 884435 h 912061"/>
              <a:gd name="connsiteX41" fmla="*/ 848691 w 1322014"/>
              <a:gd name="connsiteY41" fmla="*/ 884435 h 912061"/>
              <a:gd name="connsiteX42" fmla="*/ 838854 w 1322014"/>
              <a:gd name="connsiteY42" fmla="*/ 909098 h 912061"/>
              <a:gd name="connsiteX43" fmla="*/ 810190 w 1322014"/>
              <a:gd name="connsiteY43" fmla="*/ 909098 h 912061"/>
              <a:gd name="connsiteX44" fmla="*/ 633918 w 1322014"/>
              <a:gd name="connsiteY44" fmla="*/ 792671 h 912061"/>
              <a:gd name="connsiteX45" fmla="*/ 714110 w 1322014"/>
              <a:gd name="connsiteY45" fmla="*/ 792671 h 912061"/>
              <a:gd name="connsiteX46" fmla="*/ 714110 w 1322014"/>
              <a:gd name="connsiteY46" fmla="*/ 816346 h 912061"/>
              <a:gd name="connsiteX47" fmla="*/ 659923 w 1322014"/>
              <a:gd name="connsiteY47" fmla="*/ 816346 h 912061"/>
              <a:gd name="connsiteX48" fmla="*/ 659923 w 1322014"/>
              <a:gd name="connsiteY48" fmla="*/ 838059 h 912061"/>
              <a:gd name="connsiteX49" fmla="*/ 711109 w 1322014"/>
              <a:gd name="connsiteY49" fmla="*/ 838059 h 912061"/>
              <a:gd name="connsiteX50" fmla="*/ 711109 w 1322014"/>
              <a:gd name="connsiteY50" fmla="*/ 861735 h 912061"/>
              <a:gd name="connsiteX51" fmla="*/ 659923 w 1322014"/>
              <a:gd name="connsiteY51" fmla="*/ 861735 h 912061"/>
              <a:gd name="connsiteX52" fmla="*/ 659923 w 1322014"/>
              <a:gd name="connsiteY52" fmla="*/ 885410 h 912061"/>
              <a:gd name="connsiteX53" fmla="*/ 717110 w 1322014"/>
              <a:gd name="connsiteY53" fmla="*/ 885410 h 912061"/>
              <a:gd name="connsiteX54" fmla="*/ 717110 w 1322014"/>
              <a:gd name="connsiteY54" fmla="*/ 909098 h 912061"/>
              <a:gd name="connsiteX55" fmla="*/ 633918 w 1322014"/>
              <a:gd name="connsiteY55" fmla="*/ 909098 h 912061"/>
              <a:gd name="connsiteX56" fmla="*/ 264378 w 1322014"/>
              <a:gd name="connsiteY56" fmla="*/ 792671 h 912061"/>
              <a:gd name="connsiteX57" fmla="*/ 344570 w 1322014"/>
              <a:gd name="connsiteY57" fmla="*/ 792671 h 912061"/>
              <a:gd name="connsiteX58" fmla="*/ 344570 w 1322014"/>
              <a:gd name="connsiteY58" fmla="*/ 816346 h 912061"/>
              <a:gd name="connsiteX59" fmla="*/ 290395 w 1322014"/>
              <a:gd name="connsiteY59" fmla="*/ 816346 h 912061"/>
              <a:gd name="connsiteX60" fmla="*/ 290395 w 1322014"/>
              <a:gd name="connsiteY60" fmla="*/ 838059 h 912061"/>
              <a:gd name="connsiteX61" fmla="*/ 341569 w 1322014"/>
              <a:gd name="connsiteY61" fmla="*/ 838059 h 912061"/>
              <a:gd name="connsiteX62" fmla="*/ 341569 w 1322014"/>
              <a:gd name="connsiteY62" fmla="*/ 861735 h 912061"/>
              <a:gd name="connsiteX63" fmla="*/ 290395 w 1322014"/>
              <a:gd name="connsiteY63" fmla="*/ 861735 h 912061"/>
              <a:gd name="connsiteX64" fmla="*/ 290395 w 1322014"/>
              <a:gd name="connsiteY64" fmla="*/ 885410 h 912061"/>
              <a:gd name="connsiteX65" fmla="*/ 347570 w 1322014"/>
              <a:gd name="connsiteY65" fmla="*/ 885410 h 912061"/>
              <a:gd name="connsiteX66" fmla="*/ 347570 w 1322014"/>
              <a:gd name="connsiteY66" fmla="*/ 909098 h 912061"/>
              <a:gd name="connsiteX67" fmla="*/ 264378 w 1322014"/>
              <a:gd name="connsiteY67" fmla="*/ 909098 h 912061"/>
              <a:gd name="connsiteX68" fmla="*/ 70941 w 1322014"/>
              <a:gd name="connsiteY68" fmla="*/ 792671 h 912061"/>
              <a:gd name="connsiteX69" fmla="*/ 116620 w 1322014"/>
              <a:gd name="connsiteY69" fmla="*/ 792671 h 912061"/>
              <a:gd name="connsiteX70" fmla="*/ 133712 w 1322014"/>
              <a:gd name="connsiteY70" fmla="*/ 794406 h 912061"/>
              <a:gd name="connsiteX71" fmla="*/ 147892 w 1322014"/>
              <a:gd name="connsiteY71" fmla="*/ 800154 h 912061"/>
              <a:gd name="connsiteX72" fmla="*/ 157552 w 1322014"/>
              <a:gd name="connsiteY72" fmla="*/ 811016 h 912061"/>
              <a:gd name="connsiteX73" fmla="*/ 161134 w 1322014"/>
              <a:gd name="connsiteY73" fmla="*/ 828032 h 912061"/>
              <a:gd name="connsiteX74" fmla="*/ 154640 w 1322014"/>
              <a:gd name="connsiteY74" fmla="*/ 848998 h 912061"/>
              <a:gd name="connsiteX75" fmla="*/ 135636 w 1322014"/>
              <a:gd name="connsiteY75" fmla="*/ 859937 h 912061"/>
              <a:gd name="connsiteX76" fmla="*/ 165642 w 1322014"/>
              <a:gd name="connsiteY76" fmla="*/ 909098 h 912061"/>
              <a:gd name="connsiteX77" fmla="*/ 134459 w 1322014"/>
              <a:gd name="connsiteY77" fmla="*/ 909098 h 912061"/>
              <a:gd name="connsiteX78" fmla="*/ 109783 w 1322014"/>
              <a:gd name="connsiteY78" fmla="*/ 862570 h 912061"/>
              <a:gd name="connsiteX79" fmla="*/ 96958 w 1322014"/>
              <a:gd name="connsiteY79" fmla="*/ 862570 h 912061"/>
              <a:gd name="connsiteX80" fmla="*/ 96958 w 1322014"/>
              <a:gd name="connsiteY80" fmla="*/ 909098 h 912061"/>
              <a:gd name="connsiteX81" fmla="*/ 70941 w 1322014"/>
              <a:gd name="connsiteY81" fmla="*/ 909098 h 912061"/>
              <a:gd name="connsiteX82" fmla="*/ 492832 w 1322014"/>
              <a:gd name="connsiteY82" fmla="*/ 789708 h 912061"/>
              <a:gd name="connsiteX83" fmla="*/ 512165 w 1322014"/>
              <a:gd name="connsiteY83" fmla="*/ 792493 h 912061"/>
              <a:gd name="connsiteX84" fmla="*/ 529003 w 1322014"/>
              <a:gd name="connsiteY84" fmla="*/ 801875 h 912061"/>
              <a:gd name="connsiteX85" fmla="*/ 511165 w 1322014"/>
              <a:gd name="connsiteY85" fmla="*/ 821119 h 912061"/>
              <a:gd name="connsiteX86" fmla="*/ 502581 w 1322014"/>
              <a:gd name="connsiteY86" fmla="*/ 815282 h 912061"/>
              <a:gd name="connsiteX87" fmla="*/ 492326 w 1322014"/>
              <a:gd name="connsiteY87" fmla="*/ 813383 h 912061"/>
              <a:gd name="connsiteX88" fmla="*/ 486502 w 1322014"/>
              <a:gd name="connsiteY88" fmla="*/ 814042 h 912061"/>
              <a:gd name="connsiteX89" fmla="*/ 480830 w 1322014"/>
              <a:gd name="connsiteY89" fmla="*/ 816093 h 912061"/>
              <a:gd name="connsiteX90" fmla="*/ 476487 w 1322014"/>
              <a:gd name="connsiteY90" fmla="*/ 819802 h 912061"/>
              <a:gd name="connsiteX91" fmla="*/ 474829 w 1322014"/>
              <a:gd name="connsiteY91" fmla="*/ 825386 h 912061"/>
              <a:gd name="connsiteX92" fmla="*/ 478830 w 1322014"/>
              <a:gd name="connsiteY92" fmla="*/ 833450 h 912061"/>
              <a:gd name="connsiteX93" fmla="*/ 488907 w 1322014"/>
              <a:gd name="connsiteY93" fmla="*/ 838223 h 912061"/>
              <a:gd name="connsiteX94" fmla="*/ 501986 w 1322014"/>
              <a:gd name="connsiteY94" fmla="*/ 842161 h 912061"/>
              <a:gd name="connsiteX95" fmla="*/ 515089 w 1322014"/>
              <a:gd name="connsiteY95" fmla="*/ 847757 h 912061"/>
              <a:gd name="connsiteX96" fmla="*/ 525180 w 1322014"/>
              <a:gd name="connsiteY96" fmla="*/ 857455 h 912061"/>
              <a:gd name="connsiteX97" fmla="*/ 529168 w 1322014"/>
              <a:gd name="connsiteY97" fmla="*/ 873736 h 912061"/>
              <a:gd name="connsiteX98" fmla="*/ 525496 w 1322014"/>
              <a:gd name="connsiteY98" fmla="*/ 890676 h 912061"/>
              <a:gd name="connsiteX99" fmla="*/ 515583 w 1322014"/>
              <a:gd name="connsiteY99" fmla="*/ 902678 h 912061"/>
              <a:gd name="connsiteX100" fmla="*/ 501087 w 1322014"/>
              <a:gd name="connsiteY100" fmla="*/ 909756 h 912061"/>
              <a:gd name="connsiteX101" fmla="*/ 483653 w 1322014"/>
              <a:gd name="connsiteY101" fmla="*/ 912060 h 912061"/>
              <a:gd name="connsiteX102" fmla="*/ 462320 w 1322014"/>
              <a:gd name="connsiteY102" fmla="*/ 908603 h 912061"/>
              <a:gd name="connsiteX103" fmla="*/ 443988 w 1322014"/>
              <a:gd name="connsiteY103" fmla="*/ 897424 h 912061"/>
              <a:gd name="connsiteX104" fmla="*/ 462485 w 1322014"/>
              <a:gd name="connsiteY104" fmla="*/ 877357 h 912061"/>
              <a:gd name="connsiteX105" fmla="*/ 472575 w 1322014"/>
              <a:gd name="connsiteY105" fmla="*/ 885498 h 912061"/>
              <a:gd name="connsiteX106" fmla="*/ 485160 w 1322014"/>
              <a:gd name="connsiteY106" fmla="*/ 888372 h 912061"/>
              <a:gd name="connsiteX107" fmla="*/ 491579 w 1322014"/>
              <a:gd name="connsiteY107" fmla="*/ 887638 h 912061"/>
              <a:gd name="connsiteX108" fmla="*/ 497415 w 1322014"/>
              <a:gd name="connsiteY108" fmla="*/ 885409 h 912061"/>
              <a:gd name="connsiteX109" fmla="*/ 501581 w 1322014"/>
              <a:gd name="connsiteY109" fmla="*/ 881636 h 912061"/>
              <a:gd name="connsiteX110" fmla="*/ 503151 w 1322014"/>
              <a:gd name="connsiteY110" fmla="*/ 876205 h 912061"/>
              <a:gd name="connsiteX111" fmla="*/ 499087 w 1322014"/>
              <a:gd name="connsiteY111" fmla="*/ 867900 h 912061"/>
              <a:gd name="connsiteX112" fmla="*/ 488819 w 1322014"/>
              <a:gd name="connsiteY112" fmla="*/ 862722 h 912061"/>
              <a:gd name="connsiteX113" fmla="*/ 475487 w 1322014"/>
              <a:gd name="connsiteY113" fmla="*/ 858442 h 912061"/>
              <a:gd name="connsiteX114" fmla="*/ 462156 w 1322014"/>
              <a:gd name="connsiteY114" fmla="*/ 852682 h 912061"/>
              <a:gd name="connsiteX115" fmla="*/ 451901 w 1322014"/>
              <a:gd name="connsiteY115" fmla="*/ 843148 h 912061"/>
              <a:gd name="connsiteX116" fmla="*/ 447811 w 1322014"/>
              <a:gd name="connsiteY116" fmla="*/ 827525 h 912061"/>
              <a:gd name="connsiteX117" fmla="*/ 451559 w 1322014"/>
              <a:gd name="connsiteY117" fmla="*/ 811079 h 912061"/>
              <a:gd name="connsiteX118" fmla="*/ 461573 w 1322014"/>
              <a:gd name="connsiteY118" fmla="*/ 799242 h 912061"/>
              <a:gd name="connsiteX119" fmla="*/ 475981 w 1322014"/>
              <a:gd name="connsiteY119" fmla="*/ 792088 h 912061"/>
              <a:gd name="connsiteX120" fmla="*/ 492832 w 1322014"/>
              <a:gd name="connsiteY120" fmla="*/ 789708 h 912061"/>
              <a:gd name="connsiteX121" fmla="*/ 338284 w 1322014"/>
              <a:gd name="connsiteY121" fmla="*/ 760288 h 912061"/>
              <a:gd name="connsiteX122" fmla="*/ 309432 w 1322014"/>
              <a:gd name="connsiteY122" fmla="*/ 783969 h 912061"/>
              <a:gd name="connsiteX123" fmla="*/ 287416 w 1322014"/>
              <a:gd name="connsiteY123" fmla="*/ 783970 h 912061"/>
              <a:gd name="connsiteX124" fmla="*/ 304257 w 1322014"/>
              <a:gd name="connsiteY124" fmla="*/ 760292 h 912061"/>
              <a:gd name="connsiteX125" fmla="*/ 293396 w 1322014"/>
              <a:gd name="connsiteY125" fmla="*/ 283470 h 912061"/>
              <a:gd name="connsiteX126" fmla="*/ 127733 w 1322014"/>
              <a:gd name="connsiteY126" fmla="*/ 347508 h 912061"/>
              <a:gd name="connsiteX127" fmla="*/ 219370 w 1322014"/>
              <a:gd name="connsiteY127" fmla="*/ 454831 h 912061"/>
              <a:gd name="connsiteX128" fmla="*/ 282495 w 1322014"/>
              <a:gd name="connsiteY128" fmla="*/ 517184 h 912061"/>
              <a:gd name="connsiteX129" fmla="*/ 201050 w 1322014"/>
              <a:gd name="connsiteY129" fmla="*/ 543949 h 912061"/>
              <a:gd name="connsiteX130" fmla="*/ 81053 w 1322014"/>
              <a:gd name="connsiteY130" fmla="*/ 514424 h 912061"/>
              <a:gd name="connsiteX131" fmla="*/ 59340 w 1322014"/>
              <a:gd name="connsiteY131" fmla="*/ 560813 h 912061"/>
              <a:gd name="connsiteX132" fmla="*/ 188820 w 1322014"/>
              <a:gd name="connsiteY132" fmla="*/ 590932 h 912061"/>
              <a:gd name="connsiteX133" fmla="*/ 358003 w 1322014"/>
              <a:gd name="connsiteY133" fmla="*/ 523147 h 912061"/>
              <a:gd name="connsiteX134" fmla="*/ 263454 w 1322014"/>
              <a:gd name="connsiteY134" fmla="*/ 410127 h 912061"/>
              <a:gd name="connsiteX135" fmla="*/ 199062 w 1322014"/>
              <a:gd name="connsiteY135" fmla="*/ 358953 h 912061"/>
              <a:gd name="connsiteX136" fmla="*/ 288712 w 1322014"/>
              <a:gd name="connsiteY136" fmla="*/ 326618 h 912061"/>
              <a:gd name="connsiteX137" fmla="*/ 338050 w 1322014"/>
              <a:gd name="connsiteY137" fmla="*/ 333163 h 912061"/>
              <a:gd name="connsiteX138" fmla="*/ 352078 w 1322014"/>
              <a:gd name="connsiteY138" fmla="*/ 289585 h 912061"/>
              <a:gd name="connsiteX139" fmla="*/ 293396 w 1322014"/>
              <a:gd name="connsiteY139" fmla="*/ 283470 h 912061"/>
              <a:gd name="connsiteX140" fmla="*/ 875212 w 1322014"/>
              <a:gd name="connsiteY140" fmla="*/ 282673 h 912061"/>
              <a:gd name="connsiteX141" fmla="*/ 693407 w 1322014"/>
              <a:gd name="connsiteY141" fmla="*/ 352749 h 912061"/>
              <a:gd name="connsiteX142" fmla="*/ 689912 w 1322014"/>
              <a:gd name="connsiteY142" fmla="*/ 354078 h 912061"/>
              <a:gd name="connsiteX143" fmla="*/ 688102 w 1322014"/>
              <a:gd name="connsiteY143" fmla="*/ 352749 h 912061"/>
              <a:gd name="connsiteX144" fmla="*/ 709220 w 1322014"/>
              <a:gd name="connsiteY144" fmla="*/ 287496 h 912061"/>
              <a:gd name="connsiteX145" fmla="*/ 647474 w 1322014"/>
              <a:gd name="connsiteY145" fmla="*/ 287496 h 912061"/>
              <a:gd name="connsiteX146" fmla="*/ 579981 w 1322014"/>
              <a:gd name="connsiteY146" fmla="*/ 496320 h 912061"/>
              <a:gd name="connsiteX147" fmla="*/ 460288 w 1322014"/>
              <a:gd name="connsiteY147" fmla="*/ 287496 h 912061"/>
              <a:gd name="connsiteX148" fmla="*/ 394098 w 1322014"/>
              <a:gd name="connsiteY148" fmla="*/ 287496 h 912061"/>
              <a:gd name="connsiteX149" fmla="*/ 344570 w 1322014"/>
              <a:gd name="connsiteY149" fmla="*/ 439550 h 912061"/>
              <a:gd name="connsiteX150" fmla="*/ 383830 w 1322014"/>
              <a:gd name="connsiteY150" fmla="*/ 489686 h 912061"/>
              <a:gd name="connsiteX151" fmla="*/ 386198 w 1322014"/>
              <a:gd name="connsiteY151" fmla="*/ 491066 h 912061"/>
              <a:gd name="connsiteX152" fmla="*/ 388300 w 1322014"/>
              <a:gd name="connsiteY152" fmla="*/ 489686 h 912061"/>
              <a:gd name="connsiteX153" fmla="*/ 431536 w 1322014"/>
              <a:gd name="connsiteY153" fmla="*/ 357560 h 912061"/>
              <a:gd name="connsiteX154" fmla="*/ 541492 w 1322014"/>
              <a:gd name="connsiteY154" fmla="*/ 585437 h 912061"/>
              <a:gd name="connsiteX155" fmla="*/ 612594 w 1322014"/>
              <a:gd name="connsiteY155" fmla="*/ 585437 h 912061"/>
              <a:gd name="connsiteX156" fmla="*/ 647689 w 1322014"/>
              <a:gd name="connsiteY156" fmla="*/ 477126 h 912061"/>
              <a:gd name="connsiteX157" fmla="*/ 649994 w 1322014"/>
              <a:gd name="connsiteY157" fmla="*/ 475810 h 912061"/>
              <a:gd name="connsiteX158" fmla="*/ 652133 w 1322014"/>
              <a:gd name="connsiteY158" fmla="*/ 477126 h 912061"/>
              <a:gd name="connsiteX159" fmla="*/ 828482 w 1322014"/>
              <a:gd name="connsiteY159" fmla="*/ 590805 h 912061"/>
              <a:gd name="connsiteX160" fmla="*/ 962178 w 1322014"/>
              <a:gd name="connsiteY160" fmla="*/ 567080 h 912061"/>
              <a:gd name="connsiteX161" fmla="*/ 998931 w 1322014"/>
              <a:gd name="connsiteY161" fmla="*/ 452755 h 912061"/>
              <a:gd name="connsiteX162" fmla="*/ 1140325 w 1322014"/>
              <a:gd name="connsiteY162" fmla="*/ 452755 h 912061"/>
              <a:gd name="connsiteX163" fmla="*/ 1154644 w 1322014"/>
              <a:gd name="connsiteY163" fmla="*/ 408430 h 912061"/>
              <a:gd name="connsiteX164" fmla="*/ 1013314 w 1322014"/>
              <a:gd name="connsiteY164" fmla="*/ 408430 h 912061"/>
              <a:gd name="connsiteX165" fmla="*/ 1037685 w 1322014"/>
              <a:gd name="connsiteY165" fmla="*/ 333404 h 912061"/>
              <a:gd name="connsiteX166" fmla="*/ 1206197 w 1322014"/>
              <a:gd name="connsiteY166" fmla="*/ 333404 h 912061"/>
              <a:gd name="connsiteX167" fmla="*/ 1220808 w 1322014"/>
              <a:gd name="connsiteY167" fmla="*/ 287446 h 912061"/>
              <a:gd name="connsiteX168" fmla="*/ 984207 w 1322014"/>
              <a:gd name="connsiteY168" fmla="*/ 287446 h 912061"/>
              <a:gd name="connsiteX169" fmla="*/ 903939 w 1322014"/>
              <a:gd name="connsiteY169" fmla="*/ 535099 h 912061"/>
              <a:gd name="connsiteX170" fmla="*/ 843839 w 1322014"/>
              <a:gd name="connsiteY170" fmla="*/ 541379 h 912061"/>
              <a:gd name="connsiteX171" fmla="*/ 736908 w 1322014"/>
              <a:gd name="connsiteY171" fmla="*/ 505575 h 912061"/>
              <a:gd name="connsiteX172" fmla="*/ 718323 w 1322014"/>
              <a:gd name="connsiteY172" fmla="*/ 436144 h 912061"/>
              <a:gd name="connsiteX173" fmla="*/ 875187 w 1322014"/>
              <a:gd name="connsiteY173" fmla="*/ 332087 h 912061"/>
              <a:gd name="connsiteX174" fmla="*/ 927526 w 1322014"/>
              <a:gd name="connsiteY174" fmla="*/ 335201 h 912061"/>
              <a:gd name="connsiteX175" fmla="*/ 944200 w 1322014"/>
              <a:gd name="connsiteY175" fmla="*/ 287053 h 912061"/>
              <a:gd name="connsiteX176" fmla="*/ 875212 w 1322014"/>
              <a:gd name="connsiteY176" fmla="*/ 282673 h 912061"/>
              <a:gd name="connsiteX177" fmla="*/ 113895 w 1322014"/>
              <a:gd name="connsiteY177" fmla="*/ 0 h 912061"/>
              <a:gd name="connsiteX178" fmla="*/ 1309811 w 1322014"/>
              <a:gd name="connsiteY178" fmla="*/ 272684 h 912061"/>
              <a:gd name="connsiteX179" fmla="*/ 1320079 w 1322014"/>
              <a:gd name="connsiteY179" fmla="*/ 300752 h 912061"/>
              <a:gd name="connsiteX180" fmla="*/ 1200829 w 1322014"/>
              <a:gd name="connsiteY180" fmla="*/ 669111 h 912061"/>
              <a:gd name="connsiteX181" fmla="*/ 1177243 w 1322014"/>
              <a:gd name="connsiteY181" fmla="*/ 683582 h 912061"/>
              <a:gd name="connsiteX182" fmla="*/ 20498 w 1322014"/>
              <a:gd name="connsiteY182" fmla="*/ 683582 h 912061"/>
              <a:gd name="connsiteX183" fmla="*/ 0 w 1322014"/>
              <a:gd name="connsiteY183" fmla="*/ 662414 h 912061"/>
              <a:gd name="connsiteX184" fmla="*/ 0 w 1322014"/>
              <a:gd name="connsiteY184" fmla="*/ 23233 h 912061"/>
              <a:gd name="connsiteX185" fmla="*/ 24245 w 1322014"/>
              <a:gd name="connsiteY185" fmla="*/ 1608 h 912061"/>
              <a:gd name="connsiteX186" fmla="*/ 113895 w 1322014"/>
              <a:gd name="connsiteY186" fmla="*/ 0 h 91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322014" h="912061">
                <a:moveTo>
                  <a:pt x="871189" y="826538"/>
                </a:moveTo>
                <a:lnTo>
                  <a:pt x="856857" y="862735"/>
                </a:lnTo>
                <a:lnTo>
                  <a:pt x="885710" y="862735"/>
                </a:lnTo>
                <a:close/>
                <a:moveTo>
                  <a:pt x="96958" y="814384"/>
                </a:moveTo>
                <a:lnTo>
                  <a:pt x="96958" y="840857"/>
                </a:lnTo>
                <a:lnTo>
                  <a:pt x="112290" y="840857"/>
                </a:lnTo>
                <a:cubicBezTo>
                  <a:pt x="114620" y="840857"/>
                  <a:pt x="117101" y="840781"/>
                  <a:pt x="119709" y="840617"/>
                </a:cubicBezTo>
                <a:cubicBezTo>
                  <a:pt x="122317" y="840452"/>
                  <a:pt x="124672" y="839958"/>
                  <a:pt x="126786" y="839135"/>
                </a:cubicBezTo>
                <a:cubicBezTo>
                  <a:pt x="128901" y="838312"/>
                  <a:pt x="130661" y="837021"/>
                  <a:pt x="132041" y="835261"/>
                </a:cubicBezTo>
                <a:cubicBezTo>
                  <a:pt x="133433" y="833514"/>
                  <a:pt x="134130" y="831045"/>
                  <a:pt x="134130" y="827867"/>
                </a:cubicBezTo>
                <a:cubicBezTo>
                  <a:pt x="134130" y="824905"/>
                  <a:pt x="133522" y="822550"/>
                  <a:pt x="132294" y="820790"/>
                </a:cubicBezTo>
                <a:cubicBezTo>
                  <a:pt x="131066" y="819043"/>
                  <a:pt x="129508" y="817701"/>
                  <a:pt x="127635" y="816764"/>
                </a:cubicBezTo>
                <a:cubicBezTo>
                  <a:pt x="125736" y="815840"/>
                  <a:pt x="123571" y="815207"/>
                  <a:pt x="121127" y="814878"/>
                </a:cubicBezTo>
                <a:cubicBezTo>
                  <a:pt x="118671" y="814549"/>
                  <a:pt x="116291" y="814384"/>
                  <a:pt x="113961" y="814384"/>
                </a:cubicBezTo>
                <a:close/>
                <a:moveTo>
                  <a:pt x="1030307" y="792672"/>
                </a:moveTo>
                <a:lnTo>
                  <a:pt x="1056312" y="792672"/>
                </a:lnTo>
                <a:lnTo>
                  <a:pt x="1056312" y="863216"/>
                </a:lnTo>
                <a:cubicBezTo>
                  <a:pt x="1056312" y="866837"/>
                  <a:pt x="1056894" y="870180"/>
                  <a:pt x="1058047" y="873244"/>
                </a:cubicBezTo>
                <a:cubicBezTo>
                  <a:pt x="1059224" y="876320"/>
                  <a:pt x="1060857" y="878979"/>
                  <a:pt x="1062984" y="881220"/>
                </a:cubicBezTo>
                <a:cubicBezTo>
                  <a:pt x="1065086" y="883473"/>
                  <a:pt x="1067618" y="885220"/>
                  <a:pt x="1070568" y="886487"/>
                </a:cubicBezTo>
                <a:cubicBezTo>
                  <a:pt x="1073492" y="887753"/>
                  <a:pt x="1076708" y="888373"/>
                  <a:pt x="1080152" y="888373"/>
                </a:cubicBezTo>
                <a:cubicBezTo>
                  <a:pt x="1083595" y="888373"/>
                  <a:pt x="1086773" y="887753"/>
                  <a:pt x="1089647" y="886487"/>
                </a:cubicBezTo>
                <a:cubicBezTo>
                  <a:pt x="1092546" y="885220"/>
                  <a:pt x="1095041" y="883473"/>
                  <a:pt x="1097155" y="881220"/>
                </a:cubicBezTo>
                <a:cubicBezTo>
                  <a:pt x="1099269" y="878979"/>
                  <a:pt x="1100902" y="876320"/>
                  <a:pt x="1102055" y="873244"/>
                </a:cubicBezTo>
                <a:cubicBezTo>
                  <a:pt x="1103245" y="870180"/>
                  <a:pt x="1103814" y="866837"/>
                  <a:pt x="1103814" y="863216"/>
                </a:cubicBezTo>
                <a:lnTo>
                  <a:pt x="1103814" y="792672"/>
                </a:lnTo>
                <a:lnTo>
                  <a:pt x="1129819" y="792672"/>
                </a:lnTo>
                <a:lnTo>
                  <a:pt x="1129819" y="864204"/>
                </a:lnTo>
                <a:cubicBezTo>
                  <a:pt x="1129819" y="871117"/>
                  <a:pt x="1128768" y="877472"/>
                  <a:pt x="1126667" y="883283"/>
                </a:cubicBezTo>
                <a:cubicBezTo>
                  <a:pt x="1124540" y="889095"/>
                  <a:pt x="1121413" y="894133"/>
                  <a:pt x="1117235" y="898413"/>
                </a:cubicBezTo>
                <a:cubicBezTo>
                  <a:pt x="1113069" y="902679"/>
                  <a:pt x="1107878" y="906034"/>
                  <a:pt x="1101662" y="908440"/>
                </a:cubicBezTo>
                <a:cubicBezTo>
                  <a:pt x="1095420" y="910845"/>
                  <a:pt x="1088255" y="912061"/>
                  <a:pt x="1080152" y="912061"/>
                </a:cubicBezTo>
                <a:cubicBezTo>
                  <a:pt x="1071922" y="912061"/>
                  <a:pt x="1064706" y="910845"/>
                  <a:pt x="1058477" y="908440"/>
                </a:cubicBezTo>
                <a:cubicBezTo>
                  <a:pt x="1052235" y="906034"/>
                  <a:pt x="1047057" y="902679"/>
                  <a:pt x="1042905" y="898413"/>
                </a:cubicBezTo>
                <a:cubicBezTo>
                  <a:pt x="1038727" y="894133"/>
                  <a:pt x="1035587" y="889095"/>
                  <a:pt x="1033472" y="883283"/>
                </a:cubicBezTo>
                <a:cubicBezTo>
                  <a:pt x="1031358" y="877472"/>
                  <a:pt x="1030307" y="871117"/>
                  <a:pt x="1030307" y="864204"/>
                </a:cubicBezTo>
                <a:close/>
                <a:moveTo>
                  <a:pt x="861199" y="792671"/>
                </a:moveTo>
                <a:lnTo>
                  <a:pt x="882710" y="792671"/>
                </a:lnTo>
                <a:lnTo>
                  <a:pt x="934048" y="909098"/>
                </a:lnTo>
                <a:lnTo>
                  <a:pt x="904714" y="909098"/>
                </a:lnTo>
                <a:lnTo>
                  <a:pt x="894547" y="884435"/>
                </a:lnTo>
                <a:lnTo>
                  <a:pt x="848691" y="884435"/>
                </a:lnTo>
                <a:lnTo>
                  <a:pt x="838854" y="909098"/>
                </a:lnTo>
                <a:lnTo>
                  <a:pt x="810190" y="909098"/>
                </a:lnTo>
                <a:close/>
                <a:moveTo>
                  <a:pt x="633918" y="792671"/>
                </a:moveTo>
                <a:lnTo>
                  <a:pt x="714110" y="792671"/>
                </a:lnTo>
                <a:lnTo>
                  <a:pt x="714110" y="816346"/>
                </a:lnTo>
                <a:lnTo>
                  <a:pt x="659923" y="816346"/>
                </a:lnTo>
                <a:lnTo>
                  <a:pt x="659923" y="838059"/>
                </a:lnTo>
                <a:lnTo>
                  <a:pt x="711109" y="838059"/>
                </a:lnTo>
                <a:lnTo>
                  <a:pt x="711109" y="861735"/>
                </a:lnTo>
                <a:lnTo>
                  <a:pt x="659923" y="861735"/>
                </a:lnTo>
                <a:lnTo>
                  <a:pt x="659923" y="885410"/>
                </a:lnTo>
                <a:lnTo>
                  <a:pt x="717110" y="885410"/>
                </a:lnTo>
                <a:lnTo>
                  <a:pt x="717110" y="909098"/>
                </a:lnTo>
                <a:lnTo>
                  <a:pt x="633918" y="909098"/>
                </a:lnTo>
                <a:close/>
                <a:moveTo>
                  <a:pt x="264378" y="792671"/>
                </a:moveTo>
                <a:lnTo>
                  <a:pt x="344570" y="792671"/>
                </a:lnTo>
                <a:lnTo>
                  <a:pt x="344570" y="816346"/>
                </a:lnTo>
                <a:lnTo>
                  <a:pt x="290395" y="816346"/>
                </a:lnTo>
                <a:lnTo>
                  <a:pt x="290395" y="838059"/>
                </a:lnTo>
                <a:lnTo>
                  <a:pt x="341569" y="838059"/>
                </a:lnTo>
                <a:lnTo>
                  <a:pt x="341569" y="861735"/>
                </a:lnTo>
                <a:lnTo>
                  <a:pt x="290395" y="861735"/>
                </a:lnTo>
                <a:lnTo>
                  <a:pt x="290395" y="885410"/>
                </a:lnTo>
                <a:lnTo>
                  <a:pt x="347570" y="885410"/>
                </a:lnTo>
                <a:lnTo>
                  <a:pt x="347570" y="909098"/>
                </a:lnTo>
                <a:lnTo>
                  <a:pt x="264378" y="909098"/>
                </a:lnTo>
                <a:close/>
                <a:moveTo>
                  <a:pt x="70941" y="792671"/>
                </a:moveTo>
                <a:lnTo>
                  <a:pt x="116620" y="792671"/>
                </a:lnTo>
                <a:cubicBezTo>
                  <a:pt x="122621" y="792671"/>
                  <a:pt x="128331" y="793254"/>
                  <a:pt x="133712" y="794406"/>
                </a:cubicBezTo>
                <a:cubicBezTo>
                  <a:pt x="139105" y="795545"/>
                  <a:pt x="143828" y="797469"/>
                  <a:pt x="147892" y="800154"/>
                </a:cubicBezTo>
                <a:cubicBezTo>
                  <a:pt x="151943" y="802838"/>
                  <a:pt x="155159" y="806458"/>
                  <a:pt x="157552" y="811016"/>
                </a:cubicBezTo>
                <a:cubicBezTo>
                  <a:pt x="159932" y="815561"/>
                  <a:pt x="161134" y="821233"/>
                  <a:pt x="161134" y="828032"/>
                </a:cubicBezTo>
                <a:cubicBezTo>
                  <a:pt x="161134" y="836249"/>
                  <a:pt x="158970" y="843237"/>
                  <a:pt x="154640" y="848998"/>
                </a:cubicBezTo>
                <a:cubicBezTo>
                  <a:pt x="150297" y="854759"/>
                  <a:pt x="143967" y="858405"/>
                  <a:pt x="135636" y="859937"/>
                </a:cubicBezTo>
                <a:lnTo>
                  <a:pt x="165642" y="909098"/>
                </a:lnTo>
                <a:lnTo>
                  <a:pt x="134459" y="909098"/>
                </a:lnTo>
                <a:lnTo>
                  <a:pt x="109783" y="862570"/>
                </a:lnTo>
                <a:lnTo>
                  <a:pt x="96958" y="862570"/>
                </a:lnTo>
                <a:lnTo>
                  <a:pt x="96958" y="909098"/>
                </a:lnTo>
                <a:lnTo>
                  <a:pt x="70941" y="909098"/>
                </a:lnTo>
                <a:close/>
                <a:moveTo>
                  <a:pt x="492832" y="789708"/>
                </a:moveTo>
                <a:cubicBezTo>
                  <a:pt x="499492" y="789708"/>
                  <a:pt x="505948" y="790632"/>
                  <a:pt x="512165" y="792493"/>
                </a:cubicBezTo>
                <a:cubicBezTo>
                  <a:pt x="518381" y="794367"/>
                  <a:pt x="524015" y="797494"/>
                  <a:pt x="529003" y="801875"/>
                </a:cubicBezTo>
                <a:lnTo>
                  <a:pt x="511165" y="821119"/>
                </a:lnTo>
                <a:cubicBezTo>
                  <a:pt x="509038" y="818486"/>
                  <a:pt x="506189" y="816536"/>
                  <a:pt x="502581" y="815282"/>
                </a:cubicBezTo>
                <a:cubicBezTo>
                  <a:pt x="498960" y="814016"/>
                  <a:pt x="495542" y="813383"/>
                  <a:pt x="492326" y="813383"/>
                </a:cubicBezTo>
                <a:cubicBezTo>
                  <a:pt x="490427" y="813383"/>
                  <a:pt x="488502" y="813611"/>
                  <a:pt x="486502" y="814042"/>
                </a:cubicBezTo>
                <a:cubicBezTo>
                  <a:pt x="484476" y="814485"/>
                  <a:pt x="482602" y="815169"/>
                  <a:pt x="480830" y="816093"/>
                </a:cubicBezTo>
                <a:cubicBezTo>
                  <a:pt x="479058" y="817030"/>
                  <a:pt x="477601" y="818258"/>
                  <a:pt x="476487" y="819802"/>
                </a:cubicBezTo>
                <a:cubicBezTo>
                  <a:pt x="475386" y="821334"/>
                  <a:pt x="474829" y="823195"/>
                  <a:pt x="474829" y="825386"/>
                </a:cubicBezTo>
                <a:cubicBezTo>
                  <a:pt x="474829" y="828905"/>
                  <a:pt x="476146" y="831589"/>
                  <a:pt x="478830" y="833450"/>
                </a:cubicBezTo>
                <a:cubicBezTo>
                  <a:pt x="481476" y="835311"/>
                  <a:pt x="484856" y="836907"/>
                  <a:pt x="488907" y="838223"/>
                </a:cubicBezTo>
                <a:cubicBezTo>
                  <a:pt x="492971" y="839527"/>
                  <a:pt x="497339" y="840844"/>
                  <a:pt x="501986" y="842161"/>
                </a:cubicBezTo>
                <a:cubicBezTo>
                  <a:pt x="506657" y="843478"/>
                  <a:pt x="511025" y="845339"/>
                  <a:pt x="515089" y="847757"/>
                </a:cubicBezTo>
                <a:cubicBezTo>
                  <a:pt x="519141" y="850162"/>
                  <a:pt x="522496" y="853403"/>
                  <a:pt x="525180" y="857455"/>
                </a:cubicBezTo>
                <a:cubicBezTo>
                  <a:pt x="527826" y="861519"/>
                  <a:pt x="529168" y="866938"/>
                  <a:pt x="529168" y="873736"/>
                </a:cubicBezTo>
                <a:cubicBezTo>
                  <a:pt x="529168" y="880206"/>
                  <a:pt x="527940" y="885852"/>
                  <a:pt x="525496" y="890676"/>
                </a:cubicBezTo>
                <a:cubicBezTo>
                  <a:pt x="523066" y="895500"/>
                  <a:pt x="519749" y="899500"/>
                  <a:pt x="515583" y="902678"/>
                </a:cubicBezTo>
                <a:cubicBezTo>
                  <a:pt x="511418" y="905856"/>
                  <a:pt x="506569" y="908224"/>
                  <a:pt x="501087" y="909756"/>
                </a:cubicBezTo>
                <a:cubicBezTo>
                  <a:pt x="495567" y="911288"/>
                  <a:pt x="489768" y="912060"/>
                  <a:pt x="483653" y="912060"/>
                </a:cubicBezTo>
                <a:cubicBezTo>
                  <a:pt x="475981" y="912060"/>
                  <a:pt x="468878" y="910908"/>
                  <a:pt x="462320" y="908603"/>
                </a:cubicBezTo>
                <a:cubicBezTo>
                  <a:pt x="455762" y="906299"/>
                  <a:pt x="449634" y="902577"/>
                  <a:pt x="443988" y="897424"/>
                </a:cubicBezTo>
                <a:lnTo>
                  <a:pt x="462485" y="877357"/>
                </a:lnTo>
                <a:cubicBezTo>
                  <a:pt x="465144" y="880864"/>
                  <a:pt x="468511" y="883574"/>
                  <a:pt x="472575" y="885498"/>
                </a:cubicBezTo>
                <a:cubicBezTo>
                  <a:pt x="476627" y="887410"/>
                  <a:pt x="480830" y="888372"/>
                  <a:pt x="485160" y="888372"/>
                </a:cubicBezTo>
                <a:cubicBezTo>
                  <a:pt x="487274" y="888372"/>
                  <a:pt x="489427" y="888131"/>
                  <a:pt x="491579" y="887638"/>
                </a:cubicBezTo>
                <a:cubicBezTo>
                  <a:pt x="493744" y="887144"/>
                  <a:pt x="495693" y="886397"/>
                  <a:pt x="497415" y="885409"/>
                </a:cubicBezTo>
                <a:cubicBezTo>
                  <a:pt x="499137" y="884422"/>
                  <a:pt x="500530" y="883168"/>
                  <a:pt x="501581" y="881636"/>
                </a:cubicBezTo>
                <a:cubicBezTo>
                  <a:pt x="502619" y="880092"/>
                  <a:pt x="503151" y="878294"/>
                  <a:pt x="503151" y="876205"/>
                </a:cubicBezTo>
                <a:cubicBezTo>
                  <a:pt x="503151" y="872698"/>
                  <a:pt x="501796" y="869925"/>
                  <a:pt x="499087" y="867900"/>
                </a:cubicBezTo>
                <a:cubicBezTo>
                  <a:pt x="496339" y="865874"/>
                  <a:pt x="492933" y="864140"/>
                  <a:pt x="488819" y="862722"/>
                </a:cubicBezTo>
                <a:cubicBezTo>
                  <a:pt x="484704" y="861304"/>
                  <a:pt x="480273" y="859873"/>
                  <a:pt x="475487" y="858442"/>
                </a:cubicBezTo>
                <a:cubicBezTo>
                  <a:pt x="470702" y="857024"/>
                  <a:pt x="466270" y="855100"/>
                  <a:pt x="462156" y="852682"/>
                </a:cubicBezTo>
                <a:cubicBezTo>
                  <a:pt x="458041" y="850276"/>
                  <a:pt x="454623" y="847098"/>
                  <a:pt x="451901" y="843148"/>
                </a:cubicBezTo>
                <a:cubicBezTo>
                  <a:pt x="449179" y="839211"/>
                  <a:pt x="447811" y="833995"/>
                  <a:pt x="447811" y="827525"/>
                </a:cubicBezTo>
                <a:cubicBezTo>
                  <a:pt x="447811" y="821284"/>
                  <a:pt x="449052" y="815802"/>
                  <a:pt x="451559" y="811079"/>
                </a:cubicBezTo>
                <a:cubicBezTo>
                  <a:pt x="454066" y="806369"/>
                  <a:pt x="457408" y="802419"/>
                  <a:pt x="461573" y="799242"/>
                </a:cubicBezTo>
                <a:cubicBezTo>
                  <a:pt x="465726" y="796064"/>
                  <a:pt x="470537" y="793684"/>
                  <a:pt x="475981" y="792088"/>
                </a:cubicBezTo>
                <a:cubicBezTo>
                  <a:pt x="481438" y="790506"/>
                  <a:pt x="487046" y="789708"/>
                  <a:pt x="492832" y="789708"/>
                </a:cubicBezTo>
                <a:close/>
                <a:moveTo>
                  <a:pt x="338284" y="760288"/>
                </a:moveTo>
                <a:lnTo>
                  <a:pt x="309432" y="783969"/>
                </a:lnTo>
                <a:lnTo>
                  <a:pt x="287416" y="783970"/>
                </a:lnTo>
                <a:lnTo>
                  <a:pt x="304257" y="760292"/>
                </a:lnTo>
                <a:close/>
                <a:moveTo>
                  <a:pt x="293396" y="283470"/>
                </a:moveTo>
                <a:cubicBezTo>
                  <a:pt x="215800" y="281673"/>
                  <a:pt x="145660" y="302803"/>
                  <a:pt x="127733" y="347508"/>
                </a:cubicBezTo>
                <a:cubicBezTo>
                  <a:pt x="106311" y="400467"/>
                  <a:pt x="166879" y="430308"/>
                  <a:pt x="219370" y="454831"/>
                </a:cubicBezTo>
                <a:cubicBezTo>
                  <a:pt x="261150" y="474328"/>
                  <a:pt x="294029" y="492838"/>
                  <a:pt x="282495" y="517184"/>
                </a:cubicBezTo>
                <a:cubicBezTo>
                  <a:pt x="273443" y="536011"/>
                  <a:pt x="243969" y="544911"/>
                  <a:pt x="201050" y="543949"/>
                </a:cubicBezTo>
                <a:cubicBezTo>
                  <a:pt x="163929" y="543113"/>
                  <a:pt x="117566" y="532542"/>
                  <a:pt x="81053" y="514424"/>
                </a:cubicBezTo>
                <a:lnTo>
                  <a:pt x="59340" y="560813"/>
                </a:lnTo>
                <a:cubicBezTo>
                  <a:pt x="86206" y="573068"/>
                  <a:pt x="141558" y="589793"/>
                  <a:pt x="188820" y="590932"/>
                </a:cubicBezTo>
                <a:cubicBezTo>
                  <a:pt x="277545" y="592844"/>
                  <a:pt x="335024" y="570916"/>
                  <a:pt x="358003" y="523147"/>
                </a:cubicBezTo>
                <a:cubicBezTo>
                  <a:pt x="385236" y="466808"/>
                  <a:pt x="317717" y="435942"/>
                  <a:pt x="263454" y="410127"/>
                </a:cubicBezTo>
                <a:cubicBezTo>
                  <a:pt x="220990" y="389882"/>
                  <a:pt x="192086" y="379298"/>
                  <a:pt x="199062" y="358953"/>
                </a:cubicBezTo>
                <a:cubicBezTo>
                  <a:pt x="207266" y="334872"/>
                  <a:pt x="250008" y="325769"/>
                  <a:pt x="288712" y="326618"/>
                </a:cubicBezTo>
                <a:cubicBezTo>
                  <a:pt x="308285" y="327099"/>
                  <a:pt x="322161" y="329568"/>
                  <a:pt x="338050" y="333163"/>
                </a:cubicBezTo>
                <a:lnTo>
                  <a:pt x="352078" y="289585"/>
                </a:lnTo>
                <a:cubicBezTo>
                  <a:pt x="331910" y="285914"/>
                  <a:pt x="317515" y="284053"/>
                  <a:pt x="293396" y="283470"/>
                </a:cubicBezTo>
                <a:close/>
                <a:moveTo>
                  <a:pt x="875212" y="282673"/>
                </a:moveTo>
                <a:cubicBezTo>
                  <a:pt x="800452" y="282673"/>
                  <a:pt x="735490" y="308057"/>
                  <a:pt x="693407" y="352749"/>
                </a:cubicBezTo>
                <a:cubicBezTo>
                  <a:pt x="692128" y="354129"/>
                  <a:pt x="690735" y="354078"/>
                  <a:pt x="689912" y="354078"/>
                </a:cubicBezTo>
                <a:cubicBezTo>
                  <a:pt x="688596" y="354078"/>
                  <a:pt x="687773" y="353838"/>
                  <a:pt x="688102" y="352749"/>
                </a:cubicBezTo>
                <a:lnTo>
                  <a:pt x="709220" y="287496"/>
                </a:lnTo>
                <a:lnTo>
                  <a:pt x="647474" y="287496"/>
                </a:lnTo>
                <a:lnTo>
                  <a:pt x="579981" y="496320"/>
                </a:lnTo>
                <a:cubicBezTo>
                  <a:pt x="558521" y="434739"/>
                  <a:pt x="514323" y="353610"/>
                  <a:pt x="460288" y="287496"/>
                </a:cubicBezTo>
                <a:lnTo>
                  <a:pt x="394098" y="287496"/>
                </a:lnTo>
                <a:lnTo>
                  <a:pt x="344570" y="439550"/>
                </a:lnTo>
                <a:cubicBezTo>
                  <a:pt x="369461" y="457642"/>
                  <a:pt x="377323" y="470923"/>
                  <a:pt x="383830" y="489686"/>
                </a:cubicBezTo>
                <a:cubicBezTo>
                  <a:pt x="384261" y="490749"/>
                  <a:pt x="385021" y="491066"/>
                  <a:pt x="386198" y="491066"/>
                </a:cubicBezTo>
                <a:cubicBezTo>
                  <a:pt x="387426" y="491066"/>
                  <a:pt x="387958" y="490698"/>
                  <a:pt x="388300" y="489686"/>
                </a:cubicBezTo>
                <a:cubicBezTo>
                  <a:pt x="388806" y="488179"/>
                  <a:pt x="431536" y="357560"/>
                  <a:pt x="431536" y="357560"/>
                </a:cubicBezTo>
                <a:cubicBezTo>
                  <a:pt x="475126" y="419027"/>
                  <a:pt x="518349" y="499915"/>
                  <a:pt x="541492" y="585437"/>
                </a:cubicBezTo>
                <a:lnTo>
                  <a:pt x="612594" y="585437"/>
                </a:lnTo>
                <a:lnTo>
                  <a:pt x="647689" y="477126"/>
                </a:lnTo>
                <a:cubicBezTo>
                  <a:pt x="648057" y="476063"/>
                  <a:pt x="648867" y="475810"/>
                  <a:pt x="649994" y="475810"/>
                </a:cubicBezTo>
                <a:cubicBezTo>
                  <a:pt x="651146" y="475810"/>
                  <a:pt x="652045" y="476164"/>
                  <a:pt x="652133" y="477126"/>
                </a:cubicBezTo>
                <a:cubicBezTo>
                  <a:pt x="662882" y="545088"/>
                  <a:pt x="731388" y="590805"/>
                  <a:pt x="828482" y="590805"/>
                </a:cubicBezTo>
                <a:cubicBezTo>
                  <a:pt x="891380" y="590805"/>
                  <a:pt x="948061" y="574549"/>
                  <a:pt x="962178" y="567080"/>
                </a:cubicBezTo>
                <a:lnTo>
                  <a:pt x="998931" y="452755"/>
                </a:lnTo>
                <a:lnTo>
                  <a:pt x="1140325" y="452755"/>
                </a:lnTo>
                <a:lnTo>
                  <a:pt x="1154644" y="408430"/>
                </a:lnTo>
                <a:lnTo>
                  <a:pt x="1013314" y="408430"/>
                </a:lnTo>
                <a:lnTo>
                  <a:pt x="1037685" y="333404"/>
                </a:lnTo>
                <a:lnTo>
                  <a:pt x="1206197" y="333404"/>
                </a:lnTo>
                <a:lnTo>
                  <a:pt x="1220808" y="287446"/>
                </a:lnTo>
                <a:lnTo>
                  <a:pt x="984207" y="287446"/>
                </a:lnTo>
                <a:lnTo>
                  <a:pt x="903939" y="535099"/>
                </a:lnTo>
                <a:cubicBezTo>
                  <a:pt x="886885" y="539353"/>
                  <a:pt x="865818" y="541379"/>
                  <a:pt x="843839" y="541379"/>
                </a:cubicBezTo>
                <a:cubicBezTo>
                  <a:pt x="796388" y="541379"/>
                  <a:pt x="758431" y="530313"/>
                  <a:pt x="736908" y="505575"/>
                </a:cubicBezTo>
                <a:cubicBezTo>
                  <a:pt x="720791" y="486938"/>
                  <a:pt x="714385" y="462959"/>
                  <a:pt x="718323" y="436144"/>
                </a:cubicBezTo>
                <a:cubicBezTo>
                  <a:pt x="727856" y="372348"/>
                  <a:pt x="790880" y="332087"/>
                  <a:pt x="875187" y="332087"/>
                </a:cubicBezTo>
                <a:cubicBezTo>
                  <a:pt x="892886" y="332087"/>
                  <a:pt x="911156" y="333125"/>
                  <a:pt x="927526" y="335201"/>
                </a:cubicBezTo>
                <a:lnTo>
                  <a:pt x="944200" y="287053"/>
                </a:lnTo>
                <a:cubicBezTo>
                  <a:pt x="923892" y="284027"/>
                  <a:pt x="899293" y="282673"/>
                  <a:pt x="875212" y="282673"/>
                </a:cubicBezTo>
                <a:close/>
                <a:moveTo>
                  <a:pt x="113895" y="0"/>
                </a:moveTo>
                <a:cubicBezTo>
                  <a:pt x="369701" y="0"/>
                  <a:pt x="933020" y="34614"/>
                  <a:pt x="1309811" y="272684"/>
                </a:cubicBezTo>
                <a:cubicBezTo>
                  <a:pt x="1321649" y="280115"/>
                  <a:pt x="1324422" y="287015"/>
                  <a:pt x="1320079" y="300752"/>
                </a:cubicBezTo>
                <a:cubicBezTo>
                  <a:pt x="1318041" y="307260"/>
                  <a:pt x="1200829" y="669111"/>
                  <a:pt x="1200829" y="669111"/>
                </a:cubicBezTo>
                <a:cubicBezTo>
                  <a:pt x="1195942" y="682670"/>
                  <a:pt x="1187612" y="683582"/>
                  <a:pt x="1177243" y="683582"/>
                </a:cubicBezTo>
                <a:lnTo>
                  <a:pt x="20498" y="683582"/>
                </a:lnTo>
                <a:cubicBezTo>
                  <a:pt x="8065" y="683582"/>
                  <a:pt x="0" y="673530"/>
                  <a:pt x="0" y="662414"/>
                </a:cubicBezTo>
                <a:lnTo>
                  <a:pt x="0" y="23233"/>
                </a:lnTo>
                <a:cubicBezTo>
                  <a:pt x="0" y="8952"/>
                  <a:pt x="9534" y="2254"/>
                  <a:pt x="24245" y="1608"/>
                </a:cubicBezTo>
                <a:cubicBezTo>
                  <a:pt x="46844" y="672"/>
                  <a:pt x="77154" y="0"/>
                  <a:pt x="11389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345BCFF6-D5A3-DC4B-B94D-DE15A5F9387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3361" y="2663962"/>
            <a:ext cx="3061758" cy="1466171"/>
          </a:xfrm>
          <a:prstGeom prst="rect">
            <a:avLst/>
          </a:prstGeom>
        </p:spPr>
        <p:txBody>
          <a:bodyPr anchor="t"/>
          <a:lstStyle>
            <a:lvl1pPr>
              <a:lnSpc>
                <a:spcPct val="80000"/>
              </a:lnSpc>
              <a:spcAft>
                <a:spcPts val="525"/>
              </a:spcAft>
              <a:defRPr lang="fr-FR" sz="3373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6347" indent="0">
              <a:tabLst/>
              <a:defRPr lang="fr-FR" sz="1874" kern="1200" dirty="0" smtClean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  <a:lvl3pPr>
              <a:spcBef>
                <a:spcPts val="600"/>
              </a:spcBef>
              <a:spcAft>
                <a:spcPts val="0"/>
              </a:spcAft>
              <a:defRPr>
                <a:solidFill>
                  <a:srgbClr val="264FC4"/>
                </a:solidFill>
              </a:defRPr>
            </a:lvl3pPr>
          </a:lstStyle>
          <a:p>
            <a:pPr lvl="0"/>
            <a:r>
              <a:rPr lang="fr-FR"/>
              <a:t>Titre de la présentation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</p:spTree>
    <p:extLst>
      <p:ext uri="{BB962C8B-B14F-4D97-AF65-F5344CB8AC3E}">
        <p14:creationId xmlns:p14="http://schemas.microsoft.com/office/powerpoint/2010/main" val="248413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Pages titre court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pour une image  24">
            <a:extLst>
              <a:ext uri="{FF2B5EF4-FFF2-40B4-BE49-F238E27FC236}">
                <a16:creationId xmlns:a16="http://schemas.microsoft.com/office/drawing/2014/main" id="{E03A52C1-0C85-1743-15E5-BB79FEF004E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-1"/>
            <a:ext cx="9144000" cy="5143500"/>
          </a:xfrm>
          <a:custGeom>
            <a:avLst/>
            <a:gdLst>
              <a:gd name="connsiteX0" fmla="*/ 0 w 24371301"/>
              <a:gd name="connsiteY0" fmla="*/ 0 h 13716000"/>
              <a:gd name="connsiteX1" fmla="*/ 24371301 w 24371301"/>
              <a:gd name="connsiteY1" fmla="*/ 0 h 13716000"/>
              <a:gd name="connsiteX2" fmla="*/ 24371301 w 24371301"/>
              <a:gd name="connsiteY2" fmla="*/ 13716000 h 13716000"/>
              <a:gd name="connsiteX3" fmla="*/ 7771440 w 24371301"/>
              <a:gd name="connsiteY3" fmla="*/ 13716000 h 13716000"/>
              <a:gd name="connsiteX4" fmla="*/ 20154517 w 24371301"/>
              <a:gd name="connsiteY4" fmla="*/ 10849897 h 13716000"/>
              <a:gd name="connsiteX5" fmla="*/ 20154517 w 24371301"/>
              <a:gd name="connsiteY5" fmla="*/ 9498636 h 13716000"/>
              <a:gd name="connsiteX6" fmla="*/ 2517 w 24371301"/>
              <a:gd name="connsiteY6" fmla="*/ 4746364 h 13716000"/>
              <a:gd name="connsiteX7" fmla="*/ 2517 w 24371301"/>
              <a:gd name="connsiteY7" fmla="*/ 4750382 h 13716000"/>
              <a:gd name="connsiteX8" fmla="*/ 0 w 24371301"/>
              <a:gd name="connsiteY8" fmla="*/ 4749787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71301" h="13716000">
                <a:moveTo>
                  <a:pt x="0" y="0"/>
                </a:moveTo>
                <a:lnTo>
                  <a:pt x="24371301" y="0"/>
                </a:lnTo>
                <a:lnTo>
                  <a:pt x="24371301" y="13716000"/>
                </a:lnTo>
                <a:lnTo>
                  <a:pt x="7771440" y="13716000"/>
                </a:lnTo>
                <a:lnTo>
                  <a:pt x="20154517" y="10849897"/>
                </a:lnTo>
                <a:lnTo>
                  <a:pt x="20154517" y="9498636"/>
                </a:lnTo>
                <a:lnTo>
                  <a:pt x="2517" y="4746364"/>
                </a:lnTo>
                <a:lnTo>
                  <a:pt x="2517" y="4750382"/>
                </a:lnTo>
                <a:lnTo>
                  <a:pt x="0" y="4749787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44</a:t>
            </a:r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B44FE936-971F-25CF-DC79-7844DDEF34B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78806" y="4879656"/>
            <a:ext cx="715343" cy="86562"/>
          </a:xfrm>
        </p:spPr>
        <p:txBody>
          <a:bodyPr/>
          <a:lstStyle/>
          <a:p>
            <a:fld id="{50DEE7FB-2732-A947-AC21-0F1121044D80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5" name="Espace réservé du graphique SmartArt 4">
            <a:extLst>
              <a:ext uri="{FF2B5EF4-FFF2-40B4-BE49-F238E27FC236}">
                <a16:creationId xmlns:a16="http://schemas.microsoft.com/office/drawing/2014/main" id="{2A8305EB-29DE-1C39-8185-CA9D9EA761FB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7692987" y="3538397"/>
            <a:ext cx="972132" cy="670327"/>
          </a:xfrm>
          <a:custGeom>
            <a:avLst/>
            <a:gdLst>
              <a:gd name="connsiteX0" fmla="*/ 871189 w 1322014"/>
              <a:gd name="connsiteY0" fmla="*/ 826538 h 912061"/>
              <a:gd name="connsiteX1" fmla="*/ 856857 w 1322014"/>
              <a:gd name="connsiteY1" fmla="*/ 862735 h 912061"/>
              <a:gd name="connsiteX2" fmla="*/ 885710 w 1322014"/>
              <a:gd name="connsiteY2" fmla="*/ 862735 h 912061"/>
              <a:gd name="connsiteX3" fmla="*/ 96958 w 1322014"/>
              <a:gd name="connsiteY3" fmla="*/ 814384 h 912061"/>
              <a:gd name="connsiteX4" fmla="*/ 96958 w 1322014"/>
              <a:gd name="connsiteY4" fmla="*/ 840857 h 912061"/>
              <a:gd name="connsiteX5" fmla="*/ 112290 w 1322014"/>
              <a:gd name="connsiteY5" fmla="*/ 840857 h 912061"/>
              <a:gd name="connsiteX6" fmla="*/ 119709 w 1322014"/>
              <a:gd name="connsiteY6" fmla="*/ 840617 h 912061"/>
              <a:gd name="connsiteX7" fmla="*/ 126786 w 1322014"/>
              <a:gd name="connsiteY7" fmla="*/ 839135 h 912061"/>
              <a:gd name="connsiteX8" fmla="*/ 132041 w 1322014"/>
              <a:gd name="connsiteY8" fmla="*/ 835261 h 912061"/>
              <a:gd name="connsiteX9" fmla="*/ 134130 w 1322014"/>
              <a:gd name="connsiteY9" fmla="*/ 827867 h 912061"/>
              <a:gd name="connsiteX10" fmla="*/ 132294 w 1322014"/>
              <a:gd name="connsiteY10" fmla="*/ 820790 h 912061"/>
              <a:gd name="connsiteX11" fmla="*/ 127635 w 1322014"/>
              <a:gd name="connsiteY11" fmla="*/ 816764 h 912061"/>
              <a:gd name="connsiteX12" fmla="*/ 121127 w 1322014"/>
              <a:gd name="connsiteY12" fmla="*/ 814878 h 912061"/>
              <a:gd name="connsiteX13" fmla="*/ 113961 w 1322014"/>
              <a:gd name="connsiteY13" fmla="*/ 814384 h 912061"/>
              <a:gd name="connsiteX14" fmla="*/ 1030307 w 1322014"/>
              <a:gd name="connsiteY14" fmla="*/ 792672 h 912061"/>
              <a:gd name="connsiteX15" fmla="*/ 1056312 w 1322014"/>
              <a:gd name="connsiteY15" fmla="*/ 792672 h 912061"/>
              <a:gd name="connsiteX16" fmla="*/ 1056312 w 1322014"/>
              <a:gd name="connsiteY16" fmla="*/ 863216 h 912061"/>
              <a:gd name="connsiteX17" fmla="*/ 1058047 w 1322014"/>
              <a:gd name="connsiteY17" fmla="*/ 873244 h 912061"/>
              <a:gd name="connsiteX18" fmla="*/ 1062984 w 1322014"/>
              <a:gd name="connsiteY18" fmla="*/ 881220 h 912061"/>
              <a:gd name="connsiteX19" fmla="*/ 1070568 w 1322014"/>
              <a:gd name="connsiteY19" fmla="*/ 886487 h 912061"/>
              <a:gd name="connsiteX20" fmla="*/ 1080152 w 1322014"/>
              <a:gd name="connsiteY20" fmla="*/ 888373 h 912061"/>
              <a:gd name="connsiteX21" fmla="*/ 1089647 w 1322014"/>
              <a:gd name="connsiteY21" fmla="*/ 886487 h 912061"/>
              <a:gd name="connsiteX22" fmla="*/ 1097155 w 1322014"/>
              <a:gd name="connsiteY22" fmla="*/ 881220 h 912061"/>
              <a:gd name="connsiteX23" fmla="*/ 1102055 w 1322014"/>
              <a:gd name="connsiteY23" fmla="*/ 873244 h 912061"/>
              <a:gd name="connsiteX24" fmla="*/ 1103814 w 1322014"/>
              <a:gd name="connsiteY24" fmla="*/ 863216 h 912061"/>
              <a:gd name="connsiteX25" fmla="*/ 1103814 w 1322014"/>
              <a:gd name="connsiteY25" fmla="*/ 792672 h 912061"/>
              <a:gd name="connsiteX26" fmla="*/ 1129819 w 1322014"/>
              <a:gd name="connsiteY26" fmla="*/ 792672 h 912061"/>
              <a:gd name="connsiteX27" fmla="*/ 1129819 w 1322014"/>
              <a:gd name="connsiteY27" fmla="*/ 864204 h 912061"/>
              <a:gd name="connsiteX28" fmla="*/ 1126667 w 1322014"/>
              <a:gd name="connsiteY28" fmla="*/ 883283 h 912061"/>
              <a:gd name="connsiteX29" fmla="*/ 1117235 w 1322014"/>
              <a:gd name="connsiteY29" fmla="*/ 898413 h 912061"/>
              <a:gd name="connsiteX30" fmla="*/ 1101662 w 1322014"/>
              <a:gd name="connsiteY30" fmla="*/ 908440 h 912061"/>
              <a:gd name="connsiteX31" fmla="*/ 1080152 w 1322014"/>
              <a:gd name="connsiteY31" fmla="*/ 912061 h 912061"/>
              <a:gd name="connsiteX32" fmla="*/ 1058477 w 1322014"/>
              <a:gd name="connsiteY32" fmla="*/ 908440 h 912061"/>
              <a:gd name="connsiteX33" fmla="*/ 1042905 w 1322014"/>
              <a:gd name="connsiteY33" fmla="*/ 898413 h 912061"/>
              <a:gd name="connsiteX34" fmla="*/ 1033472 w 1322014"/>
              <a:gd name="connsiteY34" fmla="*/ 883283 h 912061"/>
              <a:gd name="connsiteX35" fmla="*/ 1030307 w 1322014"/>
              <a:gd name="connsiteY35" fmla="*/ 864204 h 912061"/>
              <a:gd name="connsiteX36" fmla="*/ 861199 w 1322014"/>
              <a:gd name="connsiteY36" fmla="*/ 792671 h 912061"/>
              <a:gd name="connsiteX37" fmla="*/ 882710 w 1322014"/>
              <a:gd name="connsiteY37" fmla="*/ 792671 h 912061"/>
              <a:gd name="connsiteX38" fmla="*/ 934048 w 1322014"/>
              <a:gd name="connsiteY38" fmla="*/ 909098 h 912061"/>
              <a:gd name="connsiteX39" fmla="*/ 904714 w 1322014"/>
              <a:gd name="connsiteY39" fmla="*/ 909098 h 912061"/>
              <a:gd name="connsiteX40" fmla="*/ 894547 w 1322014"/>
              <a:gd name="connsiteY40" fmla="*/ 884435 h 912061"/>
              <a:gd name="connsiteX41" fmla="*/ 848691 w 1322014"/>
              <a:gd name="connsiteY41" fmla="*/ 884435 h 912061"/>
              <a:gd name="connsiteX42" fmla="*/ 838854 w 1322014"/>
              <a:gd name="connsiteY42" fmla="*/ 909098 h 912061"/>
              <a:gd name="connsiteX43" fmla="*/ 810190 w 1322014"/>
              <a:gd name="connsiteY43" fmla="*/ 909098 h 912061"/>
              <a:gd name="connsiteX44" fmla="*/ 633918 w 1322014"/>
              <a:gd name="connsiteY44" fmla="*/ 792671 h 912061"/>
              <a:gd name="connsiteX45" fmla="*/ 714110 w 1322014"/>
              <a:gd name="connsiteY45" fmla="*/ 792671 h 912061"/>
              <a:gd name="connsiteX46" fmla="*/ 714110 w 1322014"/>
              <a:gd name="connsiteY46" fmla="*/ 816346 h 912061"/>
              <a:gd name="connsiteX47" fmla="*/ 659923 w 1322014"/>
              <a:gd name="connsiteY47" fmla="*/ 816346 h 912061"/>
              <a:gd name="connsiteX48" fmla="*/ 659923 w 1322014"/>
              <a:gd name="connsiteY48" fmla="*/ 838059 h 912061"/>
              <a:gd name="connsiteX49" fmla="*/ 711109 w 1322014"/>
              <a:gd name="connsiteY49" fmla="*/ 838059 h 912061"/>
              <a:gd name="connsiteX50" fmla="*/ 711109 w 1322014"/>
              <a:gd name="connsiteY50" fmla="*/ 861735 h 912061"/>
              <a:gd name="connsiteX51" fmla="*/ 659923 w 1322014"/>
              <a:gd name="connsiteY51" fmla="*/ 861735 h 912061"/>
              <a:gd name="connsiteX52" fmla="*/ 659923 w 1322014"/>
              <a:gd name="connsiteY52" fmla="*/ 885410 h 912061"/>
              <a:gd name="connsiteX53" fmla="*/ 717110 w 1322014"/>
              <a:gd name="connsiteY53" fmla="*/ 885410 h 912061"/>
              <a:gd name="connsiteX54" fmla="*/ 717110 w 1322014"/>
              <a:gd name="connsiteY54" fmla="*/ 909098 h 912061"/>
              <a:gd name="connsiteX55" fmla="*/ 633918 w 1322014"/>
              <a:gd name="connsiteY55" fmla="*/ 909098 h 912061"/>
              <a:gd name="connsiteX56" fmla="*/ 264378 w 1322014"/>
              <a:gd name="connsiteY56" fmla="*/ 792671 h 912061"/>
              <a:gd name="connsiteX57" fmla="*/ 344570 w 1322014"/>
              <a:gd name="connsiteY57" fmla="*/ 792671 h 912061"/>
              <a:gd name="connsiteX58" fmla="*/ 344570 w 1322014"/>
              <a:gd name="connsiteY58" fmla="*/ 816346 h 912061"/>
              <a:gd name="connsiteX59" fmla="*/ 290395 w 1322014"/>
              <a:gd name="connsiteY59" fmla="*/ 816346 h 912061"/>
              <a:gd name="connsiteX60" fmla="*/ 290395 w 1322014"/>
              <a:gd name="connsiteY60" fmla="*/ 838059 h 912061"/>
              <a:gd name="connsiteX61" fmla="*/ 341569 w 1322014"/>
              <a:gd name="connsiteY61" fmla="*/ 838059 h 912061"/>
              <a:gd name="connsiteX62" fmla="*/ 341569 w 1322014"/>
              <a:gd name="connsiteY62" fmla="*/ 861735 h 912061"/>
              <a:gd name="connsiteX63" fmla="*/ 290395 w 1322014"/>
              <a:gd name="connsiteY63" fmla="*/ 861735 h 912061"/>
              <a:gd name="connsiteX64" fmla="*/ 290395 w 1322014"/>
              <a:gd name="connsiteY64" fmla="*/ 885410 h 912061"/>
              <a:gd name="connsiteX65" fmla="*/ 347570 w 1322014"/>
              <a:gd name="connsiteY65" fmla="*/ 885410 h 912061"/>
              <a:gd name="connsiteX66" fmla="*/ 347570 w 1322014"/>
              <a:gd name="connsiteY66" fmla="*/ 909098 h 912061"/>
              <a:gd name="connsiteX67" fmla="*/ 264378 w 1322014"/>
              <a:gd name="connsiteY67" fmla="*/ 909098 h 912061"/>
              <a:gd name="connsiteX68" fmla="*/ 70941 w 1322014"/>
              <a:gd name="connsiteY68" fmla="*/ 792671 h 912061"/>
              <a:gd name="connsiteX69" fmla="*/ 116620 w 1322014"/>
              <a:gd name="connsiteY69" fmla="*/ 792671 h 912061"/>
              <a:gd name="connsiteX70" fmla="*/ 133712 w 1322014"/>
              <a:gd name="connsiteY70" fmla="*/ 794406 h 912061"/>
              <a:gd name="connsiteX71" fmla="*/ 147892 w 1322014"/>
              <a:gd name="connsiteY71" fmla="*/ 800154 h 912061"/>
              <a:gd name="connsiteX72" fmla="*/ 157552 w 1322014"/>
              <a:gd name="connsiteY72" fmla="*/ 811016 h 912061"/>
              <a:gd name="connsiteX73" fmla="*/ 161134 w 1322014"/>
              <a:gd name="connsiteY73" fmla="*/ 828032 h 912061"/>
              <a:gd name="connsiteX74" fmla="*/ 154640 w 1322014"/>
              <a:gd name="connsiteY74" fmla="*/ 848998 h 912061"/>
              <a:gd name="connsiteX75" fmla="*/ 135636 w 1322014"/>
              <a:gd name="connsiteY75" fmla="*/ 859937 h 912061"/>
              <a:gd name="connsiteX76" fmla="*/ 165642 w 1322014"/>
              <a:gd name="connsiteY76" fmla="*/ 909098 h 912061"/>
              <a:gd name="connsiteX77" fmla="*/ 134459 w 1322014"/>
              <a:gd name="connsiteY77" fmla="*/ 909098 h 912061"/>
              <a:gd name="connsiteX78" fmla="*/ 109783 w 1322014"/>
              <a:gd name="connsiteY78" fmla="*/ 862570 h 912061"/>
              <a:gd name="connsiteX79" fmla="*/ 96958 w 1322014"/>
              <a:gd name="connsiteY79" fmla="*/ 862570 h 912061"/>
              <a:gd name="connsiteX80" fmla="*/ 96958 w 1322014"/>
              <a:gd name="connsiteY80" fmla="*/ 909098 h 912061"/>
              <a:gd name="connsiteX81" fmla="*/ 70941 w 1322014"/>
              <a:gd name="connsiteY81" fmla="*/ 909098 h 912061"/>
              <a:gd name="connsiteX82" fmla="*/ 492832 w 1322014"/>
              <a:gd name="connsiteY82" fmla="*/ 789708 h 912061"/>
              <a:gd name="connsiteX83" fmla="*/ 512165 w 1322014"/>
              <a:gd name="connsiteY83" fmla="*/ 792493 h 912061"/>
              <a:gd name="connsiteX84" fmla="*/ 529003 w 1322014"/>
              <a:gd name="connsiteY84" fmla="*/ 801875 h 912061"/>
              <a:gd name="connsiteX85" fmla="*/ 511165 w 1322014"/>
              <a:gd name="connsiteY85" fmla="*/ 821119 h 912061"/>
              <a:gd name="connsiteX86" fmla="*/ 502581 w 1322014"/>
              <a:gd name="connsiteY86" fmla="*/ 815282 h 912061"/>
              <a:gd name="connsiteX87" fmla="*/ 492326 w 1322014"/>
              <a:gd name="connsiteY87" fmla="*/ 813383 h 912061"/>
              <a:gd name="connsiteX88" fmla="*/ 486502 w 1322014"/>
              <a:gd name="connsiteY88" fmla="*/ 814042 h 912061"/>
              <a:gd name="connsiteX89" fmla="*/ 480830 w 1322014"/>
              <a:gd name="connsiteY89" fmla="*/ 816093 h 912061"/>
              <a:gd name="connsiteX90" fmla="*/ 476487 w 1322014"/>
              <a:gd name="connsiteY90" fmla="*/ 819802 h 912061"/>
              <a:gd name="connsiteX91" fmla="*/ 474829 w 1322014"/>
              <a:gd name="connsiteY91" fmla="*/ 825386 h 912061"/>
              <a:gd name="connsiteX92" fmla="*/ 478830 w 1322014"/>
              <a:gd name="connsiteY92" fmla="*/ 833450 h 912061"/>
              <a:gd name="connsiteX93" fmla="*/ 488907 w 1322014"/>
              <a:gd name="connsiteY93" fmla="*/ 838223 h 912061"/>
              <a:gd name="connsiteX94" fmla="*/ 501986 w 1322014"/>
              <a:gd name="connsiteY94" fmla="*/ 842161 h 912061"/>
              <a:gd name="connsiteX95" fmla="*/ 515089 w 1322014"/>
              <a:gd name="connsiteY95" fmla="*/ 847757 h 912061"/>
              <a:gd name="connsiteX96" fmla="*/ 525180 w 1322014"/>
              <a:gd name="connsiteY96" fmla="*/ 857455 h 912061"/>
              <a:gd name="connsiteX97" fmla="*/ 529168 w 1322014"/>
              <a:gd name="connsiteY97" fmla="*/ 873736 h 912061"/>
              <a:gd name="connsiteX98" fmla="*/ 525496 w 1322014"/>
              <a:gd name="connsiteY98" fmla="*/ 890676 h 912061"/>
              <a:gd name="connsiteX99" fmla="*/ 515583 w 1322014"/>
              <a:gd name="connsiteY99" fmla="*/ 902678 h 912061"/>
              <a:gd name="connsiteX100" fmla="*/ 501087 w 1322014"/>
              <a:gd name="connsiteY100" fmla="*/ 909756 h 912061"/>
              <a:gd name="connsiteX101" fmla="*/ 483653 w 1322014"/>
              <a:gd name="connsiteY101" fmla="*/ 912060 h 912061"/>
              <a:gd name="connsiteX102" fmla="*/ 462320 w 1322014"/>
              <a:gd name="connsiteY102" fmla="*/ 908603 h 912061"/>
              <a:gd name="connsiteX103" fmla="*/ 443988 w 1322014"/>
              <a:gd name="connsiteY103" fmla="*/ 897424 h 912061"/>
              <a:gd name="connsiteX104" fmla="*/ 462485 w 1322014"/>
              <a:gd name="connsiteY104" fmla="*/ 877357 h 912061"/>
              <a:gd name="connsiteX105" fmla="*/ 472575 w 1322014"/>
              <a:gd name="connsiteY105" fmla="*/ 885498 h 912061"/>
              <a:gd name="connsiteX106" fmla="*/ 485160 w 1322014"/>
              <a:gd name="connsiteY106" fmla="*/ 888372 h 912061"/>
              <a:gd name="connsiteX107" fmla="*/ 491579 w 1322014"/>
              <a:gd name="connsiteY107" fmla="*/ 887638 h 912061"/>
              <a:gd name="connsiteX108" fmla="*/ 497415 w 1322014"/>
              <a:gd name="connsiteY108" fmla="*/ 885409 h 912061"/>
              <a:gd name="connsiteX109" fmla="*/ 501581 w 1322014"/>
              <a:gd name="connsiteY109" fmla="*/ 881636 h 912061"/>
              <a:gd name="connsiteX110" fmla="*/ 503151 w 1322014"/>
              <a:gd name="connsiteY110" fmla="*/ 876205 h 912061"/>
              <a:gd name="connsiteX111" fmla="*/ 499087 w 1322014"/>
              <a:gd name="connsiteY111" fmla="*/ 867900 h 912061"/>
              <a:gd name="connsiteX112" fmla="*/ 488819 w 1322014"/>
              <a:gd name="connsiteY112" fmla="*/ 862722 h 912061"/>
              <a:gd name="connsiteX113" fmla="*/ 475487 w 1322014"/>
              <a:gd name="connsiteY113" fmla="*/ 858442 h 912061"/>
              <a:gd name="connsiteX114" fmla="*/ 462156 w 1322014"/>
              <a:gd name="connsiteY114" fmla="*/ 852682 h 912061"/>
              <a:gd name="connsiteX115" fmla="*/ 451901 w 1322014"/>
              <a:gd name="connsiteY115" fmla="*/ 843148 h 912061"/>
              <a:gd name="connsiteX116" fmla="*/ 447811 w 1322014"/>
              <a:gd name="connsiteY116" fmla="*/ 827525 h 912061"/>
              <a:gd name="connsiteX117" fmla="*/ 451559 w 1322014"/>
              <a:gd name="connsiteY117" fmla="*/ 811079 h 912061"/>
              <a:gd name="connsiteX118" fmla="*/ 461573 w 1322014"/>
              <a:gd name="connsiteY118" fmla="*/ 799242 h 912061"/>
              <a:gd name="connsiteX119" fmla="*/ 475981 w 1322014"/>
              <a:gd name="connsiteY119" fmla="*/ 792088 h 912061"/>
              <a:gd name="connsiteX120" fmla="*/ 492832 w 1322014"/>
              <a:gd name="connsiteY120" fmla="*/ 789708 h 912061"/>
              <a:gd name="connsiteX121" fmla="*/ 338284 w 1322014"/>
              <a:gd name="connsiteY121" fmla="*/ 760288 h 912061"/>
              <a:gd name="connsiteX122" fmla="*/ 309432 w 1322014"/>
              <a:gd name="connsiteY122" fmla="*/ 783969 h 912061"/>
              <a:gd name="connsiteX123" fmla="*/ 287416 w 1322014"/>
              <a:gd name="connsiteY123" fmla="*/ 783970 h 912061"/>
              <a:gd name="connsiteX124" fmla="*/ 304257 w 1322014"/>
              <a:gd name="connsiteY124" fmla="*/ 760292 h 912061"/>
              <a:gd name="connsiteX125" fmla="*/ 293396 w 1322014"/>
              <a:gd name="connsiteY125" fmla="*/ 283470 h 912061"/>
              <a:gd name="connsiteX126" fmla="*/ 127733 w 1322014"/>
              <a:gd name="connsiteY126" fmla="*/ 347508 h 912061"/>
              <a:gd name="connsiteX127" fmla="*/ 219370 w 1322014"/>
              <a:gd name="connsiteY127" fmla="*/ 454831 h 912061"/>
              <a:gd name="connsiteX128" fmla="*/ 282495 w 1322014"/>
              <a:gd name="connsiteY128" fmla="*/ 517184 h 912061"/>
              <a:gd name="connsiteX129" fmla="*/ 201050 w 1322014"/>
              <a:gd name="connsiteY129" fmla="*/ 543949 h 912061"/>
              <a:gd name="connsiteX130" fmla="*/ 81053 w 1322014"/>
              <a:gd name="connsiteY130" fmla="*/ 514424 h 912061"/>
              <a:gd name="connsiteX131" fmla="*/ 59340 w 1322014"/>
              <a:gd name="connsiteY131" fmla="*/ 560813 h 912061"/>
              <a:gd name="connsiteX132" fmla="*/ 188820 w 1322014"/>
              <a:gd name="connsiteY132" fmla="*/ 590932 h 912061"/>
              <a:gd name="connsiteX133" fmla="*/ 358003 w 1322014"/>
              <a:gd name="connsiteY133" fmla="*/ 523147 h 912061"/>
              <a:gd name="connsiteX134" fmla="*/ 263454 w 1322014"/>
              <a:gd name="connsiteY134" fmla="*/ 410127 h 912061"/>
              <a:gd name="connsiteX135" fmla="*/ 199062 w 1322014"/>
              <a:gd name="connsiteY135" fmla="*/ 358953 h 912061"/>
              <a:gd name="connsiteX136" fmla="*/ 288712 w 1322014"/>
              <a:gd name="connsiteY136" fmla="*/ 326618 h 912061"/>
              <a:gd name="connsiteX137" fmla="*/ 338050 w 1322014"/>
              <a:gd name="connsiteY137" fmla="*/ 333163 h 912061"/>
              <a:gd name="connsiteX138" fmla="*/ 352078 w 1322014"/>
              <a:gd name="connsiteY138" fmla="*/ 289585 h 912061"/>
              <a:gd name="connsiteX139" fmla="*/ 293396 w 1322014"/>
              <a:gd name="connsiteY139" fmla="*/ 283470 h 912061"/>
              <a:gd name="connsiteX140" fmla="*/ 875212 w 1322014"/>
              <a:gd name="connsiteY140" fmla="*/ 282673 h 912061"/>
              <a:gd name="connsiteX141" fmla="*/ 693407 w 1322014"/>
              <a:gd name="connsiteY141" fmla="*/ 352749 h 912061"/>
              <a:gd name="connsiteX142" fmla="*/ 689912 w 1322014"/>
              <a:gd name="connsiteY142" fmla="*/ 354078 h 912061"/>
              <a:gd name="connsiteX143" fmla="*/ 688102 w 1322014"/>
              <a:gd name="connsiteY143" fmla="*/ 352749 h 912061"/>
              <a:gd name="connsiteX144" fmla="*/ 709220 w 1322014"/>
              <a:gd name="connsiteY144" fmla="*/ 287496 h 912061"/>
              <a:gd name="connsiteX145" fmla="*/ 647474 w 1322014"/>
              <a:gd name="connsiteY145" fmla="*/ 287496 h 912061"/>
              <a:gd name="connsiteX146" fmla="*/ 579981 w 1322014"/>
              <a:gd name="connsiteY146" fmla="*/ 496320 h 912061"/>
              <a:gd name="connsiteX147" fmla="*/ 460288 w 1322014"/>
              <a:gd name="connsiteY147" fmla="*/ 287496 h 912061"/>
              <a:gd name="connsiteX148" fmla="*/ 394098 w 1322014"/>
              <a:gd name="connsiteY148" fmla="*/ 287496 h 912061"/>
              <a:gd name="connsiteX149" fmla="*/ 344570 w 1322014"/>
              <a:gd name="connsiteY149" fmla="*/ 439550 h 912061"/>
              <a:gd name="connsiteX150" fmla="*/ 383830 w 1322014"/>
              <a:gd name="connsiteY150" fmla="*/ 489686 h 912061"/>
              <a:gd name="connsiteX151" fmla="*/ 386198 w 1322014"/>
              <a:gd name="connsiteY151" fmla="*/ 491066 h 912061"/>
              <a:gd name="connsiteX152" fmla="*/ 388300 w 1322014"/>
              <a:gd name="connsiteY152" fmla="*/ 489686 h 912061"/>
              <a:gd name="connsiteX153" fmla="*/ 431536 w 1322014"/>
              <a:gd name="connsiteY153" fmla="*/ 357560 h 912061"/>
              <a:gd name="connsiteX154" fmla="*/ 541492 w 1322014"/>
              <a:gd name="connsiteY154" fmla="*/ 585437 h 912061"/>
              <a:gd name="connsiteX155" fmla="*/ 612594 w 1322014"/>
              <a:gd name="connsiteY155" fmla="*/ 585437 h 912061"/>
              <a:gd name="connsiteX156" fmla="*/ 647689 w 1322014"/>
              <a:gd name="connsiteY156" fmla="*/ 477126 h 912061"/>
              <a:gd name="connsiteX157" fmla="*/ 649994 w 1322014"/>
              <a:gd name="connsiteY157" fmla="*/ 475810 h 912061"/>
              <a:gd name="connsiteX158" fmla="*/ 652133 w 1322014"/>
              <a:gd name="connsiteY158" fmla="*/ 477126 h 912061"/>
              <a:gd name="connsiteX159" fmla="*/ 828482 w 1322014"/>
              <a:gd name="connsiteY159" fmla="*/ 590805 h 912061"/>
              <a:gd name="connsiteX160" fmla="*/ 962178 w 1322014"/>
              <a:gd name="connsiteY160" fmla="*/ 567080 h 912061"/>
              <a:gd name="connsiteX161" fmla="*/ 998931 w 1322014"/>
              <a:gd name="connsiteY161" fmla="*/ 452755 h 912061"/>
              <a:gd name="connsiteX162" fmla="*/ 1140325 w 1322014"/>
              <a:gd name="connsiteY162" fmla="*/ 452755 h 912061"/>
              <a:gd name="connsiteX163" fmla="*/ 1154644 w 1322014"/>
              <a:gd name="connsiteY163" fmla="*/ 408430 h 912061"/>
              <a:gd name="connsiteX164" fmla="*/ 1013314 w 1322014"/>
              <a:gd name="connsiteY164" fmla="*/ 408430 h 912061"/>
              <a:gd name="connsiteX165" fmla="*/ 1037685 w 1322014"/>
              <a:gd name="connsiteY165" fmla="*/ 333404 h 912061"/>
              <a:gd name="connsiteX166" fmla="*/ 1206197 w 1322014"/>
              <a:gd name="connsiteY166" fmla="*/ 333404 h 912061"/>
              <a:gd name="connsiteX167" fmla="*/ 1220808 w 1322014"/>
              <a:gd name="connsiteY167" fmla="*/ 287446 h 912061"/>
              <a:gd name="connsiteX168" fmla="*/ 984207 w 1322014"/>
              <a:gd name="connsiteY168" fmla="*/ 287446 h 912061"/>
              <a:gd name="connsiteX169" fmla="*/ 903939 w 1322014"/>
              <a:gd name="connsiteY169" fmla="*/ 535099 h 912061"/>
              <a:gd name="connsiteX170" fmla="*/ 843839 w 1322014"/>
              <a:gd name="connsiteY170" fmla="*/ 541379 h 912061"/>
              <a:gd name="connsiteX171" fmla="*/ 736908 w 1322014"/>
              <a:gd name="connsiteY171" fmla="*/ 505575 h 912061"/>
              <a:gd name="connsiteX172" fmla="*/ 718323 w 1322014"/>
              <a:gd name="connsiteY172" fmla="*/ 436144 h 912061"/>
              <a:gd name="connsiteX173" fmla="*/ 875187 w 1322014"/>
              <a:gd name="connsiteY173" fmla="*/ 332087 h 912061"/>
              <a:gd name="connsiteX174" fmla="*/ 927526 w 1322014"/>
              <a:gd name="connsiteY174" fmla="*/ 335201 h 912061"/>
              <a:gd name="connsiteX175" fmla="*/ 944200 w 1322014"/>
              <a:gd name="connsiteY175" fmla="*/ 287053 h 912061"/>
              <a:gd name="connsiteX176" fmla="*/ 875212 w 1322014"/>
              <a:gd name="connsiteY176" fmla="*/ 282673 h 912061"/>
              <a:gd name="connsiteX177" fmla="*/ 113895 w 1322014"/>
              <a:gd name="connsiteY177" fmla="*/ 0 h 912061"/>
              <a:gd name="connsiteX178" fmla="*/ 1309811 w 1322014"/>
              <a:gd name="connsiteY178" fmla="*/ 272684 h 912061"/>
              <a:gd name="connsiteX179" fmla="*/ 1320079 w 1322014"/>
              <a:gd name="connsiteY179" fmla="*/ 300752 h 912061"/>
              <a:gd name="connsiteX180" fmla="*/ 1200829 w 1322014"/>
              <a:gd name="connsiteY180" fmla="*/ 669111 h 912061"/>
              <a:gd name="connsiteX181" fmla="*/ 1177243 w 1322014"/>
              <a:gd name="connsiteY181" fmla="*/ 683582 h 912061"/>
              <a:gd name="connsiteX182" fmla="*/ 20498 w 1322014"/>
              <a:gd name="connsiteY182" fmla="*/ 683582 h 912061"/>
              <a:gd name="connsiteX183" fmla="*/ 0 w 1322014"/>
              <a:gd name="connsiteY183" fmla="*/ 662414 h 912061"/>
              <a:gd name="connsiteX184" fmla="*/ 0 w 1322014"/>
              <a:gd name="connsiteY184" fmla="*/ 23233 h 912061"/>
              <a:gd name="connsiteX185" fmla="*/ 24245 w 1322014"/>
              <a:gd name="connsiteY185" fmla="*/ 1608 h 912061"/>
              <a:gd name="connsiteX186" fmla="*/ 113895 w 1322014"/>
              <a:gd name="connsiteY186" fmla="*/ 0 h 91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322014" h="912061">
                <a:moveTo>
                  <a:pt x="871189" y="826538"/>
                </a:moveTo>
                <a:lnTo>
                  <a:pt x="856857" y="862735"/>
                </a:lnTo>
                <a:lnTo>
                  <a:pt x="885710" y="862735"/>
                </a:lnTo>
                <a:close/>
                <a:moveTo>
                  <a:pt x="96958" y="814384"/>
                </a:moveTo>
                <a:lnTo>
                  <a:pt x="96958" y="840857"/>
                </a:lnTo>
                <a:lnTo>
                  <a:pt x="112290" y="840857"/>
                </a:lnTo>
                <a:cubicBezTo>
                  <a:pt x="114620" y="840857"/>
                  <a:pt x="117101" y="840781"/>
                  <a:pt x="119709" y="840617"/>
                </a:cubicBezTo>
                <a:cubicBezTo>
                  <a:pt x="122317" y="840452"/>
                  <a:pt x="124672" y="839958"/>
                  <a:pt x="126786" y="839135"/>
                </a:cubicBezTo>
                <a:cubicBezTo>
                  <a:pt x="128901" y="838312"/>
                  <a:pt x="130661" y="837021"/>
                  <a:pt x="132041" y="835261"/>
                </a:cubicBezTo>
                <a:cubicBezTo>
                  <a:pt x="133433" y="833514"/>
                  <a:pt x="134130" y="831045"/>
                  <a:pt x="134130" y="827867"/>
                </a:cubicBezTo>
                <a:cubicBezTo>
                  <a:pt x="134130" y="824905"/>
                  <a:pt x="133522" y="822550"/>
                  <a:pt x="132294" y="820790"/>
                </a:cubicBezTo>
                <a:cubicBezTo>
                  <a:pt x="131066" y="819043"/>
                  <a:pt x="129508" y="817701"/>
                  <a:pt x="127635" y="816764"/>
                </a:cubicBezTo>
                <a:cubicBezTo>
                  <a:pt x="125736" y="815840"/>
                  <a:pt x="123571" y="815207"/>
                  <a:pt x="121127" y="814878"/>
                </a:cubicBezTo>
                <a:cubicBezTo>
                  <a:pt x="118671" y="814549"/>
                  <a:pt x="116291" y="814384"/>
                  <a:pt x="113961" y="814384"/>
                </a:cubicBezTo>
                <a:close/>
                <a:moveTo>
                  <a:pt x="1030307" y="792672"/>
                </a:moveTo>
                <a:lnTo>
                  <a:pt x="1056312" y="792672"/>
                </a:lnTo>
                <a:lnTo>
                  <a:pt x="1056312" y="863216"/>
                </a:lnTo>
                <a:cubicBezTo>
                  <a:pt x="1056312" y="866837"/>
                  <a:pt x="1056894" y="870180"/>
                  <a:pt x="1058047" y="873244"/>
                </a:cubicBezTo>
                <a:cubicBezTo>
                  <a:pt x="1059224" y="876320"/>
                  <a:pt x="1060857" y="878979"/>
                  <a:pt x="1062984" y="881220"/>
                </a:cubicBezTo>
                <a:cubicBezTo>
                  <a:pt x="1065086" y="883473"/>
                  <a:pt x="1067618" y="885220"/>
                  <a:pt x="1070568" y="886487"/>
                </a:cubicBezTo>
                <a:cubicBezTo>
                  <a:pt x="1073492" y="887753"/>
                  <a:pt x="1076708" y="888373"/>
                  <a:pt x="1080152" y="888373"/>
                </a:cubicBezTo>
                <a:cubicBezTo>
                  <a:pt x="1083595" y="888373"/>
                  <a:pt x="1086773" y="887753"/>
                  <a:pt x="1089647" y="886487"/>
                </a:cubicBezTo>
                <a:cubicBezTo>
                  <a:pt x="1092546" y="885220"/>
                  <a:pt x="1095041" y="883473"/>
                  <a:pt x="1097155" y="881220"/>
                </a:cubicBezTo>
                <a:cubicBezTo>
                  <a:pt x="1099269" y="878979"/>
                  <a:pt x="1100902" y="876320"/>
                  <a:pt x="1102055" y="873244"/>
                </a:cubicBezTo>
                <a:cubicBezTo>
                  <a:pt x="1103245" y="870180"/>
                  <a:pt x="1103814" y="866837"/>
                  <a:pt x="1103814" y="863216"/>
                </a:cubicBezTo>
                <a:lnTo>
                  <a:pt x="1103814" y="792672"/>
                </a:lnTo>
                <a:lnTo>
                  <a:pt x="1129819" y="792672"/>
                </a:lnTo>
                <a:lnTo>
                  <a:pt x="1129819" y="864204"/>
                </a:lnTo>
                <a:cubicBezTo>
                  <a:pt x="1129819" y="871117"/>
                  <a:pt x="1128768" y="877472"/>
                  <a:pt x="1126667" y="883283"/>
                </a:cubicBezTo>
                <a:cubicBezTo>
                  <a:pt x="1124540" y="889095"/>
                  <a:pt x="1121413" y="894133"/>
                  <a:pt x="1117235" y="898413"/>
                </a:cubicBezTo>
                <a:cubicBezTo>
                  <a:pt x="1113069" y="902679"/>
                  <a:pt x="1107878" y="906034"/>
                  <a:pt x="1101662" y="908440"/>
                </a:cubicBezTo>
                <a:cubicBezTo>
                  <a:pt x="1095420" y="910845"/>
                  <a:pt x="1088255" y="912061"/>
                  <a:pt x="1080152" y="912061"/>
                </a:cubicBezTo>
                <a:cubicBezTo>
                  <a:pt x="1071922" y="912061"/>
                  <a:pt x="1064706" y="910845"/>
                  <a:pt x="1058477" y="908440"/>
                </a:cubicBezTo>
                <a:cubicBezTo>
                  <a:pt x="1052235" y="906034"/>
                  <a:pt x="1047057" y="902679"/>
                  <a:pt x="1042905" y="898413"/>
                </a:cubicBezTo>
                <a:cubicBezTo>
                  <a:pt x="1038727" y="894133"/>
                  <a:pt x="1035587" y="889095"/>
                  <a:pt x="1033472" y="883283"/>
                </a:cubicBezTo>
                <a:cubicBezTo>
                  <a:pt x="1031358" y="877472"/>
                  <a:pt x="1030307" y="871117"/>
                  <a:pt x="1030307" y="864204"/>
                </a:cubicBezTo>
                <a:close/>
                <a:moveTo>
                  <a:pt x="861199" y="792671"/>
                </a:moveTo>
                <a:lnTo>
                  <a:pt x="882710" y="792671"/>
                </a:lnTo>
                <a:lnTo>
                  <a:pt x="934048" y="909098"/>
                </a:lnTo>
                <a:lnTo>
                  <a:pt x="904714" y="909098"/>
                </a:lnTo>
                <a:lnTo>
                  <a:pt x="894547" y="884435"/>
                </a:lnTo>
                <a:lnTo>
                  <a:pt x="848691" y="884435"/>
                </a:lnTo>
                <a:lnTo>
                  <a:pt x="838854" y="909098"/>
                </a:lnTo>
                <a:lnTo>
                  <a:pt x="810190" y="909098"/>
                </a:lnTo>
                <a:close/>
                <a:moveTo>
                  <a:pt x="633918" y="792671"/>
                </a:moveTo>
                <a:lnTo>
                  <a:pt x="714110" y="792671"/>
                </a:lnTo>
                <a:lnTo>
                  <a:pt x="714110" y="816346"/>
                </a:lnTo>
                <a:lnTo>
                  <a:pt x="659923" y="816346"/>
                </a:lnTo>
                <a:lnTo>
                  <a:pt x="659923" y="838059"/>
                </a:lnTo>
                <a:lnTo>
                  <a:pt x="711109" y="838059"/>
                </a:lnTo>
                <a:lnTo>
                  <a:pt x="711109" y="861735"/>
                </a:lnTo>
                <a:lnTo>
                  <a:pt x="659923" y="861735"/>
                </a:lnTo>
                <a:lnTo>
                  <a:pt x="659923" y="885410"/>
                </a:lnTo>
                <a:lnTo>
                  <a:pt x="717110" y="885410"/>
                </a:lnTo>
                <a:lnTo>
                  <a:pt x="717110" y="909098"/>
                </a:lnTo>
                <a:lnTo>
                  <a:pt x="633918" y="909098"/>
                </a:lnTo>
                <a:close/>
                <a:moveTo>
                  <a:pt x="264378" y="792671"/>
                </a:moveTo>
                <a:lnTo>
                  <a:pt x="344570" y="792671"/>
                </a:lnTo>
                <a:lnTo>
                  <a:pt x="344570" y="816346"/>
                </a:lnTo>
                <a:lnTo>
                  <a:pt x="290395" y="816346"/>
                </a:lnTo>
                <a:lnTo>
                  <a:pt x="290395" y="838059"/>
                </a:lnTo>
                <a:lnTo>
                  <a:pt x="341569" y="838059"/>
                </a:lnTo>
                <a:lnTo>
                  <a:pt x="341569" y="861735"/>
                </a:lnTo>
                <a:lnTo>
                  <a:pt x="290395" y="861735"/>
                </a:lnTo>
                <a:lnTo>
                  <a:pt x="290395" y="885410"/>
                </a:lnTo>
                <a:lnTo>
                  <a:pt x="347570" y="885410"/>
                </a:lnTo>
                <a:lnTo>
                  <a:pt x="347570" y="909098"/>
                </a:lnTo>
                <a:lnTo>
                  <a:pt x="264378" y="909098"/>
                </a:lnTo>
                <a:close/>
                <a:moveTo>
                  <a:pt x="70941" y="792671"/>
                </a:moveTo>
                <a:lnTo>
                  <a:pt x="116620" y="792671"/>
                </a:lnTo>
                <a:cubicBezTo>
                  <a:pt x="122621" y="792671"/>
                  <a:pt x="128331" y="793254"/>
                  <a:pt x="133712" y="794406"/>
                </a:cubicBezTo>
                <a:cubicBezTo>
                  <a:pt x="139105" y="795545"/>
                  <a:pt x="143828" y="797469"/>
                  <a:pt x="147892" y="800154"/>
                </a:cubicBezTo>
                <a:cubicBezTo>
                  <a:pt x="151943" y="802838"/>
                  <a:pt x="155159" y="806458"/>
                  <a:pt x="157552" y="811016"/>
                </a:cubicBezTo>
                <a:cubicBezTo>
                  <a:pt x="159932" y="815561"/>
                  <a:pt x="161134" y="821233"/>
                  <a:pt x="161134" y="828032"/>
                </a:cubicBezTo>
                <a:cubicBezTo>
                  <a:pt x="161134" y="836249"/>
                  <a:pt x="158970" y="843237"/>
                  <a:pt x="154640" y="848998"/>
                </a:cubicBezTo>
                <a:cubicBezTo>
                  <a:pt x="150297" y="854759"/>
                  <a:pt x="143967" y="858405"/>
                  <a:pt x="135636" y="859937"/>
                </a:cubicBezTo>
                <a:lnTo>
                  <a:pt x="165642" y="909098"/>
                </a:lnTo>
                <a:lnTo>
                  <a:pt x="134459" y="909098"/>
                </a:lnTo>
                <a:lnTo>
                  <a:pt x="109783" y="862570"/>
                </a:lnTo>
                <a:lnTo>
                  <a:pt x="96958" y="862570"/>
                </a:lnTo>
                <a:lnTo>
                  <a:pt x="96958" y="909098"/>
                </a:lnTo>
                <a:lnTo>
                  <a:pt x="70941" y="909098"/>
                </a:lnTo>
                <a:close/>
                <a:moveTo>
                  <a:pt x="492832" y="789708"/>
                </a:moveTo>
                <a:cubicBezTo>
                  <a:pt x="499492" y="789708"/>
                  <a:pt x="505948" y="790632"/>
                  <a:pt x="512165" y="792493"/>
                </a:cubicBezTo>
                <a:cubicBezTo>
                  <a:pt x="518381" y="794367"/>
                  <a:pt x="524015" y="797494"/>
                  <a:pt x="529003" y="801875"/>
                </a:cubicBezTo>
                <a:lnTo>
                  <a:pt x="511165" y="821119"/>
                </a:lnTo>
                <a:cubicBezTo>
                  <a:pt x="509038" y="818486"/>
                  <a:pt x="506189" y="816536"/>
                  <a:pt x="502581" y="815282"/>
                </a:cubicBezTo>
                <a:cubicBezTo>
                  <a:pt x="498960" y="814016"/>
                  <a:pt x="495542" y="813383"/>
                  <a:pt x="492326" y="813383"/>
                </a:cubicBezTo>
                <a:cubicBezTo>
                  <a:pt x="490427" y="813383"/>
                  <a:pt x="488502" y="813611"/>
                  <a:pt x="486502" y="814042"/>
                </a:cubicBezTo>
                <a:cubicBezTo>
                  <a:pt x="484476" y="814485"/>
                  <a:pt x="482602" y="815169"/>
                  <a:pt x="480830" y="816093"/>
                </a:cubicBezTo>
                <a:cubicBezTo>
                  <a:pt x="479058" y="817030"/>
                  <a:pt x="477601" y="818258"/>
                  <a:pt x="476487" y="819802"/>
                </a:cubicBezTo>
                <a:cubicBezTo>
                  <a:pt x="475386" y="821334"/>
                  <a:pt x="474829" y="823195"/>
                  <a:pt x="474829" y="825386"/>
                </a:cubicBezTo>
                <a:cubicBezTo>
                  <a:pt x="474829" y="828905"/>
                  <a:pt x="476146" y="831589"/>
                  <a:pt x="478830" y="833450"/>
                </a:cubicBezTo>
                <a:cubicBezTo>
                  <a:pt x="481476" y="835311"/>
                  <a:pt x="484856" y="836907"/>
                  <a:pt x="488907" y="838223"/>
                </a:cubicBezTo>
                <a:cubicBezTo>
                  <a:pt x="492971" y="839527"/>
                  <a:pt x="497339" y="840844"/>
                  <a:pt x="501986" y="842161"/>
                </a:cubicBezTo>
                <a:cubicBezTo>
                  <a:pt x="506657" y="843478"/>
                  <a:pt x="511025" y="845339"/>
                  <a:pt x="515089" y="847757"/>
                </a:cubicBezTo>
                <a:cubicBezTo>
                  <a:pt x="519141" y="850162"/>
                  <a:pt x="522496" y="853403"/>
                  <a:pt x="525180" y="857455"/>
                </a:cubicBezTo>
                <a:cubicBezTo>
                  <a:pt x="527826" y="861519"/>
                  <a:pt x="529168" y="866938"/>
                  <a:pt x="529168" y="873736"/>
                </a:cubicBezTo>
                <a:cubicBezTo>
                  <a:pt x="529168" y="880206"/>
                  <a:pt x="527940" y="885852"/>
                  <a:pt x="525496" y="890676"/>
                </a:cubicBezTo>
                <a:cubicBezTo>
                  <a:pt x="523066" y="895500"/>
                  <a:pt x="519749" y="899500"/>
                  <a:pt x="515583" y="902678"/>
                </a:cubicBezTo>
                <a:cubicBezTo>
                  <a:pt x="511418" y="905856"/>
                  <a:pt x="506569" y="908224"/>
                  <a:pt x="501087" y="909756"/>
                </a:cubicBezTo>
                <a:cubicBezTo>
                  <a:pt x="495567" y="911288"/>
                  <a:pt x="489768" y="912060"/>
                  <a:pt x="483653" y="912060"/>
                </a:cubicBezTo>
                <a:cubicBezTo>
                  <a:pt x="475981" y="912060"/>
                  <a:pt x="468878" y="910908"/>
                  <a:pt x="462320" y="908603"/>
                </a:cubicBezTo>
                <a:cubicBezTo>
                  <a:pt x="455762" y="906299"/>
                  <a:pt x="449634" y="902577"/>
                  <a:pt x="443988" y="897424"/>
                </a:cubicBezTo>
                <a:lnTo>
                  <a:pt x="462485" y="877357"/>
                </a:lnTo>
                <a:cubicBezTo>
                  <a:pt x="465144" y="880864"/>
                  <a:pt x="468511" y="883574"/>
                  <a:pt x="472575" y="885498"/>
                </a:cubicBezTo>
                <a:cubicBezTo>
                  <a:pt x="476627" y="887410"/>
                  <a:pt x="480830" y="888372"/>
                  <a:pt x="485160" y="888372"/>
                </a:cubicBezTo>
                <a:cubicBezTo>
                  <a:pt x="487274" y="888372"/>
                  <a:pt x="489427" y="888131"/>
                  <a:pt x="491579" y="887638"/>
                </a:cubicBezTo>
                <a:cubicBezTo>
                  <a:pt x="493744" y="887144"/>
                  <a:pt x="495693" y="886397"/>
                  <a:pt x="497415" y="885409"/>
                </a:cubicBezTo>
                <a:cubicBezTo>
                  <a:pt x="499137" y="884422"/>
                  <a:pt x="500530" y="883168"/>
                  <a:pt x="501581" y="881636"/>
                </a:cubicBezTo>
                <a:cubicBezTo>
                  <a:pt x="502619" y="880092"/>
                  <a:pt x="503151" y="878294"/>
                  <a:pt x="503151" y="876205"/>
                </a:cubicBezTo>
                <a:cubicBezTo>
                  <a:pt x="503151" y="872698"/>
                  <a:pt x="501796" y="869925"/>
                  <a:pt x="499087" y="867900"/>
                </a:cubicBezTo>
                <a:cubicBezTo>
                  <a:pt x="496339" y="865874"/>
                  <a:pt x="492933" y="864140"/>
                  <a:pt x="488819" y="862722"/>
                </a:cubicBezTo>
                <a:cubicBezTo>
                  <a:pt x="484704" y="861304"/>
                  <a:pt x="480273" y="859873"/>
                  <a:pt x="475487" y="858442"/>
                </a:cubicBezTo>
                <a:cubicBezTo>
                  <a:pt x="470702" y="857024"/>
                  <a:pt x="466270" y="855100"/>
                  <a:pt x="462156" y="852682"/>
                </a:cubicBezTo>
                <a:cubicBezTo>
                  <a:pt x="458041" y="850276"/>
                  <a:pt x="454623" y="847098"/>
                  <a:pt x="451901" y="843148"/>
                </a:cubicBezTo>
                <a:cubicBezTo>
                  <a:pt x="449179" y="839211"/>
                  <a:pt x="447811" y="833995"/>
                  <a:pt x="447811" y="827525"/>
                </a:cubicBezTo>
                <a:cubicBezTo>
                  <a:pt x="447811" y="821284"/>
                  <a:pt x="449052" y="815802"/>
                  <a:pt x="451559" y="811079"/>
                </a:cubicBezTo>
                <a:cubicBezTo>
                  <a:pt x="454066" y="806369"/>
                  <a:pt x="457408" y="802419"/>
                  <a:pt x="461573" y="799242"/>
                </a:cubicBezTo>
                <a:cubicBezTo>
                  <a:pt x="465726" y="796064"/>
                  <a:pt x="470537" y="793684"/>
                  <a:pt x="475981" y="792088"/>
                </a:cubicBezTo>
                <a:cubicBezTo>
                  <a:pt x="481438" y="790506"/>
                  <a:pt x="487046" y="789708"/>
                  <a:pt x="492832" y="789708"/>
                </a:cubicBezTo>
                <a:close/>
                <a:moveTo>
                  <a:pt x="338284" y="760288"/>
                </a:moveTo>
                <a:lnTo>
                  <a:pt x="309432" y="783969"/>
                </a:lnTo>
                <a:lnTo>
                  <a:pt x="287416" y="783970"/>
                </a:lnTo>
                <a:lnTo>
                  <a:pt x="304257" y="760292"/>
                </a:lnTo>
                <a:close/>
                <a:moveTo>
                  <a:pt x="293396" y="283470"/>
                </a:moveTo>
                <a:cubicBezTo>
                  <a:pt x="215800" y="281673"/>
                  <a:pt x="145660" y="302803"/>
                  <a:pt x="127733" y="347508"/>
                </a:cubicBezTo>
                <a:cubicBezTo>
                  <a:pt x="106311" y="400467"/>
                  <a:pt x="166879" y="430308"/>
                  <a:pt x="219370" y="454831"/>
                </a:cubicBezTo>
                <a:cubicBezTo>
                  <a:pt x="261150" y="474328"/>
                  <a:pt x="294029" y="492838"/>
                  <a:pt x="282495" y="517184"/>
                </a:cubicBezTo>
                <a:cubicBezTo>
                  <a:pt x="273443" y="536011"/>
                  <a:pt x="243969" y="544911"/>
                  <a:pt x="201050" y="543949"/>
                </a:cubicBezTo>
                <a:cubicBezTo>
                  <a:pt x="163929" y="543113"/>
                  <a:pt x="117566" y="532542"/>
                  <a:pt x="81053" y="514424"/>
                </a:cubicBezTo>
                <a:lnTo>
                  <a:pt x="59340" y="560813"/>
                </a:lnTo>
                <a:cubicBezTo>
                  <a:pt x="86206" y="573068"/>
                  <a:pt x="141558" y="589793"/>
                  <a:pt x="188820" y="590932"/>
                </a:cubicBezTo>
                <a:cubicBezTo>
                  <a:pt x="277545" y="592844"/>
                  <a:pt x="335024" y="570916"/>
                  <a:pt x="358003" y="523147"/>
                </a:cubicBezTo>
                <a:cubicBezTo>
                  <a:pt x="385236" y="466808"/>
                  <a:pt x="317717" y="435942"/>
                  <a:pt x="263454" y="410127"/>
                </a:cubicBezTo>
                <a:cubicBezTo>
                  <a:pt x="220990" y="389882"/>
                  <a:pt x="192086" y="379298"/>
                  <a:pt x="199062" y="358953"/>
                </a:cubicBezTo>
                <a:cubicBezTo>
                  <a:pt x="207266" y="334872"/>
                  <a:pt x="250008" y="325769"/>
                  <a:pt x="288712" y="326618"/>
                </a:cubicBezTo>
                <a:cubicBezTo>
                  <a:pt x="308285" y="327099"/>
                  <a:pt x="322161" y="329568"/>
                  <a:pt x="338050" y="333163"/>
                </a:cubicBezTo>
                <a:lnTo>
                  <a:pt x="352078" y="289585"/>
                </a:lnTo>
                <a:cubicBezTo>
                  <a:pt x="331910" y="285914"/>
                  <a:pt x="317515" y="284053"/>
                  <a:pt x="293396" y="283470"/>
                </a:cubicBezTo>
                <a:close/>
                <a:moveTo>
                  <a:pt x="875212" y="282673"/>
                </a:moveTo>
                <a:cubicBezTo>
                  <a:pt x="800452" y="282673"/>
                  <a:pt x="735490" y="308057"/>
                  <a:pt x="693407" y="352749"/>
                </a:cubicBezTo>
                <a:cubicBezTo>
                  <a:pt x="692128" y="354129"/>
                  <a:pt x="690735" y="354078"/>
                  <a:pt x="689912" y="354078"/>
                </a:cubicBezTo>
                <a:cubicBezTo>
                  <a:pt x="688596" y="354078"/>
                  <a:pt x="687773" y="353838"/>
                  <a:pt x="688102" y="352749"/>
                </a:cubicBezTo>
                <a:lnTo>
                  <a:pt x="709220" y="287496"/>
                </a:lnTo>
                <a:lnTo>
                  <a:pt x="647474" y="287496"/>
                </a:lnTo>
                <a:lnTo>
                  <a:pt x="579981" y="496320"/>
                </a:lnTo>
                <a:cubicBezTo>
                  <a:pt x="558521" y="434739"/>
                  <a:pt x="514323" y="353610"/>
                  <a:pt x="460288" y="287496"/>
                </a:cubicBezTo>
                <a:lnTo>
                  <a:pt x="394098" y="287496"/>
                </a:lnTo>
                <a:lnTo>
                  <a:pt x="344570" y="439550"/>
                </a:lnTo>
                <a:cubicBezTo>
                  <a:pt x="369461" y="457642"/>
                  <a:pt x="377323" y="470923"/>
                  <a:pt x="383830" y="489686"/>
                </a:cubicBezTo>
                <a:cubicBezTo>
                  <a:pt x="384261" y="490749"/>
                  <a:pt x="385021" y="491066"/>
                  <a:pt x="386198" y="491066"/>
                </a:cubicBezTo>
                <a:cubicBezTo>
                  <a:pt x="387426" y="491066"/>
                  <a:pt x="387958" y="490698"/>
                  <a:pt x="388300" y="489686"/>
                </a:cubicBezTo>
                <a:cubicBezTo>
                  <a:pt x="388806" y="488179"/>
                  <a:pt x="431536" y="357560"/>
                  <a:pt x="431536" y="357560"/>
                </a:cubicBezTo>
                <a:cubicBezTo>
                  <a:pt x="475126" y="419027"/>
                  <a:pt x="518349" y="499915"/>
                  <a:pt x="541492" y="585437"/>
                </a:cubicBezTo>
                <a:lnTo>
                  <a:pt x="612594" y="585437"/>
                </a:lnTo>
                <a:lnTo>
                  <a:pt x="647689" y="477126"/>
                </a:lnTo>
                <a:cubicBezTo>
                  <a:pt x="648057" y="476063"/>
                  <a:pt x="648867" y="475810"/>
                  <a:pt x="649994" y="475810"/>
                </a:cubicBezTo>
                <a:cubicBezTo>
                  <a:pt x="651146" y="475810"/>
                  <a:pt x="652045" y="476164"/>
                  <a:pt x="652133" y="477126"/>
                </a:cubicBezTo>
                <a:cubicBezTo>
                  <a:pt x="662882" y="545088"/>
                  <a:pt x="731388" y="590805"/>
                  <a:pt x="828482" y="590805"/>
                </a:cubicBezTo>
                <a:cubicBezTo>
                  <a:pt x="891380" y="590805"/>
                  <a:pt x="948061" y="574549"/>
                  <a:pt x="962178" y="567080"/>
                </a:cubicBezTo>
                <a:lnTo>
                  <a:pt x="998931" y="452755"/>
                </a:lnTo>
                <a:lnTo>
                  <a:pt x="1140325" y="452755"/>
                </a:lnTo>
                <a:lnTo>
                  <a:pt x="1154644" y="408430"/>
                </a:lnTo>
                <a:lnTo>
                  <a:pt x="1013314" y="408430"/>
                </a:lnTo>
                <a:lnTo>
                  <a:pt x="1037685" y="333404"/>
                </a:lnTo>
                <a:lnTo>
                  <a:pt x="1206197" y="333404"/>
                </a:lnTo>
                <a:lnTo>
                  <a:pt x="1220808" y="287446"/>
                </a:lnTo>
                <a:lnTo>
                  <a:pt x="984207" y="287446"/>
                </a:lnTo>
                <a:lnTo>
                  <a:pt x="903939" y="535099"/>
                </a:lnTo>
                <a:cubicBezTo>
                  <a:pt x="886885" y="539353"/>
                  <a:pt x="865818" y="541379"/>
                  <a:pt x="843839" y="541379"/>
                </a:cubicBezTo>
                <a:cubicBezTo>
                  <a:pt x="796388" y="541379"/>
                  <a:pt x="758431" y="530313"/>
                  <a:pt x="736908" y="505575"/>
                </a:cubicBezTo>
                <a:cubicBezTo>
                  <a:pt x="720791" y="486938"/>
                  <a:pt x="714385" y="462959"/>
                  <a:pt x="718323" y="436144"/>
                </a:cubicBezTo>
                <a:cubicBezTo>
                  <a:pt x="727856" y="372348"/>
                  <a:pt x="790880" y="332087"/>
                  <a:pt x="875187" y="332087"/>
                </a:cubicBezTo>
                <a:cubicBezTo>
                  <a:pt x="892886" y="332087"/>
                  <a:pt x="911156" y="333125"/>
                  <a:pt x="927526" y="335201"/>
                </a:cubicBezTo>
                <a:lnTo>
                  <a:pt x="944200" y="287053"/>
                </a:lnTo>
                <a:cubicBezTo>
                  <a:pt x="923892" y="284027"/>
                  <a:pt x="899293" y="282673"/>
                  <a:pt x="875212" y="282673"/>
                </a:cubicBezTo>
                <a:close/>
                <a:moveTo>
                  <a:pt x="113895" y="0"/>
                </a:moveTo>
                <a:cubicBezTo>
                  <a:pt x="369701" y="0"/>
                  <a:pt x="933020" y="34614"/>
                  <a:pt x="1309811" y="272684"/>
                </a:cubicBezTo>
                <a:cubicBezTo>
                  <a:pt x="1321649" y="280115"/>
                  <a:pt x="1324422" y="287015"/>
                  <a:pt x="1320079" y="300752"/>
                </a:cubicBezTo>
                <a:cubicBezTo>
                  <a:pt x="1318041" y="307260"/>
                  <a:pt x="1200829" y="669111"/>
                  <a:pt x="1200829" y="669111"/>
                </a:cubicBezTo>
                <a:cubicBezTo>
                  <a:pt x="1195942" y="682670"/>
                  <a:pt x="1187612" y="683582"/>
                  <a:pt x="1177243" y="683582"/>
                </a:cubicBezTo>
                <a:lnTo>
                  <a:pt x="20498" y="683582"/>
                </a:lnTo>
                <a:cubicBezTo>
                  <a:pt x="8065" y="683582"/>
                  <a:pt x="0" y="673530"/>
                  <a:pt x="0" y="662414"/>
                </a:cubicBezTo>
                <a:lnTo>
                  <a:pt x="0" y="23233"/>
                </a:lnTo>
                <a:cubicBezTo>
                  <a:pt x="0" y="8952"/>
                  <a:pt x="9534" y="2254"/>
                  <a:pt x="24245" y="1608"/>
                </a:cubicBezTo>
                <a:cubicBezTo>
                  <a:pt x="46844" y="672"/>
                  <a:pt x="77154" y="0"/>
                  <a:pt x="11389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913F22B5-4BE1-7347-8B77-D99277CFECF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8804" y="2864798"/>
            <a:ext cx="3237881" cy="1466171"/>
          </a:xfrm>
          <a:prstGeom prst="rect">
            <a:avLst/>
          </a:prstGeom>
        </p:spPr>
        <p:txBody>
          <a:bodyPr anchor="t"/>
          <a:lstStyle>
            <a:lvl1pPr>
              <a:lnSpc>
                <a:spcPct val="80000"/>
              </a:lnSpc>
              <a:spcAft>
                <a:spcPts val="525"/>
              </a:spcAft>
              <a:defRPr lang="fr-FR" sz="3373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6347" indent="0">
              <a:tabLst/>
              <a:defRPr lang="fr-FR" sz="1874" kern="1200" dirty="0" smtClean="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  <a:lvl3pPr>
              <a:spcBef>
                <a:spcPts val="600"/>
              </a:spcBef>
              <a:spcAft>
                <a:spcPts val="0"/>
              </a:spcAft>
              <a:defRPr>
                <a:solidFill>
                  <a:srgbClr val="264FC4"/>
                </a:solidFill>
              </a:defRPr>
            </a:lvl3pPr>
          </a:lstStyle>
          <a:p>
            <a:pPr lvl="0"/>
            <a:r>
              <a:rPr lang="fr-FR"/>
              <a:t>Titre de la présentation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</p:spTree>
    <p:extLst>
      <p:ext uri="{BB962C8B-B14F-4D97-AF65-F5344CB8AC3E}">
        <p14:creationId xmlns:p14="http://schemas.microsoft.com/office/powerpoint/2010/main" val="147243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Pages de titres longs 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07BBB1B6-6682-3CAB-092C-9BEFE170032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7579835" cy="5146152"/>
          </a:xfrm>
          <a:custGeom>
            <a:avLst/>
            <a:gdLst>
              <a:gd name="connsiteX0" fmla="*/ 0 w 20202365"/>
              <a:gd name="connsiteY0" fmla="*/ 0 h 13723071"/>
              <a:gd name="connsiteX1" fmla="*/ 2205717 w 20202365"/>
              <a:gd name="connsiteY1" fmla="*/ 0 h 13723071"/>
              <a:gd name="connsiteX2" fmla="*/ 20202365 w 20202365"/>
              <a:gd name="connsiteY2" fmla="*/ 6554490 h 13723071"/>
              <a:gd name="connsiteX3" fmla="*/ 20202365 w 20202365"/>
              <a:gd name="connsiteY3" fmla="*/ 7933064 h 13723071"/>
              <a:gd name="connsiteX4" fmla="*/ 313312 w 20202365"/>
              <a:gd name="connsiteY4" fmla="*/ 13723071 h 13723071"/>
              <a:gd name="connsiteX5" fmla="*/ 0 w 20202365"/>
              <a:gd name="connsiteY5" fmla="*/ 13723071 h 13723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02365" h="13723071">
                <a:moveTo>
                  <a:pt x="0" y="0"/>
                </a:moveTo>
                <a:lnTo>
                  <a:pt x="2205717" y="0"/>
                </a:lnTo>
                <a:lnTo>
                  <a:pt x="20202365" y="6554490"/>
                </a:lnTo>
                <a:lnTo>
                  <a:pt x="20202365" y="7933064"/>
                </a:lnTo>
                <a:lnTo>
                  <a:pt x="313312" y="13723071"/>
                </a:lnTo>
                <a:lnTo>
                  <a:pt x="0" y="13723071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image7</a:t>
            </a:r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B44FE936-971F-25CF-DC79-7844DDEF34B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7949777" y="4826078"/>
            <a:ext cx="715343" cy="86562"/>
          </a:xfr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0BCBC5C2-7B9D-E847-899C-4320897E0A32}" type="datetime4">
              <a:rPr lang="fr-FR" smtClean="0"/>
              <a:t>27 février 2026</a:t>
            </a:fld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FEFA83F-0875-EDCC-AC57-D9FD923BD4EC}"/>
              </a:ext>
            </a:extLst>
          </p:cNvPr>
          <p:cNvGrpSpPr>
            <a:grpSpLocks noChangeAspect="1"/>
          </p:cNvGrpSpPr>
          <p:nvPr/>
        </p:nvGrpSpPr>
        <p:grpSpPr>
          <a:xfrm>
            <a:off x="7690059" y="2460413"/>
            <a:ext cx="973857" cy="675985"/>
            <a:chOff x="22274141" y="12769411"/>
            <a:chExt cx="820338" cy="569719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69B57D6D-A6D9-D3E4-F2B3-C1D89C65DA1E}"/>
                </a:ext>
              </a:extLst>
            </p:cNvPr>
            <p:cNvSpPr/>
            <p:nvPr/>
          </p:nvSpPr>
          <p:spPr>
            <a:xfrm flipV="1">
              <a:off x="22274141" y="12769411"/>
              <a:ext cx="820338" cy="429299"/>
            </a:xfrm>
            <a:custGeom>
              <a:avLst/>
              <a:gdLst>
                <a:gd name="connsiteX0" fmla="*/ 15193 w 820338"/>
                <a:gd name="connsiteY0" fmla="*/ 428714 h 429299"/>
                <a:gd name="connsiteX1" fmla="*/ 446 w 820338"/>
                <a:gd name="connsiteY1" fmla="*/ 415606 h 429299"/>
                <a:gd name="connsiteX2" fmla="*/ 446 w 820338"/>
                <a:gd name="connsiteY2" fmla="*/ 13343 h 429299"/>
                <a:gd name="connsiteX3" fmla="*/ 13555 w 820338"/>
                <a:gd name="connsiteY3" fmla="*/ 234 h 429299"/>
                <a:gd name="connsiteX4" fmla="*/ 731238 w 820338"/>
                <a:gd name="connsiteY4" fmla="*/ 234 h 429299"/>
                <a:gd name="connsiteX5" fmla="*/ 745166 w 820338"/>
                <a:gd name="connsiteY5" fmla="*/ 9246 h 429299"/>
                <a:gd name="connsiteX6" fmla="*/ 819720 w 820338"/>
                <a:gd name="connsiteY6" fmla="*/ 241101 h 429299"/>
                <a:gd name="connsiteX7" fmla="*/ 813165 w 820338"/>
                <a:gd name="connsiteY7" fmla="*/ 258305 h 429299"/>
                <a:gd name="connsiteX8" fmla="*/ 70904 w 820338"/>
                <a:gd name="connsiteY8" fmla="*/ 429533 h 429299"/>
                <a:gd name="connsiteX9" fmla="*/ 15193 w 820338"/>
                <a:gd name="connsiteY9" fmla="*/ 428714 h 42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0338" h="429299">
                  <a:moveTo>
                    <a:pt x="15193" y="428714"/>
                  </a:moveTo>
                  <a:cubicBezTo>
                    <a:pt x="6181" y="428714"/>
                    <a:pt x="446" y="424618"/>
                    <a:pt x="446" y="415606"/>
                  </a:cubicBezTo>
                  <a:lnTo>
                    <a:pt x="446" y="13343"/>
                  </a:lnTo>
                  <a:cubicBezTo>
                    <a:pt x="446" y="5969"/>
                    <a:pt x="5362" y="234"/>
                    <a:pt x="13555" y="234"/>
                  </a:cubicBezTo>
                  <a:lnTo>
                    <a:pt x="731238" y="234"/>
                  </a:lnTo>
                  <a:cubicBezTo>
                    <a:pt x="736973" y="234"/>
                    <a:pt x="742708" y="234"/>
                    <a:pt x="745166" y="9246"/>
                  </a:cubicBezTo>
                  <a:cubicBezTo>
                    <a:pt x="745166" y="9246"/>
                    <a:pt x="818081" y="237004"/>
                    <a:pt x="819720" y="241101"/>
                  </a:cubicBezTo>
                  <a:cubicBezTo>
                    <a:pt x="822177" y="249293"/>
                    <a:pt x="820539" y="253390"/>
                    <a:pt x="813165" y="258305"/>
                  </a:cubicBezTo>
                  <a:cubicBezTo>
                    <a:pt x="579672" y="408232"/>
                    <a:pt x="229843" y="429533"/>
                    <a:pt x="70904" y="429533"/>
                  </a:cubicBezTo>
                  <a:cubicBezTo>
                    <a:pt x="47964" y="429533"/>
                    <a:pt x="29121" y="429533"/>
                    <a:pt x="15193" y="428714"/>
                  </a:cubicBezTo>
                  <a:close/>
                </a:path>
              </a:pathLst>
            </a:custGeom>
            <a:gradFill>
              <a:gsLst>
                <a:gs pos="0">
                  <a:srgbClr val="802266"/>
                </a:gs>
                <a:gs pos="25000">
                  <a:srgbClr val="AC1173"/>
                </a:gs>
                <a:gs pos="81000">
                  <a:srgbClr val="D90E0E"/>
                </a:gs>
                <a:gs pos="100000">
                  <a:srgbClr val="D90E0E"/>
                </a:gs>
              </a:gsLst>
              <a:lin ang="0" scaled="1"/>
            </a:gradFill>
            <a:ln w="817381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C8005BA3-6671-2178-E02D-EA0F84E20E19}"/>
                </a:ext>
              </a:extLst>
            </p:cNvPr>
            <p:cNvSpPr/>
            <p:nvPr/>
          </p:nvSpPr>
          <p:spPr>
            <a:xfrm>
              <a:off x="22310995" y="12947304"/>
              <a:ext cx="189185" cy="193551"/>
            </a:xfrm>
            <a:custGeom>
              <a:avLst/>
              <a:gdLst>
                <a:gd name="connsiteX0" fmla="*/ 126801 w 189185"/>
                <a:gd name="connsiteY0" fmla="*/ 80049 h 193551"/>
                <a:gd name="connsiteX1" fmla="*/ 86847 w 189185"/>
                <a:gd name="connsiteY1" fmla="*/ 47861 h 193551"/>
                <a:gd name="connsiteX2" fmla="*/ 142475 w 189185"/>
                <a:gd name="connsiteY2" fmla="*/ 27515 h 193551"/>
                <a:gd name="connsiteX3" fmla="*/ 173086 w 189185"/>
                <a:gd name="connsiteY3" fmla="*/ 31636 h 193551"/>
                <a:gd name="connsiteX4" fmla="*/ 181790 w 189185"/>
                <a:gd name="connsiteY4" fmla="*/ 4224 h 193551"/>
                <a:gd name="connsiteX5" fmla="*/ 145384 w 189185"/>
                <a:gd name="connsiteY5" fmla="*/ 373 h 193551"/>
                <a:gd name="connsiteX6" fmla="*/ 42586 w 189185"/>
                <a:gd name="connsiteY6" fmla="*/ 40658 h 193551"/>
                <a:gd name="connsiteX7" fmla="*/ 99438 w 189185"/>
                <a:gd name="connsiteY7" fmla="*/ 108168 h 193551"/>
                <a:gd name="connsiteX8" fmla="*/ 138614 w 189185"/>
                <a:gd name="connsiteY8" fmla="*/ 147395 h 193551"/>
                <a:gd name="connsiteX9" fmla="*/ 88078 w 189185"/>
                <a:gd name="connsiteY9" fmla="*/ 164230 h 193551"/>
                <a:gd name="connsiteX10" fmla="*/ 13620 w 189185"/>
                <a:gd name="connsiteY10" fmla="*/ 145657 h 193551"/>
                <a:gd name="connsiteX11" fmla="*/ 156 w 189185"/>
                <a:gd name="connsiteY11" fmla="*/ 174841 h 193551"/>
                <a:gd name="connsiteX12" fmla="*/ 80483 w 189185"/>
                <a:gd name="connsiteY12" fmla="*/ 193786 h 193551"/>
                <a:gd name="connsiteX13" fmla="*/ 185475 w 189185"/>
                <a:gd name="connsiteY13" fmla="*/ 151146 h 193551"/>
                <a:gd name="connsiteX14" fmla="*/ 126801 w 189185"/>
                <a:gd name="connsiteY14" fmla="*/ 80049 h 19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9185" h="193551">
                  <a:moveTo>
                    <a:pt x="126801" y="80049"/>
                  </a:moveTo>
                  <a:cubicBezTo>
                    <a:pt x="100449" y="67313"/>
                    <a:pt x="82523" y="60661"/>
                    <a:pt x="86847" y="47861"/>
                  </a:cubicBezTo>
                  <a:cubicBezTo>
                    <a:pt x="91939" y="32708"/>
                    <a:pt x="118459" y="26984"/>
                    <a:pt x="142475" y="27515"/>
                  </a:cubicBezTo>
                  <a:cubicBezTo>
                    <a:pt x="154614" y="27819"/>
                    <a:pt x="163220" y="29376"/>
                    <a:pt x="173086" y="31636"/>
                  </a:cubicBezTo>
                  <a:lnTo>
                    <a:pt x="181790" y="4224"/>
                  </a:lnTo>
                  <a:cubicBezTo>
                    <a:pt x="169274" y="1913"/>
                    <a:pt x="160343" y="745"/>
                    <a:pt x="145384" y="373"/>
                  </a:cubicBezTo>
                  <a:cubicBezTo>
                    <a:pt x="97230" y="-758"/>
                    <a:pt x="53713" y="12539"/>
                    <a:pt x="42586" y="40658"/>
                  </a:cubicBezTo>
                  <a:cubicBezTo>
                    <a:pt x="29291" y="73970"/>
                    <a:pt x="66878" y="92748"/>
                    <a:pt x="99438" y="108168"/>
                  </a:cubicBezTo>
                  <a:cubicBezTo>
                    <a:pt x="125369" y="120436"/>
                    <a:pt x="145773" y="132083"/>
                    <a:pt x="138614" y="147395"/>
                  </a:cubicBezTo>
                  <a:cubicBezTo>
                    <a:pt x="132995" y="159235"/>
                    <a:pt x="114706" y="164834"/>
                    <a:pt x="88078" y="164230"/>
                  </a:cubicBezTo>
                  <a:cubicBezTo>
                    <a:pt x="65044" y="163708"/>
                    <a:pt x="36281" y="157054"/>
                    <a:pt x="13620" y="145657"/>
                  </a:cubicBezTo>
                  <a:lnTo>
                    <a:pt x="156" y="174841"/>
                  </a:lnTo>
                  <a:cubicBezTo>
                    <a:pt x="16812" y="182548"/>
                    <a:pt x="51160" y="193068"/>
                    <a:pt x="80483" y="193786"/>
                  </a:cubicBezTo>
                  <a:cubicBezTo>
                    <a:pt x="135546" y="194990"/>
                    <a:pt x="171206" y="181197"/>
                    <a:pt x="185475" y="151146"/>
                  </a:cubicBezTo>
                  <a:cubicBezTo>
                    <a:pt x="202363" y="115704"/>
                    <a:pt x="160465" y="96289"/>
                    <a:pt x="126801" y="80049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CA692576-C654-CED0-08EF-AA700B0950F2}"/>
                </a:ext>
              </a:extLst>
            </p:cNvPr>
            <p:cNvSpPr/>
            <p:nvPr/>
          </p:nvSpPr>
          <p:spPr>
            <a:xfrm>
              <a:off x="22487955" y="12946871"/>
              <a:ext cx="543702" cy="193836"/>
            </a:xfrm>
            <a:custGeom>
              <a:avLst/>
              <a:gdLst>
                <a:gd name="connsiteX0" fmla="*/ 24786 w 543702"/>
                <a:gd name="connsiteY0" fmla="*/ 130510 h 193836"/>
                <a:gd name="connsiteX1" fmla="*/ 26265 w 543702"/>
                <a:gd name="connsiteY1" fmla="*/ 131371 h 193836"/>
                <a:gd name="connsiteX2" fmla="*/ 27570 w 543702"/>
                <a:gd name="connsiteY2" fmla="*/ 130510 h 193836"/>
                <a:gd name="connsiteX3" fmla="*/ 54389 w 543702"/>
                <a:gd name="connsiteY3" fmla="*/ 47391 h 193836"/>
                <a:gd name="connsiteX4" fmla="*/ 122624 w 543702"/>
                <a:gd name="connsiteY4" fmla="*/ 190743 h 193836"/>
                <a:gd name="connsiteX5" fmla="*/ 166730 w 543702"/>
                <a:gd name="connsiteY5" fmla="*/ 190743 h 193836"/>
                <a:gd name="connsiteX6" fmla="*/ 188518 w 543702"/>
                <a:gd name="connsiteY6" fmla="*/ 122604 h 193836"/>
                <a:gd name="connsiteX7" fmla="*/ 189941 w 543702"/>
                <a:gd name="connsiteY7" fmla="*/ 121776 h 193836"/>
                <a:gd name="connsiteX8" fmla="*/ 191272 w 543702"/>
                <a:gd name="connsiteY8" fmla="*/ 122604 h 193836"/>
                <a:gd name="connsiteX9" fmla="*/ 300695 w 543702"/>
                <a:gd name="connsiteY9" fmla="*/ 194122 h 193836"/>
                <a:gd name="connsiteX10" fmla="*/ 383645 w 543702"/>
                <a:gd name="connsiteY10" fmla="*/ 179190 h 193836"/>
                <a:gd name="connsiteX11" fmla="*/ 406456 w 543702"/>
                <a:gd name="connsiteY11" fmla="*/ 107273 h 193836"/>
                <a:gd name="connsiteX12" fmla="*/ 494196 w 543702"/>
                <a:gd name="connsiteY12" fmla="*/ 107273 h 193836"/>
                <a:gd name="connsiteX13" fmla="*/ 503086 w 543702"/>
                <a:gd name="connsiteY13" fmla="*/ 79396 h 193836"/>
                <a:gd name="connsiteX14" fmla="*/ 415382 w 543702"/>
                <a:gd name="connsiteY14" fmla="*/ 79396 h 193836"/>
                <a:gd name="connsiteX15" fmla="*/ 430501 w 543702"/>
                <a:gd name="connsiteY15" fmla="*/ 32192 h 193836"/>
                <a:gd name="connsiteX16" fmla="*/ 535074 w 543702"/>
                <a:gd name="connsiteY16" fmla="*/ 32192 h 193836"/>
                <a:gd name="connsiteX17" fmla="*/ 544130 w 543702"/>
                <a:gd name="connsiteY17" fmla="*/ 3282 h 193836"/>
                <a:gd name="connsiteX18" fmla="*/ 397326 w 543702"/>
                <a:gd name="connsiteY18" fmla="*/ 3282 h 193836"/>
                <a:gd name="connsiteX19" fmla="*/ 347512 w 543702"/>
                <a:gd name="connsiteY19" fmla="*/ 159077 h 193836"/>
                <a:gd name="connsiteX20" fmla="*/ 310222 w 543702"/>
                <a:gd name="connsiteY20" fmla="*/ 163028 h 193836"/>
                <a:gd name="connsiteX21" fmla="*/ 243880 w 543702"/>
                <a:gd name="connsiteY21" fmla="*/ 140499 h 193836"/>
                <a:gd name="connsiteX22" fmla="*/ 232348 w 543702"/>
                <a:gd name="connsiteY22" fmla="*/ 96830 h 193836"/>
                <a:gd name="connsiteX23" fmla="*/ 329674 w 543702"/>
                <a:gd name="connsiteY23" fmla="*/ 31370 h 193836"/>
                <a:gd name="connsiteX24" fmla="*/ 362158 w 543702"/>
                <a:gd name="connsiteY24" fmla="*/ 33328 h 193836"/>
                <a:gd name="connsiteX25" fmla="*/ 372488 w 543702"/>
                <a:gd name="connsiteY25" fmla="*/ 3040 h 193836"/>
                <a:gd name="connsiteX26" fmla="*/ 329693 w 543702"/>
                <a:gd name="connsiteY26" fmla="*/ 286 h 193836"/>
                <a:gd name="connsiteX27" fmla="*/ 216882 w 543702"/>
                <a:gd name="connsiteY27" fmla="*/ 44365 h 193836"/>
                <a:gd name="connsiteX28" fmla="*/ 214713 w 543702"/>
                <a:gd name="connsiteY28" fmla="*/ 45208 h 193836"/>
                <a:gd name="connsiteX29" fmla="*/ 213579 w 543702"/>
                <a:gd name="connsiteY29" fmla="*/ 44365 h 193836"/>
                <a:gd name="connsiteX30" fmla="*/ 226687 w 543702"/>
                <a:gd name="connsiteY30" fmla="*/ 3322 h 193836"/>
                <a:gd name="connsiteX31" fmla="*/ 188381 w 543702"/>
                <a:gd name="connsiteY31" fmla="*/ 3322 h 193836"/>
                <a:gd name="connsiteX32" fmla="*/ 146497 w 543702"/>
                <a:gd name="connsiteY32" fmla="*/ 134679 h 193836"/>
                <a:gd name="connsiteX33" fmla="*/ 72225 w 543702"/>
                <a:gd name="connsiteY33" fmla="*/ 3322 h 193836"/>
                <a:gd name="connsiteX34" fmla="*/ 31152 w 543702"/>
                <a:gd name="connsiteY34" fmla="*/ 3322 h 193836"/>
                <a:gd name="connsiteX35" fmla="*/ 428 w 543702"/>
                <a:gd name="connsiteY35" fmla="*/ 98970 h 193836"/>
                <a:gd name="connsiteX36" fmla="*/ 24786 w 543702"/>
                <a:gd name="connsiteY36" fmla="*/ 130510 h 19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43702" h="193836">
                  <a:moveTo>
                    <a:pt x="24786" y="130510"/>
                  </a:moveTo>
                  <a:cubicBezTo>
                    <a:pt x="25053" y="131180"/>
                    <a:pt x="25533" y="131371"/>
                    <a:pt x="26265" y="131371"/>
                  </a:cubicBezTo>
                  <a:cubicBezTo>
                    <a:pt x="27026" y="131371"/>
                    <a:pt x="27355" y="131146"/>
                    <a:pt x="27570" y="130510"/>
                  </a:cubicBezTo>
                  <a:cubicBezTo>
                    <a:pt x="27883" y="129560"/>
                    <a:pt x="54389" y="47391"/>
                    <a:pt x="54389" y="47391"/>
                  </a:cubicBezTo>
                  <a:cubicBezTo>
                    <a:pt x="81438" y="86058"/>
                    <a:pt x="108257" y="136941"/>
                    <a:pt x="122624" y="190743"/>
                  </a:cubicBezTo>
                  <a:lnTo>
                    <a:pt x="166730" y="190743"/>
                  </a:lnTo>
                  <a:lnTo>
                    <a:pt x="188518" y="122604"/>
                  </a:lnTo>
                  <a:cubicBezTo>
                    <a:pt x="188741" y="121936"/>
                    <a:pt x="189238" y="121776"/>
                    <a:pt x="189941" y="121776"/>
                  </a:cubicBezTo>
                  <a:cubicBezTo>
                    <a:pt x="190651" y="121776"/>
                    <a:pt x="191214" y="122002"/>
                    <a:pt x="191272" y="122604"/>
                  </a:cubicBezTo>
                  <a:cubicBezTo>
                    <a:pt x="197937" y="165357"/>
                    <a:pt x="240454" y="194122"/>
                    <a:pt x="300695" y="194122"/>
                  </a:cubicBezTo>
                  <a:cubicBezTo>
                    <a:pt x="339717" y="194122"/>
                    <a:pt x="374887" y="183893"/>
                    <a:pt x="383645" y="179190"/>
                  </a:cubicBezTo>
                  <a:lnTo>
                    <a:pt x="406456" y="107273"/>
                  </a:lnTo>
                  <a:lnTo>
                    <a:pt x="494196" y="107273"/>
                  </a:lnTo>
                  <a:lnTo>
                    <a:pt x="503086" y="79396"/>
                  </a:lnTo>
                  <a:lnTo>
                    <a:pt x="415382" y="79396"/>
                  </a:lnTo>
                  <a:lnTo>
                    <a:pt x="430501" y="32192"/>
                  </a:lnTo>
                  <a:lnTo>
                    <a:pt x="535074" y="32192"/>
                  </a:lnTo>
                  <a:lnTo>
                    <a:pt x="544130" y="3282"/>
                  </a:lnTo>
                  <a:lnTo>
                    <a:pt x="397326" y="3282"/>
                  </a:lnTo>
                  <a:lnTo>
                    <a:pt x="347512" y="159077"/>
                  </a:lnTo>
                  <a:cubicBezTo>
                    <a:pt x="336926" y="161748"/>
                    <a:pt x="323854" y="163028"/>
                    <a:pt x="310222" y="163028"/>
                  </a:cubicBezTo>
                  <a:cubicBezTo>
                    <a:pt x="280783" y="163028"/>
                    <a:pt x="257228" y="156063"/>
                    <a:pt x="243880" y="140499"/>
                  </a:cubicBezTo>
                  <a:cubicBezTo>
                    <a:pt x="233881" y="128781"/>
                    <a:pt x="229895" y="113695"/>
                    <a:pt x="232348" y="96830"/>
                  </a:cubicBezTo>
                  <a:cubicBezTo>
                    <a:pt x="238253" y="56690"/>
                    <a:pt x="277363" y="31370"/>
                    <a:pt x="329674" y="31370"/>
                  </a:cubicBezTo>
                  <a:cubicBezTo>
                    <a:pt x="340652" y="31370"/>
                    <a:pt x="351993" y="32018"/>
                    <a:pt x="362158" y="33328"/>
                  </a:cubicBezTo>
                  <a:lnTo>
                    <a:pt x="372488" y="3040"/>
                  </a:lnTo>
                  <a:cubicBezTo>
                    <a:pt x="359898" y="1140"/>
                    <a:pt x="344633" y="286"/>
                    <a:pt x="329693" y="286"/>
                  </a:cubicBezTo>
                  <a:cubicBezTo>
                    <a:pt x="283307" y="286"/>
                    <a:pt x="242993" y="16254"/>
                    <a:pt x="216882" y="44365"/>
                  </a:cubicBezTo>
                  <a:cubicBezTo>
                    <a:pt x="216091" y="45234"/>
                    <a:pt x="215212" y="45208"/>
                    <a:pt x="214713" y="45208"/>
                  </a:cubicBezTo>
                  <a:cubicBezTo>
                    <a:pt x="213892" y="45208"/>
                    <a:pt x="213378" y="45051"/>
                    <a:pt x="213579" y="44365"/>
                  </a:cubicBezTo>
                  <a:lnTo>
                    <a:pt x="226687" y="3322"/>
                  </a:lnTo>
                  <a:lnTo>
                    <a:pt x="188381" y="3322"/>
                  </a:lnTo>
                  <a:lnTo>
                    <a:pt x="146497" y="134679"/>
                  </a:lnTo>
                  <a:cubicBezTo>
                    <a:pt x="133188" y="95942"/>
                    <a:pt x="105765" y="44904"/>
                    <a:pt x="72225" y="3322"/>
                  </a:cubicBezTo>
                  <a:lnTo>
                    <a:pt x="31152" y="3322"/>
                  </a:lnTo>
                  <a:lnTo>
                    <a:pt x="428" y="98970"/>
                  </a:lnTo>
                  <a:cubicBezTo>
                    <a:pt x="15882" y="110355"/>
                    <a:pt x="20756" y="118706"/>
                    <a:pt x="24786" y="130510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F77AAE91-099B-D7EE-156D-0A7BA2BF83B8}"/>
                </a:ext>
              </a:extLst>
            </p:cNvPr>
            <p:cNvSpPr/>
            <p:nvPr/>
          </p:nvSpPr>
          <p:spPr>
            <a:xfrm>
              <a:off x="22318179" y="13265161"/>
              <a:ext cx="58673" cy="72133"/>
            </a:xfrm>
            <a:custGeom>
              <a:avLst/>
              <a:gdLst>
                <a:gd name="connsiteX0" fmla="*/ 51787 w 58673"/>
                <a:gd name="connsiteY0" fmla="*/ 35137 h 72133"/>
                <a:gd name="connsiteX1" fmla="*/ 55811 w 58673"/>
                <a:gd name="connsiteY1" fmla="*/ 22148 h 72133"/>
                <a:gd name="connsiteX2" fmla="*/ 53591 w 58673"/>
                <a:gd name="connsiteY2" fmla="*/ 11605 h 72133"/>
                <a:gd name="connsiteX3" fmla="*/ 47606 w 58673"/>
                <a:gd name="connsiteY3" fmla="*/ 4875 h 72133"/>
                <a:gd name="connsiteX4" fmla="*/ 38820 w 58673"/>
                <a:gd name="connsiteY4" fmla="*/ 1314 h 72133"/>
                <a:gd name="connsiteX5" fmla="*/ 28231 w 58673"/>
                <a:gd name="connsiteY5" fmla="*/ 239 h 72133"/>
                <a:gd name="connsiteX6" fmla="*/ -70 w 58673"/>
                <a:gd name="connsiteY6" fmla="*/ 239 h 72133"/>
                <a:gd name="connsiteX7" fmla="*/ -70 w 58673"/>
                <a:gd name="connsiteY7" fmla="*/ 72373 h 72133"/>
                <a:gd name="connsiteX8" fmla="*/ 16049 w 58673"/>
                <a:gd name="connsiteY8" fmla="*/ 72373 h 72133"/>
                <a:gd name="connsiteX9" fmla="*/ 16049 w 58673"/>
                <a:gd name="connsiteY9" fmla="*/ 43546 h 72133"/>
                <a:gd name="connsiteX10" fmla="*/ 23995 w 58673"/>
                <a:gd name="connsiteY10" fmla="*/ 43546 h 72133"/>
                <a:gd name="connsiteX11" fmla="*/ 39283 w 58673"/>
                <a:gd name="connsiteY11" fmla="*/ 72373 h 72133"/>
                <a:gd name="connsiteX12" fmla="*/ 58603 w 58673"/>
                <a:gd name="connsiteY12" fmla="*/ 72373 h 72133"/>
                <a:gd name="connsiteX13" fmla="*/ 40013 w 58673"/>
                <a:gd name="connsiteY13" fmla="*/ 41915 h 72133"/>
                <a:gd name="connsiteX14" fmla="*/ 51787 w 58673"/>
                <a:gd name="connsiteY14" fmla="*/ 35137 h 72133"/>
                <a:gd name="connsiteX15" fmla="*/ 37785 w 58673"/>
                <a:gd name="connsiteY15" fmla="*/ 26626 h 72133"/>
                <a:gd name="connsiteX16" fmla="*/ 34530 w 58673"/>
                <a:gd name="connsiteY16" fmla="*/ 29027 h 72133"/>
                <a:gd name="connsiteX17" fmla="*/ 30145 w 58673"/>
                <a:gd name="connsiteY17" fmla="*/ 29945 h 72133"/>
                <a:gd name="connsiteX18" fmla="*/ 25548 w 58673"/>
                <a:gd name="connsiteY18" fmla="*/ 30094 h 72133"/>
                <a:gd name="connsiteX19" fmla="*/ 16049 w 58673"/>
                <a:gd name="connsiteY19" fmla="*/ 30094 h 72133"/>
                <a:gd name="connsiteX20" fmla="*/ 16049 w 58673"/>
                <a:gd name="connsiteY20" fmla="*/ 13692 h 72133"/>
                <a:gd name="connsiteX21" fmla="*/ 26584 w 58673"/>
                <a:gd name="connsiteY21" fmla="*/ 13692 h 72133"/>
                <a:gd name="connsiteX22" fmla="*/ 31023 w 58673"/>
                <a:gd name="connsiteY22" fmla="*/ 13998 h 72133"/>
                <a:gd name="connsiteX23" fmla="*/ 35055 w 58673"/>
                <a:gd name="connsiteY23" fmla="*/ 15166 h 72133"/>
                <a:gd name="connsiteX24" fmla="*/ 37942 w 58673"/>
                <a:gd name="connsiteY24" fmla="*/ 17661 h 72133"/>
                <a:gd name="connsiteX25" fmla="*/ 39079 w 58673"/>
                <a:gd name="connsiteY25" fmla="*/ 22046 h 72133"/>
                <a:gd name="connsiteX26" fmla="*/ 37785 w 58673"/>
                <a:gd name="connsiteY26" fmla="*/ 26626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73" h="72133">
                  <a:moveTo>
                    <a:pt x="51787" y="35137"/>
                  </a:moveTo>
                  <a:cubicBezTo>
                    <a:pt x="54469" y="31568"/>
                    <a:pt x="55811" y="27238"/>
                    <a:pt x="55811" y="22148"/>
                  </a:cubicBezTo>
                  <a:cubicBezTo>
                    <a:pt x="55811" y="17935"/>
                    <a:pt x="55065" y="14421"/>
                    <a:pt x="53591" y="11605"/>
                  </a:cubicBezTo>
                  <a:cubicBezTo>
                    <a:pt x="52108" y="8781"/>
                    <a:pt x="50116" y="6538"/>
                    <a:pt x="47606" y="4875"/>
                  </a:cubicBezTo>
                  <a:cubicBezTo>
                    <a:pt x="45088" y="3212"/>
                    <a:pt x="42162" y="2020"/>
                    <a:pt x="38820" y="1314"/>
                  </a:cubicBezTo>
                  <a:cubicBezTo>
                    <a:pt x="35487" y="600"/>
                    <a:pt x="31949" y="239"/>
                    <a:pt x="28231" y="239"/>
                  </a:cubicBezTo>
                  <a:lnTo>
                    <a:pt x="-70" y="239"/>
                  </a:lnTo>
                  <a:lnTo>
                    <a:pt x="-70" y="72373"/>
                  </a:lnTo>
                  <a:lnTo>
                    <a:pt x="16049" y="72373"/>
                  </a:lnTo>
                  <a:lnTo>
                    <a:pt x="16049" y="43546"/>
                  </a:lnTo>
                  <a:lnTo>
                    <a:pt x="23995" y="43546"/>
                  </a:lnTo>
                  <a:lnTo>
                    <a:pt x="39283" y="72373"/>
                  </a:lnTo>
                  <a:lnTo>
                    <a:pt x="58603" y="72373"/>
                  </a:lnTo>
                  <a:lnTo>
                    <a:pt x="40013" y="41915"/>
                  </a:lnTo>
                  <a:cubicBezTo>
                    <a:pt x="45174" y="40965"/>
                    <a:pt x="49096" y="38706"/>
                    <a:pt x="51787" y="35137"/>
                  </a:cubicBezTo>
                  <a:moveTo>
                    <a:pt x="37785" y="26626"/>
                  </a:moveTo>
                  <a:cubicBezTo>
                    <a:pt x="36930" y="27717"/>
                    <a:pt x="35840" y="28517"/>
                    <a:pt x="34530" y="29027"/>
                  </a:cubicBezTo>
                  <a:cubicBezTo>
                    <a:pt x="33220" y="29537"/>
                    <a:pt x="31761" y="29843"/>
                    <a:pt x="30145" y="29945"/>
                  </a:cubicBezTo>
                  <a:cubicBezTo>
                    <a:pt x="28529" y="30047"/>
                    <a:pt x="26992" y="30094"/>
                    <a:pt x="25548" y="30094"/>
                  </a:cubicBezTo>
                  <a:lnTo>
                    <a:pt x="16049" y="30094"/>
                  </a:lnTo>
                  <a:lnTo>
                    <a:pt x="16049" y="13692"/>
                  </a:lnTo>
                  <a:lnTo>
                    <a:pt x="26584" y="13692"/>
                  </a:lnTo>
                  <a:cubicBezTo>
                    <a:pt x="28027" y="13692"/>
                    <a:pt x="29502" y="13794"/>
                    <a:pt x="31023" y="13998"/>
                  </a:cubicBezTo>
                  <a:cubicBezTo>
                    <a:pt x="32537" y="14202"/>
                    <a:pt x="33879" y="14594"/>
                    <a:pt x="35055" y="15166"/>
                  </a:cubicBezTo>
                  <a:cubicBezTo>
                    <a:pt x="36216" y="15747"/>
                    <a:pt x="37181" y="16578"/>
                    <a:pt x="37942" y="17661"/>
                  </a:cubicBezTo>
                  <a:cubicBezTo>
                    <a:pt x="38703" y="18751"/>
                    <a:pt x="39079" y="20210"/>
                    <a:pt x="39079" y="22046"/>
                  </a:cubicBezTo>
                  <a:cubicBezTo>
                    <a:pt x="39079" y="24014"/>
                    <a:pt x="38648" y="25544"/>
                    <a:pt x="37785" y="26626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EC9CD199-E492-0A7B-6C88-8E4F8842D213}"/>
                </a:ext>
              </a:extLst>
            </p:cNvPr>
            <p:cNvSpPr/>
            <p:nvPr/>
          </p:nvSpPr>
          <p:spPr>
            <a:xfrm rot="7525294" flipV="1">
              <a:off x="22452790" y="13243930"/>
              <a:ext cx="30223" cy="17178"/>
            </a:xfrm>
            <a:custGeom>
              <a:avLst/>
              <a:gdLst>
                <a:gd name="connsiteX0" fmla="*/ 12199 w 30223"/>
                <a:gd name="connsiteY0" fmla="*/ 207 h 17178"/>
                <a:gd name="connsiteX1" fmla="*/ 30201 w 30223"/>
                <a:gd name="connsiteY1" fmla="*/ 207 h 17178"/>
                <a:gd name="connsiteX2" fmla="*/ 22295 w 30223"/>
                <a:gd name="connsiteY2" fmla="*/ 11322 h 17178"/>
                <a:gd name="connsiteX3" fmla="*/ -22 w 30223"/>
                <a:gd name="connsiteY3" fmla="*/ 17386 h 17178"/>
                <a:gd name="connsiteX4" fmla="*/ 12199 w 30223"/>
                <a:gd name="connsiteY4" fmla="*/ 207 h 1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23" h="17178">
                  <a:moveTo>
                    <a:pt x="12199" y="207"/>
                  </a:moveTo>
                  <a:lnTo>
                    <a:pt x="30201" y="207"/>
                  </a:lnTo>
                  <a:lnTo>
                    <a:pt x="22295" y="11322"/>
                  </a:lnTo>
                  <a:lnTo>
                    <a:pt x="-22" y="17386"/>
                  </a:lnTo>
                  <a:lnTo>
                    <a:pt x="12199" y="20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8A3985BA-A3DB-E19A-0419-7AFF42225BDC}"/>
                </a:ext>
              </a:extLst>
            </p:cNvPr>
            <p:cNvSpPr/>
            <p:nvPr/>
          </p:nvSpPr>
          <p:spPr>
            <a:xfrm>
              <a:off x="22437997" y="13265161"/>
              <a:ext cx="51543" cy="72133"/>
            </a:xfrm>
            <a:custGeom>
              <a:avLst/>
              <a:gdLst>
                <a:gd name="connsiteX0" fmla="*/ 16096 w 51543"/>
                <a:gd name="connsiteY0" fmla="*/ 43028 h 72133"/>
                <a:gd name="connsiteX1" fmla="*/ 47802 w 51543"/>
                <a:gd name="connsiteY1" fmla="*/ 43028 h 72133"/>
                <a:gd name="connsiteX2" fmla="*/ 47802 w 51543"/>
                <a:gd name="connsiteY2" fmla="*/ 28360 h 72133"/>
                <a:gd name="connsiteX3" fmla="*/ 16096 w 51543"/>
                <a:gd name="connsiteY3" fmla="*/ 28360 h 72133"/>
                <a:gd name="connsiteX4" fmla="*/ 16096 w 51543"/>
                <a:gd name="connsiteY4" fmla="*/ 14908 h 72133"/>
                <a:gd name="connsiteX5" fmla="*/ 49661 w 51543"/>
                <a:gd name="connsiteY5" fmla="*/ 14908 h 72133"/>
                <a:gd name="connsiteX6" fmla="*/ 49661 w 51543"/>
                <a:gd name="connsiteY6" fmla="*/ 239 h 72133"/>
                <a:gd name="connsiteX7" fmla="*/ -23 w 51543"/>
                <a:gd name="connsiteY7" fmla="*/ 239 h 72133"/>
                <a:gd name="connsiteX8" fmla="*/ -23 w 51543"/>
                <a:gd name="connsiteY8" fmla="*/ 72373 h 72133"/>
                <a:gd name="connsiteX9" fmla="*/ 51520 w 51543"/>
                <a:gd name="connsiteY9" fmla="*/ 72373 h 72133"/>
                <a:gd name="connsiteX10" fmla="*/ 51520 w 51543"/>
                <a:gd name="connsiteY10" fmla="*/ 57697 h 72133"/>
                <a:gd name="connsiteX11" fmla="*/ 16096 w 51543"/>
                <a:gd name="connsiteY11" fmla="*/ 57697 h 72133"/>
                <a:gd name="connsiteX12" fmla="*/ 16096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096" y="43028"/>
                  </a:moveTo>
                  <a:lnTo>
                    <a:pt x="47802" y="43028"/>
                  </a:lnTo>
                  <a:lnTo>
                    <a:pt x="47802" y="28360"/>
                  </a:lnTo>
                  <a:lnTo>
                    <a:pt x="16096" y="28360"/>
                  </a:lnTo>
                  <a:lnTo>
                    <a:pt x="16096" y="14908"/>
                  </a:lnTo>
                  <a:lnTo>
                    <a:pt x="49661" y="14908"/>
                  </a:lnTo>
                  <a:lnTo>
                    <a:pt x="49661" y="239"/>
                  </a:lnTo>
                  <a:lnTo>
                    <a:pt x="-23" y="239"/>
                  </a:lnTo>
                  <a:lnTo>
                    <a:pt x="-23" y="72373"/>
                  </a:lnTo>
                  <a:lnTo>
                    <a:pt x="51520" y="72373"/>
                  </a:lnTo>
                  <a:lnTo>
                    <a:pt x="51520" y="57697"/>
                  </a:lnTo>
                  <a:lnTo>
                    <a:pt x="16096" y="57697"/>
                  </a:lnTo>
                  <a:lnTo>
                    <a:pt x="16096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71251ECD-67BE-8C5D-3760-9CBE4931E86E}"/>
                </a:ext>
              </a:extLst>
            </p:cNvPr>
            <p:cNvSpPr/>
            <p:nvPr/>
          </p:nvSpPr>
          <p:spPr>
            <a:xfrm>
              <a:off x="22549249" y="13263325"/>
              <a:ext cx="52774" cy="75804"/>
            </a:xfrm>
            <a:custGeom>
              <a:avLst/>
              <a:gdLst>
                <a:gd name="connsiteX0" fmla="*/ 44074 w 52774"/>
                <a:gd name="connsiteY0" fmla="*/ 36204 h 75804"/>
                <a:gd name="connsiteX1" fmla="*/ 35955 w 52774"/>
                <a:gd name="connsiteY1" fmla="*/ 32737 h 75804"/>
                <a:gd name="connsiteX2" fmla="*/ 27852 w 52774"/>
                <a:gd name="connsiteY2" fmla="*/ 30297 h 75804"/>
                <a:gd name="connsiteX3" fmla="*/ 21609 w 52774"/>
                <a:gd name="connsiteY3" fmla="*/ 27340 h 75804"/>
                <a:gd name="connsiteX4" fmla="*/ 19130 w 52774"/>
                <a:gd name="connsiteY4" fmla="*/ 22344 h 75804"/>
                <a:gd name="connsiteX5" fmla="*/ 20157 w 52774"/>
                <a:gd name="connsiteY5" fmla="*/ 18884 h 75804"/>
                <a:gd name="connsiteX6" fmla="*/ 22848 w 52774"/>
                <a:gd name="connsiteY6" fmla="*/ 16586 h 75804"/>
                <a:gd name="connsiteX7" fmla="*/ 26362 w 52774"/>
                <a:gd name="connsiteY7" fmla="*/ 15315 h 75804"/>
                <a:gd name="connsiteX8" fmla="*/ 29970 w 52774"/>
                <a:gd name="connsiteY8" fmla="*/ 14908 h 75804"/>
                <a:gd name="connsiteX9" fmla="*/ 36324 w 52774"/>
                <a:gd name="connsiteY9" fmla="*/ 16084 h 75804"/>
                <a:gd name="connsiteX10" fmla="*/ 41642 w 52774"/>
                <a:gd name="connsiteY10" fmla="*/ 19700 h 75804"/>
                <a:gd name="connsiteX11" fmla="*/ 52694 w 52774"/>
                <a:gd name="connsiteY11" fmla="*/ 7777 h 75804"/>
                <a:gd name="connsiteX12" fmla="*/ 42262 w 52774"/>
                <a:gd name="connsiteY12" fmla="*/ 1965 h 75804"/>
                <a:gd name="connsiteX13" fmla="*/ 30284 w 52774"/>
                <a:gd name="connsiteY13" fmla="*/ 239 h 75804"/>
                <a:gd name="connsiteX14" fmla="*/ 19844 w 52774"/>
                <a:gd name="connsiteY14" fmla="*/ 1714 h 75804"/>
                <a:gd name="connsiteX15" fmla="*/ 10917 w 52774"/>
                <a:gd name="connsiteY15" fmla="*/ 6146 h 75804"/>
                <a:gd name="connsiteX16" fmla="*/ 4713 w 52774"/>
                <a:gd name="connsiteY16" fmla="*/ 13480 h 75804"/>
                <a:gd name="connsiteX17" fmla="*/ 2391 w 52774"/>
                <a:gd name="connsiteY17" fmla="*/ 23669 h 75804"/>
                <a:gd name="connsiteX18" fmla="*/ 4924 w 52774"/>
                <a:gd name="connsiteY18" fmla="*/ 33349 h 75804"/>
                <a:gd name="connsiteX19" fmla="*/ 11278 w 52774"/>
                <a:gd name="connsiteY19" fmla="*/ 39255 h 75804"/>
                <a:gd name="connsiteX20" fmla="*/ 19538 w 52774"/>
                <a:gd name="connsiteY20" fmla="*/ 42824 h 75804"/>
                <a:gd name="connsiteX21" fmla="*/ 27797 w 52774"/>
                <a:gd name="connsiteY21" fmla="*/ 45476 h 75804"/>
                <a:gd name="connsiteX22" fmla="*/ 34159 w 52774"/>
                <a:gd name="connsiteY22" fmla="*/ 48684 h 75804"/>
                <a:gd name="connsiteX23" fmla="*/ 36677 w 52774"/>
                <a:gd name="connsiteY23" fmla="*/ 53830 h 75804"/>
                <a:gd name="connsiteX24" fmla="*/ 35704 w 52774"/>
                <a:gd name="connsiteY24" fmla="*/ 57195 h 75804"/>
                <a:gd name="connsiteX25" fmla="*/ 33124 w 52774"/>
                <a:gd name="connsiteY25" fmla="*/ 59532 h 75804"/>
                <a:gd name="connsiteX26" fmla="*/ 29507 w 52774"/>
                <a:gd name="connsiteY26" fmla="*/ 60913 h 75804"/>
                <a:gd name="connsiteX27" fmla="*/ 25531 w 52774"/>
                <a:gd name="connsiteY27" fmla="*/ 61368 h 75804"/>
                <a:gd name="connsiteX28" fmla="*/ 17734 w 52774"/>
                <a:gd name="connsiteY28" fmla="*/ 59587 h 75804"/>
                <a:gd name="connsiteX29" fmla="*/ 11482 w 52774"/>
                <a:gd name="connsiteY29" fmla="*/ 54543 h 75804"/>
                <a:gd name="connsiteX30" fmla="*/ 22 w 52774"/>
                <a:gd name="connsiteY30" fmla="*/ 66976 h 75804"/>
                <a:gd name="connsiteX31" fmla="*/ 11380 w 52774"/>
                <a:gd name="connsiteY31" fmla="*/ 73903 h 75804"/>
                <a:gd name="connsiteX32" fmla="*/ 24597 w 52774"/>
                <a:gd name="connsiteY32" fmla="*/ 76044 h 75804"/>
                <a:gd name="connsiteX33" fmla="*/ 35398 w 52774"/>
                <a:gd name="connsiteY33" fmla="*/ 74616 h 75804"/>
                <a:gd name="connsiteX34" fmla="*/ 44380 w 52774"/>
                <a:gd name="connsiteY34" fmla="*/ 70232 h 75804"/>
                <a:gd name="connsiteX35" fmla="*/ 50522 w 52774"/>
                <a:gd name="connsiteY35" fmla="*/ 62795 h 75804"/>
                <a:gd name="connsiteX36" fmla="*/ 52796 w 52774"/>
                <a:gd name="connsiteY36" fmla="*/ 52300 h 75804"/>
                <a:gd name="connsiteX37" fmla="*/ 50326 w 52774"/>
                <a:gd name="connsiteY37" fmla="*/ 42213 h 75804"/>
                <a:gd name="connsiteX38" fmla="*/ 44074 w 52774"/>
                <a:gd name="connsiteY38" fmla="*/ 36204 h 7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2774" h="75804">
                  <a:moveTo>
                    <a:pt x="44074" y="36204"/>
                  </a:moveTo>
                  <a:cubicBezTo>
                    <a:pt x="41556" y="34706"/>
                    <a:pt x="38850" y="33553"/>
                    <a:pt x="35955" y="32737"/>
                  </a:cubicBezTo>
                  <a:cubicBezTo>
                    <a:pt x="33077" y="31921"/>
                    <a:pt x="30370" y="31105"/>
                    <a:pt x="27852" y="30297"/>
                  </a:cubicBezTo>
                  <a:cubicBezTo>
                    <a:pt x="25342" y="29482"/>
                    <a:pt x="23248" y="28493"/>
                    <a:pt x="21609" y="27340"/>
                  </a:cubicBezTo>
                  <a:cubicBezTo>
                    <a:pt x="19946" y="26187"/>
                    <a:pt x="19130" y="24524"/>
                    <a:pt x="19130" y="22344"/>
                  </a:cubicBezTo>
                  <a:cubicBezTo>
                    <a:pt x="19130" y="20987"/>
                    <a:pt x="19475" y="19834"/>
                    <a:pt x="20157" y="18884"/>
                  </a:cubicBezTo>
                  <a:cubicBezTo>
                    <a:pt x="20848" y="17927"/>
                    <a:pt x="21750" y="17167"/>
                    <a:pt x="22848" y="16586"/>
                  </a:cubicBezTo>
                  <a:cubicBezTo>
                    <a:pt x="23946" y="16014"/>
                    <a:pt x="25107" y="15590"/>
                    <a:pt x="26362" y="15315"/>
                  </a:cubicBezTo>
                  <a:cubicBezTo>
                    <a:pt x="27601" y="15049"/>
                    <a:pt x="28794" y="14908"/>
                    <a:pt x="29970" y="14908"/>
                  </a:cubicBezTo>
                  <a:cubicBezTo>
                    <a:pt x="31963" y="14908"/>
                    <a:pt x="34081" y="15300"/>
                    <a:pt x="36324" y="16084"/>
                  </a:cubicBezTo>
                  <a:cubicBezTo>
                    <a:pt x="38559" y="16861"/>
                    <a:pt x="40324" y="18069"/>
                    <a:pt x="41642" y="19700"/>
                  </a:cubicBezTo>
                  <a:lnTo>
                    <a:pt x="52694" y="7777"/>
                  </a:lnTo>
                  <a:cubicBezTo>
                    <a:pt x="49604" y="5063"/>
                    <a:pt x="46113" y="3126"/>
                    <a:pt x="42262" y="1965"/>
                  </a:cubicBezTo>
                  <a:cubicBezTo>
                    <a:pt x="38410" y="812"/>
                    <a:pt x="34410" y="239"/>
                    <a:pt x="30284" y="239"/>
                  </a:cubicBezTo>
                  <a:cubicBezTo>
                    <a:pt x="26699" y="239"/>
                    <a:pt x="23224" y="733"/>
                    <a:pt x="19844" y="1714"/>
                  </a:cubicBezTo>
                  <a:cubicBezTo>
                    <a:pt x="16471" y="2702"/>
                    <a:pt x="13490" y="4177"/>
                    <a:pt x="10917" y="6146"/>
                  </a:cubicBezTo>
                  <a:cubicBezTo>
                    <a:pt x="8336" y="8115"/>
                    <a:pt x="6266" y="10562"/>
                    <a:pt x="4713" y="13480"/>
                  </a:cubicBezTo>
                  <a:cubicBezTo>
                    <a:pt x="3159" y="16406"/>
                    <a:pt x="2391" y="19802"/>
                    <a:pt x="2391" y="23669"/>
                  </a:cubicBezTo>
                  <a:cubicBezTo>
                    <a:pt x="2391" y="27678"/>
                    <a:pt x="3238" y="30909"/>
                    <a:pt x="4924" y="33349"/>
                  </a:cubicBezTo>
                  <a:cubicBezTo>
                    <a:pt x="6611" y="35796"/>
                    <a:pt x="8729" y="37765"/>
                    <a:pt x="11278" y="39255"/>
                  </a:cubicBezTo>
                  <a:cubicBezTo>
                    <a:pt x="13827" y="40754"/>
                    <a:pt x="16573" y="41946"/>
                    <a:pt x="19538" y="42824"/>
                  </a:cubicBezTo>
                  <a:cubicBezTo>
                    <a:pt x="22503" y="43711"/>
                    <a:pt x="25248" y="44597"/>
                    <a:pt x="27797" y="45476"/>
                  </a:cubicBezTo>
                  <a:cubicBezTo>
                    <a:pt x="30347" y="46354"/>
                    <a:pt x="32457" y="47429"/>
                    <a:pt x="34159" y="48684"/>
                  </a:cubicBezTo>
                  <a:cubicBezTo>
                    <a:pt x="35838" y="49939"/>
                    <a:pt x="36677" y="51657"/>
                    <a:pt x="36677" y="53830"/>
                  </a:cubicBezTo>
                  <a:cubicBezTo>
                    <a:pt x="36677" y="55124"/>
                    <a:pt x="36347" y="56238"/>
                    <a:pt x="35704" y="57195"/>
                  </a:cubicBezTo>
                  <a:cubicBezTo>
                    <a:pt x="35053" y="58144"/>
                    <a:pt x="34190" y="58920"/>
                    <a:pt x="33124" y="59532"/>
                  </a:cubicBezTo>
                  <a:cubicBezTo>
                    <a:pt x="32057" y="60144"/>
                    <a:pt x="30849" y="60607"/>
                    <a:pt x="29507" y="60913"/>
                  </a:cubicBezTo>
                  <a:cubicBezTo>
                    <a:pt x="28174" y="61219"/>
                    <a:pt x="26841" y="61368"/>
                    <a:pt x="25531" y="61368"/>
                  </a:cubicBezTo>
                  <a:cubicBezTo>
                    <a:pt x="22848" y="61368"/>
                    <a:pt x="20244" y="60772"/>
                    <a:pt x="17734" y="59587"/>
                  </a:cubicBezTo>
                  <a:cubicBezTo>
                    <a:pt x="15216" y="58395"/>
                    <a:pt x="13129" y="56716"/>
                    <a:pt x="11482" y="54543"/>
                  </a:cubicBezTo>
                  <a:lnTo>
                    <a:pt x="22" y="66976"/>
                  </a:lnTo>
                  <a:cubicBezTo>
                    <a:pt x="3520" y="70169"/>
                    <a:pt x="7317" y="72475"/>
                    <a:pt x="11380" y="73903"/>
                  </a:cubicBezTo>
                  <a:cubicBezTo>
                    <a:pt x="15443" y="75330"/>
                    <a:pt x="19844" y="76044"/>
                    <a:pt x="24597" y="76044"/>
                  </a:cubicBezTo>
                  <a:cubicBezTo>
                    <a:pt x="28386" y="76044"/>
                    <a:pt x="31978" y="75565"/>
                    <a:pt x="35398" y="74616"/>
                  </a:cubicBezTo>
                  <a:cubicBezTo>
                    <a:pt x="38795" y="73667"/>
                    <a:pt x="41799" y="72200"/>
                    <a:pt x="44380" y="70232"/>
                  </a:cubicBezTo>
                  <a:cubicBezTo>
                    <a:pt x="46961" y="68263"/>
                    <a:pt x="49016" y="65784"/>
                    <a:pt x="50522" y="62795"/>
                  </a:cubicBezTo>
                  <a:cubicBezTo>
                    <a:pt x="52036" y="59807"/>
                    <a:pt x="52796" y="56308"/>
                    <a:pt x="52796" y="52300"/>
                  </a:cubicBezTo>
                  <a:cubicBezTo>
                    <a:pt x="52796" y="48088"/>
                    <a:pt x="51965" y="44731"/>
                    <a:pt x="50326" y="42213"/>
                  </a:cubicBezTo>
                  <a:cubicBezTo>
                    <a:pt x="48663" y="39703"/>
                    <a:pt x="46584" y="37694"/>
                    <a:pt x="44074" y="36204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F37C24AA-6D70-89D7-F1A1-97CD93BC64D3}"/>
                </a:ext>
              </a:extLst>
            </p:cNvPr>
            <p:cNvSpPr/>
            <p:nvPr/>
          </p:nvSpPr>
          <p:spPr>
            <a:xfrm>
              <a:off x="22666894" y="13265161"/>
              <a:ext cx="51543" cy="72133"/>
            </a:xfrm>
            <a:custGeom>
              <a:avLst/>
              <a:gdLst>
                <a:gd name="connsiteX0" fmla="*/ 16181 w 51543"/>
                <a:gd name="connsiteY0" fmla="*/ 43028 h 72133"/>
                <a:gd name="connsiteX1" fmla="*/ 47894 w 51543"/>
                <a:gd name="connsiteY1" fmla="*/ 43028 h 72133"/>
                <a:gd name="connsiteX2" fmla="*/ 47894 w 51543"/>
                <a:gd name="connsiteY2" fmla="*/ 28360 h 72133"/>
                <a:gd name="connsiteX3" fmla="*/ 16181 w 51543"/>
                <a:gd name="connsiteY3" fmla="*/ 28360 h 72133"/>
                <a:gd name="connsiteX4" fmla="*/ 16181 w 51543"/>
                <a:gd name="connsiteY4" fmla="*/ 14908 h 72133"/>
                <a:gd name="connsiteX5" fmla="*/ 49753 w 51543"/>
                <a:gd name="connsiteY5" fmla="*/ 14908 h 72133"/>
                <a:gd name="connsiteX6" fmla="*/ 49753 w 51543"/>
                <a:gd name="connsiteY6" fmla="*/ 239 h 72133"/>
                <a:gd name="connsiteX7" fmla="*/ 69 w 51543"/>
                <a:gd name="connsiteY7" fmla="*/ 239 h 72133"/>
                <a:gd name="connsiteX8" fmla="*/ 69 w 51543"/>
                <a:gd name="connsiteY8" fmla="*/ 72373 h 72133"/>
                <a:gd name="connsiteX9" fmla="*/ 51612 w 51543"/>
                <a:gd name="connsiteY9" fmla="*/ 72373 h 72133"/>
                <a:gd name="connsiteX10" fmla="*/ 51612 w 51543"/>
                <a:gd name="connsiteY10" fmla="*/ 57697 h 72133"/>
                <a:gd name="connsiteX11" fmla="*/ 16181 w 51543"/>
                <a:gd name="connsiteY11" fmla="*/ 57697 h 72133"/>
                <a:gd name="connsiteX12" fmla="*/ 16181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181" y="43028"/>
                  </a:moveTo>
                  <a:lnTo>
                    <a:pt x="47894" y="43028"/>
                  </a:lnTo>
                  <a:lnTo>
                    <a:pt x="47894" y="28360"/>
                  </a:lnTo>
                  <a:lnTo>
                    <a:pt x="16181" y="28360"/>
                  </a:lnTo>
                  <a:lnTo>
                    <a:pt x="16181" y="14908"/>
                  </a:lnTo>
                  <a:lnTo>
                    <a:pt x="49753" y="14908"/>
                  </a:lnTo>
                  <a:lnTo>
                    <a:pt x="49753" y="239"/>
                  </a:lnTo>
                  <a:lnTo>
                    <a:pt x="69" y="239"/>
                  </a:lnTo>
                  <a:lnTo>
                    <a:pt x="69" y="72373"/>
                  </a:lnTo>
                  <a:lnTo>
                    <a:pt x="51612" y="72373"/>
                  </a:lnTo>
                  <a:lnTo>
                    <a:pt x="51612" y="57697"/>
                  </a:lnTo>
                  <a:lnTo>
                    <a:pt x="16181" y="57697"/>
                  </a:lnTo>
                  <a:lnTo>
                    <a:pt x="16181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A7CD5A3E-CD98-EA90-FB83-5F57C9896789}"/>
                </a:ext>
              </a:extLst>
            </p:cNvPr>
            <p:cNvSpPr/>
            <p:nvPr/>
          </p:nvSpPr>
          <p:spPr>
            <a:xfrm>
              <a:off x="22776075" y="13265161"/>
              <a:ext cx="76738" cy="72133"/>
            </a:xfrm>
            <a:custGeom>
              <a:avLst/>
              <a:gdLst>
                <a:gd name="connsiteX0" fmla="*/ 31722 w 76738"/>
                <a:gd name="connsiteY0" fmla="*/ 239 h 72133"/>
                <a:gd name="connsiteX1" fmla="*/ 118 w 76738"/>
                <a:gd name="connsiteY1" fmla="*/ 72373 h 72133"/>
                <a:gd name="connsiteX2" fmla="*/ 17877 w 76738"/>
                <a:gd name="connsiteY2" fmla="*/ 72373 h 72133"/>
                <a:gd name="connsiteX3" fmla="*/ 23972 w 76738"/>
                <a:gd name="connsiteY3" fmla="*/ 57093 h 72133"/>
                <a:gd name="connsiteX4" fmla="*/ 52383 w 76738"/>
                <a:gd name="connsiteY4" fmla="*/ 57093 h 72133"/>
                <a:gd name="connsiteX5" fmla="*/ 58682 w 76738"/>
                <a:gd name="connsiteY5" fmla="*/ 72373 h 72133"/>
                <a:gd name="connsiteX6" fmla="*/ 76856 w 76738"/>
                <a:gd name="connsiteY6" fmla="*/ 72373 h 72133"/>
                <a:gd name="connsiteX7" fmla="*/ 45049 w 76738"/>
                <a:gd name="connsiteY7" fmla="*/ 239 h 72133"/>
                <a:gd name="connsiteX8" fmla="*/ 31722 w 76738"/>
                <a:gd name="connsiteY8" fmla="*/ 239 h 72133"/>
                <a:gd name="connsiteX9" fmla="*/ 29031 w 76738"/>
                <a:gd name="connsiteY9" fmla="*/ 43648 h 72133"/>
                <a:gd name="connsiteX10" fmla="*/ 37911 w 76738"/>
                <a:gd name="connsiteY10" fmla="*/ 21222 h 72133"/>
                <a:gd name="connsiteX11" fmla="*/ 46908 w 76738"/>
                <a:gd name="connsiteY11" fmla="*/ 43648 h 72133"/>
                <a:gd name="connsiteX12" fmla="*/ 29031 w 76738"/>
                <a:gd name="connsiteY12" fmla="*/ 4364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738" h="72133">
                  <a:moveTo>
                    <a:pt x="31722" y="239"/>
                  </a:moveTo>
                  <a:lnTo>
                    <a:pt x="118" y="72373"/>
                  </a:lnTo>
                  <a:lnTo>
                    <a:pt x="17877" y="72373"/>
                  </a:lnTo>
                  <a:lnTo>
                    <a:pt x="23972" y="57093"/>
                  </a:lnTo>
                  <a:lnTo>
                    <a:pt x="52383" y="57093"/>
                  </a:lnTo>
                  <a:lnTo>
                    <a:pt x="58682" y="72373"/>
                  </a:lnTo>
                  <a:lnTo>
                    <a:pt x="76856" y="72373"/>
                  </a:lnTo>
                  <a:lnTo>
                    <a:pt x="45049" y="239"/>
                  </a:lnTo>
                  <a:lnTo>
                    <a:pt x="31722" y="239"/>
                  </a:lnTo>
                  <a:close/>
                  <a:moveTo>
                    <a:pt x="29031" y="43648"/>
                  </a:moveTo>
                  <a:lnTo>
                    <a:pt x="37911" y="21222"/>
                  </a:lnTo>
                  <a:lnTo>
                    <a:pt x="46908" y="43648"/>
                  </a:lnTo>
                  <a:lnTo>
                    <a:pt x="29031" y="4364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39E4A1B-0FF3-E73E-BDD2-B49A51608FAA}"/>
                </a:ext>
              </a:extLst>
            </p:cNvPr>
            <p:cNvSpPr/>
            <p:nvPr/>
          </p:nvSpPr>
          <p:spPr>
            <a:xfrm>
              <a:off x="22912420" y="13265161"/>
              <a:ext cx="61654" cy="73969"/>
            </a:xfrm>
            <a:custGeom>
              <a:avLst/>
              <a:gdLst>
                <a:gd name="connsiteX0" fmla="*/ 45713 w 61654"/>
                <a:gd name="connsiteY0" fmla="*/ 43947 h 73969"/>
                <a:gd name="connsiteX1" fmla="*/ 44622 w 61654"/>
                <a:gd name="connsiteY1" fmla="*/ 50159 h 73969"/>
                <a:gd name="connsiteX2" fmla="*/ 41587 w 61654"/>
                <a:gd name="connsiteY2" fmla="*/ 55101 h 73969"/>
                <a:gd name="connsiteX3" fmla="*/ 36935 w 61654"/>
                <a:gd name="connsiteY3" fmla="*/ 58364 h 73969"/>
                <a:gd name="connsiteX4" fmla="*/ 31052 w 61654"/>
                <a:gd name="connsiteY4" fmla="*/ 59533 h 73969"/>
                <a:gd name="connsiteX5" fmla="*/ 25114 w 61654"/>
                <a:gd name="connsiteY5" fmla="*/ 58364 h 73969"/>
                <a:gd name="connsiteX6" fmla="*/ 20416 w 61654"/>
                <a:gd name="connsiteY6" fmla="*/ 55101 h 73969"/>
                <a:gd name="connsiteX7" fmla="*/ 17356 w 61654"/>
                <a:gd name="connsiteY7" fmla="*/ 50159 h 73969"/>
                <a:gd name="connsiteX8" fmla="*/ 16282 w 61654"/>
                <a:gd name="connsiteY8" fmla="*/ 43947 h 73969"/>
                <a:gd name="connsiteX9" fmla="*/ 16282 w 61654"/>
                <a:gd name="connsiteY9" fmla="*/ 240 h 73969"/>
                <a:gd name="connsiteX10" fmla="*/ 170 w 61654"/>
                <a:gd name="connsiteY10" fmla="*/ 240 h 73969"/>
                <a:gd name="connsiteX11" fmla="*/ 170 w 61654"/>
                <a:gd name="connsiteY11" fmla="*/ 44559 h 73969"/>
                <a:gd name="connsiteX12" fmla="*/ 2131 w 61654"/>
                <a:gd name="connsiteY12" fmla="*/ 56380 h 73969"/>
                <a:gd name="connsiteX13" fmla="*/ 7975 w 61654"/>
                <a:gd name="connsiteY13" fmla="*/ 65753 h 73969"/>
                <a:gd name="connsiteX14" fmla="*/ 17623 w 61654"/>
                <a:gd name="connsiteY14" fmla="*/ 71966 h 73969"/>
                <a:gd name="connsiteX15" fmla="*/ 31052 w 61654"/>
                <a:gd name="connsiteY15" fmla="*/ 74209 h 73969"/>
                <a:gd name="connsiteX16" fmla="*/ 44379 w 61654"/>
                <a:gd name="connsiteY16" fmla="*/ 71966 h 73969"/>
                <a:gd name="connsiteX17" fmla="*/ 54027 w 61654"/>
                <a:gd name="connsiteY17" fmla="*/ 65753 h 73969"/>
                <a:gd name="connsiteX18" fmla="*/ 59871 w 61654"/>
                <a:gd name="connsiteY18" fmla="*/ 56380 h 73969"/>
                <a:gd name="connsiteX19" fmla="*/ 61824 w 61654"/>
                <a:gd name="connsiteY19" fmla="*/ 44559 h 73969"/>
                <a:gd name="connsiteX20" fmla="*/ 61824 w 61654"/>
                <a:gd name="connsiteY20" fmla="*/ 240 h 73969"/>
                <a:gd name="connsiteX21" fmla="*/ 45713 w 61654"/>
                <a:gd name="connsiteY21" fmla="*/ 240 h 73969"/>
                <a:gd name="connsiteX22" fmla="*/ 45713 w 61654"/>
                <a:gd name="connsiteY22" fmla="*/ 43947 h 73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1654" h="73969">
                  <a:moveTo>
                    <a:pt x="45713" y="43947"/>
                  </a:moveTo>
                  <a:cubicBezTo>
                    <a:pt x="45713" y="46190"/>
                    <a:pt x="45360" y="48261"/>
                    <a:pt x="44622" y="50159"/>
                  </a:cubicBezTo>
                  <a:cubicBezTo>
                    <a:pt x="43909" y="52065"/>
                    <a:pt x="42897" y="53713"/>
                    <a:pt x="41587" y="55101"/>
                  </a:cubicBezTo>
                  <a:cubicBezTo>
                    <a:pt x="40277" y="56497"/>
                    <a:pt x="38731" y="57580"/>
                    <a:pt x="36935" y="58364"/>
                  </a:cubicBezTo>
                  <a:cubicBezTo>
                    <a:pt x="35155" y="59148"/>
                    <a:pt x="33186" y="59533"/>
                    <a:pt x="31052" y="59533"/>
                  </a:cubicBezTo>
                  <a:cubicBezTo>
                    <a:pt x="28919" y="59533"/>
                    <a:pt x="26926" y="59148"/>
                    <a:pt x="25114" y="58364"/>
                  </a:cubicBezTo>
                  <a:cubicBezTo>
                    <a:pt x="23287" y="57580"/>
                    <a:pt x="21718" y="56497"/>
                    <a:pt x="20416" y="55101"/>
                  </a:cubicBezTo>
                  <a:cubicBezTo>
                    <a:pt x="19098" y="53713"/>
                    <a:pt x="18086" y="52065"/>
                    <a:pt x="17356" y="50159"/>
                  </a:cubicBezTo>
                  <a:cubicBezTo>
                    <a:pt x="16643" y="48261"/>
                    <a:pt x="16282" y="46190"/>
                    <a:pt x="16282" y="43947"/>
                  </a:cubicBezTo>
                  <a:lnTo>
                    <a:pt x="16282" y="240"/>
                  </a:lnTo>
                  <a:lnTo>
                    <a:pt x="170" y="240"/>
                  </a:lnTo>
                  <a:lnTo>
                    <a:pt x="170" y="44559"/>
                  </a:lnTo>
                  <a:cubicBezTo>
                    <a:pt x="170" y="48841"/>
                    <a:pt x="821" y="52779"/>
                    <a:pt x="2131" y="56380"/>
                  </a:cubicBezTo>
                  <a:cubicBezTo>
                    <a:pt x="3441" y="59980"/>
                    <a:pt x="5386" y="63102"/>
                    <a:pt x="7975" y="65753"/>
                  </a:cubicBezTo>
                  <a:cubicBezTo>
                    <a:pt x="10548" y="68397"/>
                    <a:pt x="13756" y="70475"/>
                    <a:pt x="17623" y="71966"/>
                  </a:cubicBezTo>
                  <a:cubicBezTo>
                    <a:pt x="21482" y="73456"/>
                    <a:pt x="25954" y="74209"/>
                    <a:pt x="31052" y="74209"/>
                  </a:cubicBezTo>
                  <a:cubicBezTo>
                    <a:pt x="36072" y="74209"/>
                    <a:pt x="40512" y="73456"/>
                    <a:pt x="44379" y="71966"/>
                  </a:cubicBezTo>
                  <a:cubicBezTo>
                    <a:pt x="48231" y="70475"/>
                    <a:pt x="51447" y="68397"/>
                    <a:pt x="54027" y="65753"/>
                  </a:cubicBezTo>
                  <a:cubicBezTo>
                    <a:pt x="56616" y="63102"/>
                    <a:pt x="58553" y="59980"/>
                    <a:pt x="59871" y="56380"/>
                  </a:cubicBezTo>
                  <a:cubicBezTo>
                    <a:pt x="61173" y="52779"/>
                    <a:pt x="61824" y="48841"/>
                    <a:pt x="61824" y="44559"/>
                  </a:cubicBezTo>
                  <a:lnTo>
                    <a:pt x="61824" y="240"/>
                  </a:lnTo>
                  <a:lnTo>
                    <a:pt x="45713" y="240"/>
                  </a:lnTo>
                  <a:lnTo>
                    <a:pt x="45713" y="4394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972ADD7-55DE-5664-7308-EF3D0EE05F31}"/>
              </a:ext>
            </a:extLst>
          </p:cNvPr>
          <p:cNvGrpSpPr>
            <a:grpSpLocks noChangeAspect="1"/>
          </p:cNvGrpSpPr>
          <p:nvPr/>
        </p:nvGrpSpPr>
        <p:grpSpPr>
          <a:xfrm>
            <a:off x="7690059" y="2460413"/>
            <a:ext cx="973857" cy="675985"/>
            <a:chOff x="22274141" y="12769411"/>
            <a:chExt cx="820338" cy="569719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19120E53-30FE-4BF3-41A5-59423D17029C}"/>
                </a:ext>
              </a:extLst>
            </p:cNvPr>
            <p:cNvSpPr/>
            <p:nvPr/>
          </p:nvSpPr>
          <p:spPr>
            <a:xfrm flipV="1">
              <a:off x="22274141" y="12769411"/>
              <a:ext cx="820338" cy="429299"/>
            </a:xfrm>
            <a:custGeom>
              <a:avLst/>
              <a:gdLst>
                <a:gd name="connsiteX0" fmla="*/ 15193 w 820338"/>
                <a:gd name="connsiteY0" fmla="*/ 428714 h 429299"/>
                <a:gd name="connsiteX1" fmla="*/ 446 w 820338"/>
                <a:gd name="connsiteY1" fmla="*/ 415606 h 429299"/>
                <a:gd name="connsiteX2" fmla="*/ 446 w 820338"/>
                <a:gd name="connsiteY2" fmla="*/ 13343 h 429299"/>
                <a:gd name="connsiteX3" fmla="*/ 13555 w 820338"/>
                <a:gd name="connsiteY3" fmla="*/ 234 h 429299"/>
                <a:gd name="connsiteX4" fmla="*/ 731238 w 820338"/>
                <a:gd name="connsiteY4" fmla="*/ 234 h 429299"/>
                <a:gd name="connsiteX5" fmla="*/ 745166 w 820338"/>
                <a:gd name="connsiteY5" fmla="*/ 9246 h 429299"/>
                <a:gd name="connsiteX6" fmla="*/ 819720 w 820338"/>
                <a:gd name="connsiteY6" fmla="*/ 241101 h 429299"/>
                <a:gd name="connsiteX7" fmla="*/ 813165 w 820338"/>
                <a:gd name="connsiteY7" fmla="*/ 258305 h 429299"/>
                <a:gd name="connsiteX8" fmla="*/ 70904 w 820338"/>
                <a:gd name="connsiteY8" fmla="*/ 429533 h 429299"/>
                <a:gd name="connsiteX9" fmla="*/ 15193 w 820338"/>
                <a:gd name="connsiteY9" fmla="*/ 428714 h 42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0338" h="429299">
                  <a:moveTo>
                    <a:pt x="15193" y="428714"/>
                  </a:moveTo>
                  <a:cubicBezTo>
                    <a:pt x="6181" y="428714"/>
                    <a:pt x="446" y="424618"/>
                    <a:pt x="446" y="415606"/>
                  </a:cubicBezTo>
                  <a:lnTo>
                    <a:pt x="446" y="13343"/>
                  </a:lnTo>
                  <a:cubicBezTo>
                    <a:pt x="446" y="5969"/>
                    <a:pt x="5362" y="234"/>
                    <a:pt x="13555" y="234"/>
                  </a:cubicBezTo>
                  <a:lnTo>
                    <a:pt x="731238" y="234"/>
                  </a:lnTo>
                  <a:cubicBezTo>
                    <a:pt x="736973" y="234"/>
                    <a:pt x="742708" y="234"/>
                    <a:pt x="745166" y="9246"/>
                  </a:cubicBezTo>
                  <a:cubicBezTo>
                    <a:pt x="745166" y="9246"/>
                    <a:pt x="818081" y="237004"/>
                    <a:pt x="819720" y="241101"/>
                  </a:cubicBezTo>
                  <a:cubicBezTo>
                    <a:pt x="822177" y="249293"/>
                    <a:pt x="820539" y="253390"/>
                    <a:pt x="813165" y="258305"/>
                  </a:cubicBezTo>
                  <a:cubicBezTo>
                    <a:pt x="579672" y="408232"/>
                    <a:pt x="229843" y="429533"/>
                    <a:pt x="70904" y="429533"/>
                  </a:cubicBezTo>
                  <a:cubicBezTo>
                    <a:pt x="47964" y="429533"/>
                    <a:pt x="29121" y="429533"/>
                    <a:pt x="15193" y="428714"/>
                  </a:cubicBezTo>
                  <a:close/>
                </a:path>
              </a:pathLst>
            </a:custGeom>
            <a:gradFill>
              <a:gsLst>
                <a:gs pos="0">
                  <a:srgbClr val="802266"/>
                </a:gs>
                <a:gs pos="25000">
                  <a:srgbClr val="AC1173"/>
                </a:gs>
                <a:gs pos="81000">
                  <a:srgbClr val="D90E0E"/>
                </a:gs>
                <a:gs pos="100000">
                  <a:srgbClr val="D90E0E"/>
                </a:gs>
              </a:gsLst>
              <a:lin ang="0" scaled="1"/>
            </a:gradFill>
            <a:ln w="817381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588F0B8C-B136-496B-C874-1358EBB8E567}"/>
                </a:ext>
              </a:extLst>
            </p:cNvPr>
            <p:cNvSpPr/>
            <p:nvPr/>
          </p:nvSpPr>
          <p:spPr>
            <a:xfrm>
              <a:off x="22310995" y="12947304"/>
              <a:ext cx="189185" cy="193551"/>
            </a:xfrm>
            <a:custGeom>
              <a:avLst/>
              <a:gdLst>
                <a:gd name="connsiteX0" fmla="*/ 126801 w 189185"/>
                <a:gd name="connsiteY0" fmla="*/ 80049 h 193551"/>
                <a:gd name="connsiteX1" fmla="*/ 86847 w 189185"/>
                <a:gd name="connsiteY1" fmla="*/ 47861 h 193551"/>
                <a:gd name="connsiteX2" fmla="*/ 142475 w 189185"/>
                <a:gd name="connsiteY2" fmla="*/ 27515 h 193551"/>
                <a:gd name="connsiteX3" fmla="*/ 173086 w 189185"/>
                <a:gd name="connsiteY3" fmla="*/ 31636 h 193551"/>
                <a:gd name="connsiteX4" fmla="*/ 181790 w 189185"/>
                <a:gd name="connsiteY4" fmla="*/ 4224 h 193551"/>
                <a:gd name="connsiteX5" fmla="*/ 145384 w 189185"/>
                <a:gd name="connsiteY5" fmla="*/ 373 h 193551"/>
                <a:gd name="connsiteX6" fmla="*/ 42586 w 189185"/>
                <a:gd name="connsiteY6" fmla="*/ 40658 h 193551"/>
                <a:gd name="connsiteX7" fmla="*/ 99438 w 189185"/>
                <a:gd name="connsiteY7" fmla="*/ 108168 h 193551"/>
                <a:gd name="connsiteX8" fmla="*/ 138614 w 189185"/>
                <a:gd name="connsiteY8" fmla="*/ 147395 h 193551"/>
                <a:gd name="connsiteX9" fmla="*/ 88078 w 189185"/>
                <a:gd name="connsiteY9" fmla="*/ 164230 h 193551"/>
                <a:gd name="connsiteX10" fmla="*/ 13620 w 189185"/>
                <a:gd name="connsiteY10" fmla="*/ 145657 h 193551"/>
                <a:gd name="connsiteX11" fmla="*/ 156 w 189185"/>
                <a:gd name="connsiteY11" fmla="*/ 174841 h 193551"/>
                <a:gd name="connsiteX12" fmla="*/ 80483 w 189185"/>
                <a:gd name="connsiteY12" fmla="*/ 193786 h 193551"/>
                <a:gd name="connsiteX13" fmla="*/ 185475 w 189185"/>
                <a:gd name="connsiteY13" fmla="*/ 151146 h 193551"/>
                <a:gd name="connsiteX14" fmla="*/ 126801 w 189185"/>
                <a:gd name="connsiteY14" fmla="*/ 80049 h 19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9185" h="193551">
                  <a:moveTo>
                    <a:pt x="126801" y="80049"/>
                  </a:moveTo>
                  <a:cubicBezTo>
                    <a:pt x="100449" y="67313"/>
                    <a:pt x="82523" y="60661"/>
                    <a:pt x="86847" y="47861"/>
                  </a:cubicBezTo>
                  <a:cubicBezTo>
                    <a:pt x="91939" y="32708"/>
                    <a:pt x="118459" y="26984"/>
                    <a:pt x="142475" y="27515"/>
                  </a:cubicBezTo>
                  <a:cubicBezTo>
                    <a:pt x="154614" y="27819"/>
                    <a:pt x="163220" y="29376"/>
                    <a:pt x="173086" y="31636"/>
                  </a:cubicBezTo>
                  <a:lnTo>
                    <a:pt x="181790" y="4224"/>
                  </a:lnTo>
                  <a:cubicBezTo>
                    <a:pt x="169274" y="1913"/>
                    <a:pt x="160343" y="745"/>
                    <a:pt x="145384" y="373"/>
                  </a:cubicBezTo>
                  <a:cubicBezTo>
                    <a:pt x="97230" y="-758"/>
                    <a:pt x="53713" y="12539"/>
                    <a:pt x="42586" y="40658"/>
                  </a:cubicBezTo>
                  <a:cubicBezTo>
                    <a:pt x="29291" y="73970"/>
                    <a:pt x="66878" y="92748"/>
                    <a:pt x="99438" y="108168"/>
                  </a:cubicBezTo>
                  <a:cubicBezTo>
                    <a:pt x="125369" y="120436"/>
                    <a:pt x="145773" y="132083"/>
                    <a:pt x="138614" y="147395"/>
                  </a:cubicBezTo>
                  <a:cubicBezTo>
                    <a:pt x="132995" y="159235"/>
                    <a:pt x="114706" y="164834"/>
                    <a:pt x="88078" y="164230"/>
                  </a:cubicBezTo>
                  <a:cubicBezTo>
                    <a:pt x="65044" y="163708"/>
                    <a:pt x="36281" y="157054"/>
                    <a:pt x="13620" y="145657"/>
                  </a:cubicBezTo>
                  <a:lnTo>
                    <a:pt x="156" y="174841"/>
                  </a:lnTo>
                  <a:cubicBezTo>
                    <a:pt x="16812" y="182548"/>
                    <a:pt x="51160" y="193068"/>
                    <a:pt x="80483" y="193786"/>
                  </a:cubicBezTo>
                  <a:cubicBezTo>
                    <a:pt x="135546" y="194990"/>
                    <a:pt x="171206" y="181197"/>
                    <a:pt x="185475" y="151146"/>
                  </a:cubicBezTo>
                  <a:cubicBezTo>
                    <a:pt x="202363" y="115704"/>
                    <a:pt x="160465" y="96289"/>
                    <a:pt x="126801" y="80049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4579B0A0-B5A5-1A75-1F49-1E2042656EA2}"/>
                </a:ext>
              </a:extLst>
            </p:cNvPr>
            <p:cNvSpPr/>
            <p:nvPr/>
          </p:nvSpPr>
          <p:spPr>
            <a:xfrm>
              <a:off x="22487955" y="12946871"/>
              <a:ext cx="543702" cy="193836"/>
            </a:xfrm>
            <a:custGeom>
              <a:avLst/>
              <a:gdLst>
                <a:gd name="connsiteX0" fmla="*/ 24786 w 543702"/>
                <a:gd name="connsiteY0" fmla="*/ 130510 h 193836"/>
                <a:gd name="connsiteX1" fmla="*/ 26265 w 543702"/>
                <a:gd name="connsiteY1" fmla="*/ 131371 h 193836"/>
                <a:gd name="connsiteX2" fmla="*/ 27570 w 543702"/>
                <a:gd name="connsiteY2" fmla="*/ 130510 h 193836"/>
                <a:gd name="connsiteX3" fmla="*/ 54389 w 543702"/>
                <a:gd name="connsiteY3" fmla="*/ 47391 h 193836"/>
                <a:gd name="connsiteX4" fmla="*/ 122624 w 543702"/>
                <a:gd name="connsiteY4" fmla="*/ 190743 h 193836"/>
                <a:gd name="connsiteX5" fmla="*/ 166730 w 543702"/>
                <a:gd name="connsiteY5" fmla="*/ 190743 h 193836"/>
                <a:gd name="connsiteX6" fmla="*/ 188518 w 543702"/>
                <a:gd name="connsiteY6" fmla="*/ 122604 h 193836"/>
                <a:gd name="connsiteX7" fmla="*/ 189941 w 543702"/>
                <a:gd name="connsiteY7" fmla="*/ 121776 h 193836"/>
                <a:gd name="connsiteX8" fmla="*/ 191272 w 543702"/>
                <a:gd name="connsiteY8" fmla="*/ 122604 h 193836"/>
                <a:gd name="connsiteX9" fmla="*/ 300695 w 543702"/>
                <a:gd name="connsiteY9" fmla="*/ 194122 h 193836"/>
                <a:gd name="connsiteX10" fmla="*/ 383645 w 543702"/>
                <a:gd name="connsiteY10" fmla="*/ 179190 h 193836"/>
                <a:gd name="connsiteX11" fmla="*/ 406456 w 543702"/>
                <a:gd name="connsiteY11" fmla="*/ 107273 h 193836"/>
                <a:gd name="connsiteX12" fmla="*/ 494196 w 543702"/>
                <a:gd name="connsiteY12" fmla="*/ 107273 h 193836"/>
                <a:gd name="connsiteX13" fmla="*/ 503086 w 543702"/>
                <a:gd name="connsiteY13" fmla="*/ 79396 h 193836"/>
                <a:gd name="connsiteX14" fmla="*/ 415382 w 543702"/>
                <a:gd name="connsiteY14" fmla="*/ 79396 h 193836"/>
                <a:gd name="connsiteX15" fmla="*/ 430501 w 543702"/>
                <a:gd name="connsiteY15" fmla="*/ 32192 h 193836"/>
                <a:gd name="connsiteX16" fmla="*/ 535074 w 543702"/>
                <a:gd name="connsiteY16" fmla="*/ 32192 h 193836"/>
                <a:gd name="connsiteX17" fmla="*/ 544130 w 543702"/>
                <a:gd name="connsiteY17" fmla="*/ 3282 h 193836"/>
                <a:gd name="connsiteX18" fmla="*/ 397326 w 543702"/>
                <a:gd name="connsiteY18" fmla="*/ 3282 h 193836"/>
                <a:gd name="connsiteX19" fmla="*/ 347512 w 543702"/>
                <a:gd name="connsiteY19" fmla="*/ 159077 h 193836"/>
                <a:gd name="connsiteX20" fmla="*/ 310222 w 543702"/>
                <a:gd name="connsiteY20" fmla="*/ 163028 h 193836"/>
                <a:gd name="connsiteX21" fmla="*/ 243880 w 543702"/>
                <a:gd name="connsiteY21" fmla="*/ 140499 h 193836"/>
                <a:gd name="connsiteX22" fmla="*/ 232348 w 543702"/>
                <a:gd name="connsiteY22" fmla="*/ 96830 h 193836"/>
                <a:gd name="connsiteX23" fmla="*/ 329674 w 543702"/>
                <a:gd name="connsiteY23" fmla="*/ 31370 h 193836"/>
                <a:gd name="connsiteX24" fmla="*/ 362158 w 543702"/>
                <a:gd name="connsiteY24" fmla="*/ 33328 h 193836"/>
                <a:gd name="connsiteX25" fmla="*/ 372488 w 543702"/>
                <a:gd name="connsiteY25" fmla="*/ 3040 h 193836"/>
                <a:gd name="connsiteX26" fmla="*/ 329693 w 543702"/>
                <a:gd name="connsiteY26" fmla="*/ 286 h 193836"/>
                <a:gd name="connsiteX27" fmla="*/ 216882 w 543702"/>
                <a:gd name="connsiteY27" fmla="*/ 44365 h 193836"/>
                <a:gd name="connsiteX28" fmla="*/ 214713 w 543702"/>
                <a:gd name="connsiteY28" fmla="*/ 45208 h 193836"/>
                <a:gd name="connsiteX29" fmla="*/ 213579 w 543702"/>
                <a:gd name="connsiteY29" fmla="*/ 44365 h 193836"/>
                <a:gd name="connsiteX30" fmla="*/ 226687 w 543702"/>
                <a:gd name="connsiteY30" fmla="*/ 3322 h 193836"/>
                <a:gd name="connsiteX31" fmla="*/ 188381 w 543702"/>
                <a:gd name="connsiteY31" fmla="*/ 3322 h 193836"/>
                <a:gd name="connsiteX32" fmla="*/ 146497 w 543702"/>
                <a:gd name="connsiteY32" fmla="*/ 134679 h 193836"/>
                <a:gd name="connsiteX33" fmla="*/ 72225 w 543702"/>
                <a:gd name="connsiteY33" fmla="*/ 3322 h 193836"/>
                <a:gd name="connsiteX34" fmla="*/ 31152 w 543702"/>
                <a:gd name="connsiteY34" fmla="*/ 3322 h 193836"/>
                <a:gd name="connsiteX35" fmla="*/ 428 w 543702"/>
                <a:gd name="connsiteY35" fmla="*/ 98970 h 193836"/>
                <a:gd name="connsiteX36" fmla="*/ 24786 w 543702"/>
                <a:gd name="connsiteY36" fmla="*/ 130510 h 19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43702" h="193836">
                  <a:moveTo>
                    <a:pt x="24786" y="130510"/>
                  </a:moveTo>
                  <a:cubicBezTo>
                    <a:pt x="25053" y="131180"/>
                    <a:pt x="25533" y="131371"/>
                    <a:pt x="26265" y="131371"/>
                  </a:cubicBezTo>
                  <a:cubicBezTo>
                    <a:pt x="27026" y="131371"/>
                    <a:pt x="27355" y="131146"/>
                    <a:pt x="27570" y="130510"/>
                  </a:cubicBezTo>
                  <a:cubicBezTo>
                    <a:pt x="27883" y="129560"/>
                    <a:pt x="54389" y="47391"/>
                    <a:pt x="54389" y="47391"/>
                  </a:cubicBezTo>
                  <a:cubicBezTo>
                    <a:pt x="81438" y="86058"/>
                    <a:pt x="108257" y="136941"/>
                    <a:pt x="122624" y="190743"/>
                  </a:cubicBezTo>
                  <a:lnTo>
                    <a:pt x="166730" y="190743"/>
                  </a:lnTo>
                  <a:lnTo>
                    <a:pt x="188518" y="122604"/>
                  </a:lnTo>
                  <a:cubicBezTo>
                    <a:pt x="188741" y="121936"/>
                    <a:pt x="189238" y="121776"/>
                    <a:pt x="189941" y="121776"/>
                  </a:cubicBezTo>
                  <a:cubicBezTo>
                    <a:pt x="190651" y="121776"/>
                    <a:pt x="191214" y="122002"/>
                    <a:pt x="191272" y="122604"/>
                  </a:cubicBezTo>
                  <a:cubicBezTo>
                    <a:pt x="197937" y="165357"/>
                    <a:pt x="240454" y="194122"/>
                    <a:pt x="300695" y="194122"/>
                  </a:cubicBezTo>
                  <a:cubicBezTo>
                    <a:pt x="339717" y="194122"/>
                    <a:pt x="374887" y="183893"/>
                    <a:pt x="383645" y="179190"/>
                  </a:cubicBezTo>
                  <a:lnTo>
                    <a:pt x="406456" y="107273"/>
                  </a:lnTo>
                  <a:lnTo>
                    <a:pt x="494196" y="107273"/>
                  </a:lnTo>
                  <a:lnTo>
                    <a:pt x="503086" y="79396"/>
                  </a:lnTo>
                  <a:lnTo>
                    <a:pt x="415382" y="79396"/>
                  </a:lnTo>
                  <a:lnTo>
                    <a:pt x="430501" y="32192"/>
                  </a:lnTo>
                  <a:lnTo>
                    <a:pt x="535074" y="32192"/>
                  </a:lnTo>
                  <a:lnTo>
                    <a:pt x="544130" y="3282"/>
                  </a:lnTo>
                  <a:lnTo>
                    <a:pt x="397326" y="3282"/>
                  </a:lnTo>
                  <a:lnTo>
                    <a:pt x="347512" y="159077"/>
                  </a:lnTo>
                  <a:cubicBezTo>
                    <a:pt x="336926" y="161748"/>
                    <a:pt x="323854" y="163028"/>
                    <a:pt x="310222" y="163028"/>
                  </a:cubicBezTo>
                  <a:cubicBezTo>
                    <a:pt x="280783" y="163028"/>
                    <a:pt x="257228" y="156063"/>
                    <a:pt x="243880" y="140499"/>
                  </a:cubicBezTo>
                  <a:cubicBezTo>
                    <a:pt x="233881" y="128781"/>
                    <a:pt x="229895" y="113695"/>
                    <a:pt x="232348" y="96830"/>
                  </a:cubicBezTo>
                  <a:cubicBezTo>
                    <a:pt x="238253" y="56690"/>
                    <a:pt x="277363" y="31370"/>
                    <a:pt x="329674" y="31370"/>
                  </a:cubicBezTo>
                  <a:cubicBezTo>
                    <a:pt x="340652" y="31370"/>
                    <a:pt x="351993" y="32018"/>
                    <a:pt x="362158" y="33328"/>
                  </a:cubicBezTo>
                  <a:lnTo>
                    <a:pt x="372488" y="3040"/>
                  </a:lnTo>
                  <a:cubicBezTo>
                    <a:pt x="359898" y="1140"/>
                    <a:pt x="344633" y="286"/>
                    <a:pt x="329693" y="286"/>
                  </a:cubicBezTo>
                  <a:cubicBezTo>
                    <a:pt x="283307" y="286"/>
                    <a:pt x="242993" y="16254"/>
                    <a:pt x="216882" y="44365"/>
                  </a:cubicBezTo>
                  <a:cubicBezTo>
                    <a:pt x="216091" y="45234"/>
                    <a:pt x="215212" y="45208"/>
                    <a:pt x="214713" y="45208"/>
                  </a:cubicBezTo>
                  <a:cubicBezTo>
                    <a:pt x="213892" y="45208"/>
                    <a:pt x="213378" y="45051"/>
                    <a:pt x="213579" y="44365"/>
                  </a:cubicBezTo>
                  <a:lnTo>
                    <a:pt x="226687" y="3322"/>
                  </a:lnTo>
                  <a:lnTo>
                    <a:pt x="188381" y="3322"/>
                  </a:lnTo>
                  <a:lnTo>
                    <a:pt x="146497" y="134679"/>
                  </a:lnTo>
                  <a:cubicBezTo>
                    <a:pt x="133188" y="95942"/>
                    <a:pt x="105765" y="44904"/>
                    <a:pt x="72225" y="3322"/>
                  </a:cubicBezTo>
                  <a:lnTo>
                    <a:pt x="31152" y="3322"/>
                  </a:lnTo>
                  <a:lnTo>
                    <a:pt x="428" y="98970"/>
                  </a:lnTo>
                  <a:cubicBezTo>
                    <a:pt x="15882" y="110355"/>
                    <a:pt x="20756" y="118706"/>
                    <a:pt x="24786" y="130510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B14B4BFF-FDD4-3AB6-60EB-D9221633E026}"/>
                </a:ext>
              </a:extLst>
            </p:cNvPr>
            <p:cNvSpPr/>
            <p:nvPr/>
          </p:nvSpPr>
          <p:spPr>
            <a:xfrm>
              <a:off x="22318179" y="13265161"/>
              <a:ext cx="58673" cy="72133"/>
            </a:xfrm>
            <a:custGeom>
              <a:avLst/>
              <a:gdLst>
                <a:gd name="connsiteX0" fmla="*/ 51787 w 58673"/>
                <a:gd name="connsiteY0" fmla="*/ 35137 h 72133"/>
                <a:gd name="connsiteX1" fmla="*/ 55811 w 58673"/>
                <a:gd name="connsiteY1" fmla="*/ 22148 h 72133"/>
                <a:gd name="connsiteX2" fmla="*/ 53591 w 58673"/>
                <a:gd name="connsiteY2" fmla="*/ 11605 h 72133"/>
                <a:gd name="connsiteX3" fmla="*/ 47606 w 58673"/>
                <a:gd name="connsiteY3" fmla="*/ 4875 h 72133"/>
                <a:gd name="connsiteX4" fmla="*/ 38820 w 58673"/>
                <a:gd name="connsiteY4" fmla="*/ 1314 h 72133"/>
                <a:gd name="connsiteX5" fmla="*/ 28231 w 58673"/>
                <a:gd name="connsiteY5" fmla="*/ 239 h 72133"/>
                <a:gd name="connsiteX6" fmla="*/ -70 w 58673"/>
                <a:gd name="connsiteY6" fmla="*/ 239 h 72133"/>
                <a:gd name="connsiteX7" fmla="*/ -70 w 58673"/>
                <a:gd name="connsiteY7" fmla="*/ 72373 h 72133"/>
                <a:gd name="connsiteX8" fmla="*/ 16049 w 58673"/>
                <a:gd name="connsiteY8" fmla="*/ 72373 h 72133"/>
                <a:gd name="connsiteX9" fmla="*/ 16049 w 58673"/>
                <a:gd name="connsiteY9" fmla="*/ 43546 h 72133"/>
                <a:gd name="connsiteX10" fmla="*/ 23995 w 58673"/>
                <a:gd name="connsiteY10" fmla="*/ 43546 h 72133"/>
                <a:gd name="connsiteX11" fmla="*/ 39283 w 58673"/>
                <a:gd name="connsiteY11" fmla="*/ 72373 h 72133"/>
                <a:gd name="connsiteX12" fmla="*/ 58603 w 58673"/>
                <a:gd name="connsiteY12" fmla="*/ 72373 h 72133"/>
                <a:gd name="connsiteX13" fmla="*/ 40013 w 58673"/>
                <a:gd name="connsiteY13" fmla="*/ 41915 h 72133"/>
                <a:gd name="connsiteX14" fmla="*/ 51787 w 58673"/>
                <a:gd name="connsiteY14" fmla="*/ 35137 h 72133"/>
                <a:gd name="connsiteX15" fmla="*/ 37785 w 58673"/>
                <a:gd name="connsiteY15" fmla="*/ 26626 h 72133"/>
                <a:gd name="connsiteX16" fmla="*/ 34530 w 58673"/>
                <a:gd name="connsiteY16" fmla="*/ 29027 h 72133"/>
                <a:gd name="connsiteX17" fmla="*/ 30145 w 58673"/>
                <a:gd name="connsiteY17" fmla="*/ 29945 h 72133"/>
                <a:gd name="connsiteX18" fmla="*/ 25548 w 58673"/>
                <a:gd name="connsiteY18" fmla="*/ 30094 h 72133"/>
                <a:gd name="connsiteX19" fmla="*/ 16049 w 58673"/>
                <a:gd name="connsiteY19" fmla="*/ 30094 h 72133"/>
                <a:gd name="connsiteX20" fmla="*/ 16049 w 58673"/>
                <a:gd name="connsiteY20" fmla="*/ 13692 h 72133"/>
                <a:gd name="connsiteX21" fmla="*/ 26584 w 58673"/>
                <a:gd name="connsiteY21" fmla="*/ 13692 h 72133"/>
                <a:gd name="connsiteX22" fmla="*/ 31023 w 58673"/>
                <a:gd name="connsiteY22" fmla="*/ 13998 h 72133"/>
                <a:gd name="connsiteX23" fmla="*/ 35055 w 58673"/>
                <a:gd name="connsiteY23" fmla="*/ 15166 h 72133"/>
                <a:gd name="connsiteX24" fmla="*/ 37942 w 58673"/>
                <a:gd name="connsiteY24" fmla="*/ 17661 h 72133"/>
                <a:gd name="connsiteX25" fmla="*/ 39079 w 58673"/>
                <a:gd name="connsiteY25" fmla="*/ 22046 h 72133"/>
                <a:gd name="connsiteX26" fmla="*/ 37785 w 58673"/>
                <a:gd name="connsiteY26" fmla="*/ 26626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73" h="72133">
                  <a:moveTo>
                    <a:pt x="51787" y="35137"/>
                  </a:moveTo>
                  <a:cubicBezTo>
                    <a:pt x="54469" y="31568"/>
                    <a:pt x="55811" y="27238"/>
                    <a:pt x="55811" y="22148"/>
                  </a:cubicBezTo>
                  <a:cubicBezTo>
                    <a:pt x="55811" y="17935"/>
                    <a:pt x="55065" y="14421"/>
                    <a:pt x="53591" y="11605"/>
                  </a:cubicBezTo>
                  <a:cubicBezTo>
                    <a:pt x="52108" y="8781"/>
                    <a:pt x="50116" y="6538"/>
                    <a:pt x="47606" y="4875"/>
                  </a:cubicBezTo>
                  <a:cubicBezTo>
                    <a:pt x="45088" y="3212"/>
                    <a:pt x="42162" y="2020"/>
                    <a:pt x="38820" y="1314"/>
                  </a:cubicBezTo>
                  <a:cubicBezTo>
                    <a:pt x="35487" y="600"/>
                    <a:pt x="31949" y="239"/>
                    <a:pt x="28231" y="239"/>
                  </a:cubicBezTo>
                  <a:lnTo>
                    <a:pt x="-70" y="239"/>
                  </a:lnTo>
                  <a:lnTo>
                    <a:pt x="-70" y="72373"/>
                  </a:lnTo>
                  <a:lnTo>
                    <a:pt x="16049" y="72373"/>
                  </a:lnTo>
                  <a:lnTo>
                    <a:pt x="16049" y="43546"/>
                  </a:lnTo>
                  <a:lnTo>
                    <a:pt x="23995" y="43546"/>
                  </a:lnTo>
                  <a:lnTo>
                    <a:pt x="39283" y="72373"/>
                  </a:lnTo>
                  <a:lnTo>
                    <a:pt x="58603" y="72373"/>
                  </a:lnTo>
                  <a:lnTo>
                    <a:pt x="40013" y="41915"/>
                  </a:lnTo>
                  <a:cubicBezTo>
                    <a:pt x="45174" y="40965"/>
                    <a:pt x="49096" y="38706"/>
                    <a:pt x="51787" y="35137"/>
                  </a:cubicBezTo>
                  <a:moveTo>
                    <a:pt x="37785" y="26626"/>
                  </a:moveTo>
                  <a:cubicBezTo>
                    <a:pt x="36930" y="27717"/>
                    <a:pt x="35840" y="28517"/>
                    <a:pt x="34530" y="29027"/>
                  </a:cubicBezTo>
                  <a:cubicBezTo>
                    <a:pt x="33220" y="29537"/>
                    <a:pt x="31761" y="29843"/>
                    <a:pt x="30145" y="29945"/>
                  </a:cubicBezTo>
                  <a:cubicBezTo>
                    <a:pt x="28529" y="30047"/>
                    <a:pt x="26992" y="30094"/>
                    <a:pt x="25548" y="30094"/>
                  </a:cubicBezTo>
                  <a:lnTo>
                    <a:pt x="16049" y="30094"/>
                  </a:lnTo>
                  <a:lnTo>
                    <a:pt x="16049" y="13692"/>
                  </a:lnTo>
                  <a:lnTo>
                    <a:pt x="26584" y="13692"/>
                  </a:lnTo>
                  <a:cubicBezTo>
                    <a:pt x="28027" y="13692"/>
                    <a:pt x="29502" y="13794"/>
                    <a:pt x="31023" y="13998"/>
                  </a:cubicBezTo>
                  <a:cubicBezTo>
                    <a:pt x="32537" y="14202"/>
                    <a:pt x="33879" y="14594"/>
                    <a:pt x="35055" y="15166"/>
                  </a:cubicBezTo>
                  <a:cubicBezTo>
                    <a:pt x="36216" y="15747"/>
                    <a:pt x="37181" y="16578"/>
                    <a:pt x="37942" y="17661"/>
                  </a:cubicBezTo>
                  <a:cubicBezTo>
                    <a:pt x="38703" y="18751"/>
                    <a:pt x="39079" y="20210"/>
                    <a:pt x="39079" y="22046"/>
                  </a:cubicBezTo>
                  <a:cubicBezTo>
                    <a:pt x="39079" y="24014"/>
                    <a:pt x="38648" y="25544"/>
                    <a:pt x="37785" y="26626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72DF93DF-96C5-05C1-9049-FF7FF2AFF63C}"/>
                </a:ext>
              </a:extLst>
            </p:cNvPr>
            <p:cNvSpPr/>
            <p:nvPr/>
          </p:nvSpPr>
          <p:spPr>
            <a:xfrm rot="7525294" flipV="1">
              <a:off x="22452790" y="13243930"/>
              <a:ext cx="30223" cy="17178"/>
            </a:xfrm>
            <a:custGeom>
              <a:avLst/>
              <a:gdLst>
                <a:gd name="connsiteX0" fmla="*/ 12199 w 30223"/>
                <a:gd name="connsiteY0" fmla="*/ 207 h 17178"/>
                <a:gd name="connsiteX1" fmla="*/ 30201 w 30223"/>
                <a:gd name="connsiteY1" fmla="*/ 207 h 17178"/>
                <a:gd name="connsiteX2" fmla="*/ 22295 w 30223"/>
                <a:gd name="connsiteY2" fmla="*/ 11322 h 17178"/>
                <a:gd name="connsiteX3" fmla="*/ -22 w 30223"/>
                <a:gd name="connsiteY3" fmla="*/ 17386 h 17178"/>
                <a:gd name="connsiteX4" fmla="*/ 12199 w 30223"/>
                <a:gd name="connsiteY4" fmla="*/ 207 h 1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23" h="17178">
                  <a:moveTo>
                    <a:pt x="12199" y="207"/>
                  </a:moveTo>
                  <a:lnTo>
                    <a:pt x="30201" y="207"/>
                  </a:lnTo>
                  <a:lnTo>
                    <a:pt x="22295" y="11322"/>
                  </a:lnTo>
                  <a:lnTo>
                    <a:pt x="-22" y="17386"/>
                  </a:lnTo>
                  <a:lnTo>
                    <a:pt x="12199" y="20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FF5F516-A9A6-3E8E-60DF-4300B2127510}"/>
                </a:ext>
              </a:extLst>
            </p:cNvPr>
            <p:cNvSpPr/>
            <p:nvPr/>
          </p:nvSpPr>
          <p:spPr>
            <a:xfrm>
              <a:off x="22437997" y="13265161"/>
              <a:ext cx="51543" cy="72133"/>
            </a:xfrm>
            <a:custGeom>
              <a:avLst/>
              <a:gdLst>
                <a:gd name="connsiteX0" fmla="*/ 16096 w 51543"/>
                <a:gd name="connsiteY0" fmla="*/ 43028 h 72133"/>
                <a:gd name="connsiteX1" fmla="*/ 47802 w 51543"/>
                <a:gd name="connsiteY1" fmla="*/ 43028 h 72133"/>
                <a:gd name="connsiteX2" fmla="*/ 47802 w 51543"/>
                <a:gd name="connsiteY2" fmla="*/ 28360 h 72133"/>
                <a:gd name="connsiteX3" fmla="*/ 16096 w 51543"/>
                <a:gd name="connsiteY3" fmla="*/ 28360 h 72133"/>
                <a:gd name="connsiteX4" fmla="*/ 16096 w 51543"/>
                <a:gd name="connsiteY4" fmla="*/ 14908 h 72133"/>
                <a:gd name="connsiteX5" fmla="*/ 49661 w 51543"/>
                <a:gd name="connsiteY5" fmla="*/ 14908 h 72133"/>
                <a:gd name="connsiteX6" fmla="*/ 49661 w 51543"/>
                <a:gd name="connsiteY6" fmla="*/ 239 h 72133"/>
                <a:gd name="connsiteX7" fmla="*/ -23 w 51543"/>
                <a:gd name="connsiteY7" fmla="*/ 239 h 72133"/>
                <a:gd name="connsiteX8" fmla="*/ -23 w 51543"/>
                <a:gd name="connsiteY8" fmla="*/ 72373 h 72133"/>
                <a:gd name="connsiteX9" fmla="*/ 51520 w 51543"/>
                <a:gd name="connsiteY9" fmla="*/ 72373 h 72133"/>
                <a:gd name="connsiteX10" fmla="*/ 51520 w 51543"/>
                <a:gd name="connsiteY10" fmla="*/ 57697 h 72133"/>
                <a:gd name="connsiteX11" fmla="*/ 16096 w 51543"/>
                <a:gd name="connsiteY11" fmla="*/ 57697 h 72133"/>
                <a:gd name="connsiteX12" fmla="*/ 16096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096" y="43028"/>
                  </a:moveTo>
                  <a:lnTo>
                    <a:pt x="47802" y="43028"/>
                  </a:lnTo>
                  <a:lnTo>
                    <a:pt x="47802" y="28360"/>
                  </a:lnTo>
                  <a:lnTo>
                    <a:pt x="16096" y="28360"/>
                  </a:lnTo>
                  <a:lnTo>
                    <a:pt x="16096" y="14908"/>
                  </a:lnTo>
                  <a:lnTo>
                    <a:pt x="49661" y="14908"/>
                  </a:lnTo>
                  <a:lnTo>
                    <a:pt x="49661" y="239"/>
                  </a:lnTo>
                  <a:lnTo>
                    <a:pt x="-23" y="239"/>
                  </a:lnTo>
                  <a:lnTo>
                    <a:pt x="-23" y="72373"/>
                  </a:lnTo>
                  <a:lnTo>
                    <a:pt x="51520" y="72373"/>
                  </a:lnTo>
                  <a:lnTo>
                    <a:pt x="51520" y="57697"/>
                  </a:lnTo>
                  <a:lnTo>
                    <a:pt x="16096" y="57697"/>
                  </a:lnTo>
                  <a:lnTo>
                    <a:pt x="16096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D288B8D0-4F69-2065-3D42-30D0D4ACFD66}"/>
                </a:ext>
              </a:extLst>
            </p:cNvPr>
            <p:cNvSpPr/>
            <p:nvPr/>
          </p:nvSpPr>
          <p:spPr>
            <a:xfrm>
              <a:off x="22549249" y="13263325"/>
              <a:ext cx="52774" cy="75804"/>
            </a:xfrm>
            <a:custGeom>
              <a:avLst/>
              <a:gdLst>
                <a:gd name="connsiteX0" fmla="*/ 44074 w 52774"/>
                <a:gd name="connsiteY0" fmla="*/ 36204 h 75804"/>
                <a:gd name="connsiteX1" fmla="*/ 35955 w 52774"/>
                <a:gd name="connsiteY1" fmla="*/ 32737 h 75804"/>
                <a:gd name="connsiteX2" fmla="*/ 27852 w 52774"/>
                <a:gd name="connsiteY2" fmla="*/ 30297 h 75804"/>
                <a:gd name="connsiteX3" fmla="*/ 21609 w 52774"/>
                <a:gd name="connsiteY3" fmla="*/ 27340 h 75804"/>
                <a:gd name="connsiteX4" fmla="*/ 19130 w 52774"/>
                <a:gd name="connsiteY4" fmla="*/ 22344 h 75804"/>
                <a:gd name="connsiteX5" fmla="*/ 20157 w 52774"/>
                <a:gd name="connsiteY5" fmla="*/ 18884 h 75804"/>
                <a:gd name="connsiteX6" fmla="*/ 22848 w 52774"/>
                <a:gd name="connsiteY6" fmla="*/ 16586 h 75804"/>
                <a:gd name="connsiteX7" fmla="*/ 26362 w 52774"/>
                <a:gd name="connsiteY7" fmla="*/ 15315 h 75804"/>
                <a:gd name="connsiteX8" fmla="*/ 29970 w 52774"/>
                <a:gd name="connsiteY8" fmla="*/ 14908 h 75804"/>
                <a:gd name="connsiteX9" fmla="*/ 36324 w 52774"/>
                <a:gd name="connsiteY9" fmla="*/ 16084 h 75804"/>
                <a:gd name="connsiteX10" fmla="*/ 41642 w 52774"/>
                <a:gd name="connsiteY10" fmla="*/ 19700 h 75804"/>
                <a:gd name="connsiteX11" fmla="*/ 52694 w 52774"/>
                <a:gd name="connsiteY11" fmla="*/ 7777 h 75804"/>
                <a:gd name="connsiteX12" fmla="*/ 42262 w 52774"/>
                <a:gd name="connsiteY12" fmla="*/ 1965 h 75804"/>
                <a:gd name="connsiteX13" fmla="*/ 30284 w 52774"/>
                <a:gd name="connsiteY13" fmla="*/ 239 h 75804"/>
                <a:gd name="connsiteX14" fmla="*/ 19844 w 52774"/>
                <a:gd name="connsiteY14" fmla="*/ 1714 h 75804"/>
                <a:gd name="connsiteX15" fmla="*/ 10917 w 52774"/>
                <a:gd name="connsiteY15" fmla="*/ 6146 h 75804"/>
                <a:gd name="connsiteX16" fmla="*/ 4713 w 52774"/>
                <a:gd name="connsiteY16" fmla="*/ 13480 h 75804"/>
                <a:gd name="connsiteX17" fmla="*/ 2391 w 52774"/>
                <a:gd name="connsiteY17" fmla="*/ 23669 h 75804"/>
                <a:gd name="connsiteX18" fmla="*/ 4924 w 52774"/>
                <a:gd name="connsiteY18" fmla="*/ 33349 h 75804"/>
                <a:gd name="connsiteX19" fmla="*/ 11278 w 52774"/>
                <a:gd name="connsiteY19" fmla="*/ 39255 h 75804"/>
                <a:gd name="connsiteX20" fmla="*/ 19538 w 52774"/>
                <a:gd name="connsiteY20" fmla="*/ 42824 h 75804"/>
                <a:gd name="connsiteX21" fmla="*/ 27797 w 52774"/>
                <a:gd name="connsiteY21" fmla="*/ 45476 h 75804"/>
                <a:gd name="connsiteX22" fmla="*/ 34159 w 52774"/>
                <a:gd name="connsiteY22" fmla="*/ 48684 h 75804"/>
                <a:gd name="connsiteX23" fmla="*/ 36677 w 52774"/>
                <a:gd name="connsiteY23" fmla="*/ 53830 h 75804"/>
                <a:gd name="connsiteX24" fmla="*/ 35704 w 52774"/>
                <a:gd name="connsiteY24" fmla="*/ 57195 h 75804"/>
                <a:gd name="connsiteX25" fmla="*/ 33124 w 52774"/>
                <a:gd name="connsiteY25" fmla="*/ 59532 h 75804"/>
                <a:gd name="connsiteX26" fmla="*/ 29507 w 52774"/>
                <a:gd name="connsiteY26" fmla="*/ 60913 h 75804"/>
                <a:gd name="connsiteX27" fmla="*/ 25531 w 52774"/>
                <a:gd name="connsiteY27" fmla="*/ 61368 h 75804"/>
                <a:gd name="connsiteX28" fmla="*/ 17734 w 52774"/>
                <a:gd name="connsiteY28" fmla="*/ 59587 h 75804"/>
                <a:gd name="connsiteX29" fmla="*/ 11482 w 52774"/>
                <a:gd name="connsiteY29" fmla="*/ 54543 h 75804"/>
                <a:gd name="connsiteX30" fmla="*/ 22 w 52774"/>
                <a:gd name="connsiteY30" fmla="*/ 66976 h 75804"/>
                <a:gd name="connsiteX31" fmla="*/ 11380 w 52774"/>
                <a:gd name="connsiteY31" fmla="*/ 73903 h 75804"/>
                <a:gd name="connsiteX32" fmla="*/ 24597 w 52774"/>
                <a:gd name="connsiteY32" fmla="*/ 76044 h 75804"/>
                <a:gd name="connsiteX33" fmla="*/ 35398 w 52774"/>
                <a:gd name="connsiteY33" fmla="*/ 74616 h 75804"/>
                <a:gd name="connsiteX34" fmla="*/ 44380 w 52774"/>
                <a:gd name="connsiteY34" fmla="*/ 70232 h 75804"/>
                <a:gd name="connsiteX35" fmla="*/ 50522 w 52774"/>
                <a:gd name="connsiteY35" fmla="*/ 62795 h 75804"/>
                <a:gd name="connsiteX36" fmla="*/ 52796 w 52774"/>
                <a:gd name="connsiteY36" fmla="*/ 52300 h 75804"/>
                <a:gd name="connsiteX37" fmla="*/ 50326 w 52774"/>
                <a:gd name="connsiteY37" fmla="*/ 42213 h 75804"/>
                <a:gd name="connsiteX38" fmla="*/ 44074 w 52774"/>
                <a:gd name="connsiteY38" fmla="*/ 36204 h 7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2774" h="75804">
                  <a:moveTo>
                    <a:pt x="44074" y="36204"/>
                  </a:moveTo>
                  <a:cubicBezTo>
                    <a:pt x="41556" y="34706"/>
                    <a:pt x="38850" y="33553"/>
                    <a:pt x="35955" y="32737"/>
                  </a:cubicBezTo>
                  <a:cubicBezTo>
                    <a:pt x="33077" y="31921"/>
                    <a:pt x="30370" y="31105"/>
                    <a:pt x="27852" y="30297"/>
                  </a:cubicBezTo>
                  <a:cubicBezTo>
                    <a:pt x="25342" y="29482"/>
                    <a:pt x="23248" y="28493"/>
                    <a:pt x="21609" y="27340"/>
                  </a:cubicBezTo>
                  <a:cubicBezTo>
                    <a:pt x="19946" y="26187"/>
                    <a:pt x="19130" y="24524"/>
                    <a:pt x="19130" y="22344"/>
                  </a:cubicBezTo>
                  <a:cubicBezTo>
                    <a:pt x="19130" y="20987"/>
                    <a:pt x="19475" y="19834"/>
                    <a:pt x="20157" y="18884"/>
                  </a:cubicBezTo>
                  <a:cubicBezTo>
                    <a:pt x="20848" y="17927"/>
                    <a:pt x="21750" y="17167"/>
                    <a:pt x="22848" y="16586"/>
                  </a:cubicBezTo>
                  <a:cubicBezTo>
                    <a:pt x="23946" y="16014"/>
                    <a:pt x="25107" y="15590"/>
                    <a:pt x="26362" y="15315"/>
                  </a:cubicBezTo>
                  <a:cubicBezTo>
                    <a:pt x="27601" y="15049"/>
                    <a:pt x="28794" y="14908"/>
                    <a:pt x="29970" y="14908"/>
                  </a:cubicBezTo>
                  <a:cubicBezTo>
                    <a:pt x="31963" y="14908"/>
                    <a:pt x="34081" y="15300"/>
                    <a:pt x="36324" y="16084"/>
                  </a:cubicBezTo>
                  <a:cubicBezTo>
                    <a:pt x="38559" y="16861"/>
                    <a:pt x="40324" y="18069"/>
                    <a:pt x="41642" y="19700"/>
                  </a:cubicBezTo>
                  <a:lnTo>
                    <a:pt x="52694" y="7777"/>
                  </a:lnTo>
                  <a:cubicBezTo>
                    <a:pt x="49604" y="5063"/>
                    <a:pt x="46113" y="3126"/>
                    <a:pt x="42262" y="1965"/>
                  </a:cubicBezTo>
                  <a:cubicBezTo>
                    <a:pt x="38410" y="812"/>
                    <a:pt x="34410" y="239"/>
                    <a:pt x="30284" y="239"/>
                  </a:cubicBezTo>
                  <a:cubicBezTo>
                    <a:pt x="26699" y="239"/>
                    <a:pt x="23224" y="733"/>
                    <a:pt x="19844" y="1714"/>
                  </a:cubicBezTo>
                  <a:cubicBezTo>
                    <a:pt x="16471" y="2702"/>
                    <a:pt x="13490" y="4177"/>
                    <a:pt x="10917" y="6146"/>
                  </a:cubicBezTo>
                  <a:cubicBezTo>
                    <a:pt x="8336" y="8115"/>
                    <a:pt x="6266" y="10562"/>
                    <a:pt x="4713" y="13480"/>
                  </a:cubicBezTo>
                  <a:cubicBezTo>
                    <a:pt x="3159" y="16406"/>
                    <a:pt x="2391" y="19802"/>
                    <a:pt x="2391" y="23669"/>
                  </a:cubicBezTo>
                  <a:cubicBezTo>
                    <a:pt x="2391" y="27678"/>
                    <a:pt x="3238" y="30909"/>
                    <a:pt x="4924" y="33349"/>
                  </a:cubicBezTo>
                  <a:cubicBezTo>
                    <a:pt x="6611" y="35796"/>
                    <a:pt x="8729" y="37765"/>
                    <a:pt x="11278" y="39255"/>
                  </a:cubicBezTo>
                  <a:cubicBezTo>
                    <a:pt x="13827" y="40754"/>
                    <a:pt x="16573" y="41946"/>
                    <a:pt x="19538" y="42824"/>
                  </a:cubicBezTo>
                  <a:cubicBezTo>
                    <a:pt x="22503" y="43711"/>
                    <a:pt x="25248" y="44597"/>
                    <a:pt x="27797" y="45476"/>
                  </a:cubicBezTo>
                  <a:cubicBezTo>
                    <a:pt x="30347" y="46354"/>
                    <a:pt x="32457" y="47429"/>
                    <a:pt x="34159" y="48684"/>
                  </a:cubicBezTo>
                  <a:cubicBezTo>
                    <a:pt x="35838" y="49939"/>
                    <a:pt x="36677" y="51657"/>
                    <a:pt x="36677" y="53830"/>
                  </a:cubicBezTo>
                  <a:cubicBezTo>
                    <a:pt x="36677" y="55124"/>
                    <a:pt x="36347" y="56238"/>
                    <a:pt x="35704" y="57195"/>
                  </a:cubicBezTo>
                  <a:cubicBezTo>
                    <a:pt x="35053" y="58144"/>
                    <a:pt x="34190" y="58920"/>
                    <a:pt x="33124" y="59532"/>
                  </a:cubicBezTo>
                  <a:cubicBezTo>
                    <a:pt x="32057" y="60144"/>
                    <a:pt x="30849" y="60607"/>
                    <a:pt x="29507" y="60913"/>
                  </a:cubicBezTo>
                  <a:cubicBezTo>
                    <a:pt x="28174" y="61219"/>
                    <a:pt x="26841" y="61368"/>
                    <a:pt x="25531" y="61368"/>
                  </a:cubicBezTo>
                  <a:cubicBezTo>
                    <a:pt x="22848" y="61368"/>
                    <a:pt x="20244" y="60772"/>
                    <a:pt x="17734" y="59587"/>
                  </a:cubicBezTo>
                  <a:cubicBezTo>
                    <a:pt x="15216" y="58395"/>
                    <a:pt x="13129" y="56716"/>
                    <a:pt x="11482" y="54543"/>
                  </a:cubicBezTo>
                  <a:lnTo>
                    <a:pt x="22" y="66976"/>
                  </a:lnTo>
                  <a:cubicBezTo>
                    <a:pt x="3520" y="70169"/>
                    <a:pt x="7317" y="72475"/>
                    <a:pt x="11380" y="73903"/>
                  </a:cubicBezTo>
                  <a:cubicBezTo>
                    <a:pt x="15443" y="75330"/>
                    <a:pt x="19844" y="76044"/>
                    <a:pt x="24597" y="76044"/>
                  </a:cubicBezTo>
                  <a:cubicBezTo>
                    <a:pt x="28386" y="76044"/>
                    <a:pt x="31978" y="75565"/>
                    <a:pt x="35398" y="74616"/>
                  </a:cubicBezTo>
                  <a:cubicBezTo>
                    <a:pt x="38795" y="73667"/>
                    <a:pt x="41799" y="72200"/>
                    <a:pt x="44380" y="70232"/>
                  </a:cubicBezTo>
                  <a:cubicBezTo>
                    <a:pt x="46961" y="68263"/>
                    <a:pt x="49016" y="65784"/>
                    <a:pt x="50522" y="62795"/>
                  </a:cubicBezTo>
                  <a:cubicBezTo>
                    <a:pt x="52036" y="59807"/>
                    <a:pt x="52796" y="56308"/>
                    <a:pt x="52796" y="52300"/>
                  </a:cubicBezTo>
                  <a:cubicBezTo>
                    <a:pt x="52796" y="48088"/>
                    <a:pt x="51965" y="44731"/>
                    <a:pt x="50326" y="42213"/>
                  </a:cubicBezTo>
                  <a:cubicBezTo>
                    <a:pt x="48663" y="39703"/>
                    <a:pt x="46584" y="37694"/>
                    <a:pt x="44074" y="36204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12FB59F1-3E6B-77CE-1200-6F773DAFD68E}"/>
                </a:ext>
              </a:extLst>
            </p:cNvPr>
            <p:cNvSpPr/>
            <p:nvPr/>
          </p:nvSpPr>
          <p:spPr>
            <a:xfrm>
              <a:off x="22666894" y="13265161"/>
              <a:ext cx="51543" cy="72133"/>
            </a:xfrm>
            <a:custGeom>
              <a:avLst/>
              <a:gdLst>
                <a:gd name="connsiteX0" fmla="*/ 16181 w 51543"/>
                <a:gd name="connsiteY0" fmla="*/ 43028 h 72133"/>
                <a:gd name="connsiteX1" fmla="*/ 47894 w 51543"/>
                <a:gd name="connsiteY1" fmla="*/ 43028 h 72133"/>
                <a:gd name="connsiteX2" fmla="*/ 47894 w 51543"/>
                <a:gd name="connsiteY2" fmla="*/ 28360 h 72133"/>
                <a:gd name="connsiteX3" fmla="*/ 16181 w 51543"/>
                <a:gd name="connsiteY3" fmla="*/ 28360 h 72133"/>
                <a:gd name="connsiteX4" fmla="*/ 16181 w 51543"/>
                <a:gd name="connsiteY4" fmla="*/ 14908 h 72133"/>
                <a:gd name="connsiteX5" fmla="*/ 49753 w 51543"/>
                <a:gd name="connsiteY5" fmla="*/ 14908 h 72133"/>
                <a:gd name="connsiteX6" fmla="*/ 49753 w 51543"/>
                <a:gd name="connsiteY6" fmla="*/ 239 h 72133"/>
                <a:gd name="connsiteX7" fmla="*/ 69 w 51543"/>
                <a:gd name="connsiteY7" fmla="*/ 239 h 72133"/>
                <a:gd name="connsiteX8" fmla="*/ 69 w 51543"/>
                <a:gd name="connsiteY8" fmla="*/ 72373 h 72133"/>
                <a:gd name="connsiteX9" fmla="*/ 51612 w 51543"/>
                <a:gd name="connsiteY9" fmla="*/ 72373 h 72133"/>
                <a:gd name="connsiteX10" fmla="*/ 51612 w 51543"/>
                <a:gd name="connsiteY10" fmla="*/ 57697 h 72133"/>
                <a:gd name="connsiteX11" fmla="*/ 16181 w 51543"/>
                <a:gd name="connsiteY11" fmla="*/ 57697 h 72133"/>
                <a:gd name="connsiteX12" fmla="*/ 16181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181" y="43028"/>
                  </a:moveTo>
                  <a:lnTo>
                    <a:pt x="47894" y="43028"/>
                  </a:lnTo>
                  <a:lnTo>
                    <a:pt x="47894" y="28360"/>
                  </a:lnTo>
                  <a:lnTo>
                    <a:pt x="16181" y="28360"/>
                  </a:lnTo>
                  <a:lnTo>
                    <a:pt x="16181" y="14908"/>
                  </a:lnTo>
                  <a:lnTo>
                    <a:pt x="49753" y="14908"/>
                  </a:lnTo>
                  <a:lnTo>
                    <a:pt x="49753" y="239"/>
                  </a:lnTo>
                  <a:lnTo>
                    <a:pt x="69" y="239"/>
                  </a:lnTo>
                  <a:lnTo>
                    <a:pt x="69" y="72373"/>
                  </a:lnTo>
                  <a:lnTo>
                    <a:pt x="51612" y="72373"/>
                  </a:lnTo>
                  <a:lnTo>
                    <a:pt x="51612" y="57697"/>
                  </a:lnTo>
                  <a:lnTo>
                    <a:pt x="16181" y="57697"/>
                  </a:lnTo>
                  <a:lnTo>
                    <a:pt x="16181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C218FA20-0A0E-5E69-33CF-42F65194F656}"/>
                </a:ext>
              </a:extLst>
            </p:cNvPr>
            <p:cNvSpPr/>
            <p:nvPr/>
          </p:nvSpPr>
          <p:spPr>
            <a:xfrm>
              <a:off x="22776075" y="13265161"/>
              <a:ext cx="76738" cy="72133"/>
            </a:xfrm>
            <a:custGeom>
              <a:avLst/>
              <a:gdLst>
                <a:gd name="connsiteX0" fmla="*/ 31722 w 76738"/>
                <a:gd name="connsiteY0" fmla="*/ 239 h 72133"/>
                <a:gd name="connsiteX1" fmla="*/ 118 w 76738"/>
                <a:gd name="connsiteY1" fmla="*/ 72373 h 72133"/>
                <a:gd name="connsiteX2" fmla="*/ 17877 w 76738"/>
                <a:gd name="connsiteY2" fmla="*/ 72373 h 72133"/>
                <a:gd name="connsiteX3" fmla="*/ 23972 w 76738"/>
                <a:gd name="connsiteY3" fmla="*/ 57093 h 72133"/>
                <a:gd name="connsiteX4" fmla="*/ 52383 w 76738"/>
                <a:gd name="connsiteY4" fmla="*/ 57093 h 72133"/>
                <a:gd name="connsiteX5" fmla="*/ 58682 w 76738"/>
                <a:gd name="connsiteY5" fmla="*/ 72373 h 72133"/>
                <a:gd name="connsiteX6" fmla="*/ 76856 w 76738"/>
                <a:gd name="connsiteY6" fmla="*/ 72373 h 72133"/>
                <a:gd name="connsiteX7" fmla="*/ 45049 w 76738"/>
                <a:gd name="connsiteY7" fmla="*/ 239 h 72133"/>
                <a:gd name="connsiteX8" fmla="*/ 31722 w 76738"/>
                <a:gd name="connsiteY8" fmla="*/ 239 h 72133"/>
                <a:gd name="connsiteX9" fmla="*/ 29031 w 76738"/>
                <a:gd name="connsiteY9" fmla="*/ 43648 h 72133"/>
                <a:gd name="connsiteX10" fmla="*/ 37911 w 76738"/>
                <a:gd name="connsiteY10" fmla="*/ 21222 h 72133"/>
                <a:gd name="connsiteX11" fmla="*/ 46908 w 76738"/>
                <a:gd name="connsiteY11" fmla="*/ 43648 h 72133"/>
                <a:gd name="connsiteX12" fmla="*/ 29031 w 76738"/>
                <a:gd name="connsiteY12" fmla="*/ 4364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738" h="72133">
                  <a:moveTo>
                    <a:pt x="31722" y="239"/>
                  </a:moveTo>
                  <a:lnTo>
                    <a:pt x="118" y="72373"/>
                  </a:lnTo>
                  <a:lnTo>
                    <a:pt x="17877" y="72373"/>
                  </a:lnTo>
                  <a:lnTo>
                    <a:pt x="23972" y="57093"/>
                  </a:lnTo>
                  <a:lnTo>
                    <a:pt x="52383" y="57093"/>
                  </a:lnTo>
                  <a:lnTo>
                    <a:pt x="58682" y="72373"/>
                  </a:lnTo>
                  <a:lnTo>
                    <a:pt x="76856" y="72373"/>
                  </a:lnTo>
                  <a:lnTo>
                    <a:pt x="45049" y="239"/>
                  </a:lnTo>
                  <a:lnTo>
                    <a:pt x="31722" y="239"/>
                  </a:lnTo>
                  <a:close/>
                  <a:moveTo>
                    <a:pt x="29031" y="43648"/>
                  </a:moveTo>
                  <a:lnTo>
                    <a:pt x="37911" y="21222"/>
                  </a:lnTo>
                  <a:lnTo>
                    <a:pt x="46908" y="43648"/>
                  </a:lnTo>
                  <a:lnTo>
                    <a:pt x="29031" y="4364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2F5D6B50-C046-D78D-B54F-7C2D55A74D9E}"/>
                </a:ext>
              </a:extLst>
            </p:cNvPr>
            <p:cNvSpPr/>
            <p:nvPr/>
          </p:nvSpPr>
          <p:spPr>
            <a:xfrm>
              <a:off x="22912420" y="13265161"/>
              <a:ext cx="61654" cy="73969"/>
            </a:xfrm>
            <a:custGeom>
              <a:avLst/>
              <a:gdLst>
                <a:gd name="connsiteX0" fmla="*/ 45713 w 61654"/>
                <a:gd name="connsiteY0" fmla="*/ 43947 h 73969"/>
                <a:gd name="connsiteX1" fmla="*/ 44622 w 61654"/>
                <a:gd name="connsiteY1" fmla="*/ 50159 h 73969"/>
                <a:gd name="connsiteX2" fmla="*/ 41587 w 61654"/>
                <a:gd name="connsiteY2" fmla="*/ 55101 h 73969"/>
                <a:gd name="connsiteX3" fmla="*/ 36935 w 61654"/>
                <a:gd name="connsiteY3" fmla="*/ 58364 h 73969"/>
                <a:gd name="connsiteX4" fmla="*/ 31052 w 61654"/>
                <a:gd name="connsiteY4" fmla="*/ 59533 h 73969"/>
                <a:gd name="connsiteX5" fmla="*/ 25114 w 61654"/>
                <a:gd name="connsiteY5" fmla="*/ 58364 h 73969"/>
                <a:gd name="connsiteX6" fmla="*/ 20416 w 61654"/>
                <a:gd name="connsiteY6" fmla="*/ 55101 h 73969"/>
                <a:gd name="connsiteX7" fmla="*/ 17356 w 61654"/>
                <a:gd name="connsiteY7" fmla="*/ 50159 h 73969"/>
                <a:gd name="connsiteX8" fmla="*/ 16282 w 61654"/>
                <a:gd name="connsiteY8" fmla="*/ 43947 h 73969"/>
                <a:gd name="connsiteX9" fmla="*/ 16282 w 61654"/>
                <a:gd name="connsiteY9" fmla="*/ 240 h 73969"/>
                <a:gd name="connsiteX10" fmla="*/ 170 w 61654"/>
                <a:gd name="connsiteY10" fmla="*/ 240 h 73969"/>
                <a:gd name="connsiteX11" fmla="*/ 170 w 61654"/>
                <a:gd name="connsiteY11" fmla="*/ 44559 h 73969"/>
                <a:gd name="connsiteX12" fmla="*/ 2131 w 61654"/>
                <a:gd name="connsiteY12" fmla="*/ 56380 h 73969"/>
                <a:gd name="connsiteX13" fmla="*/ 7975 w 61654"/>
                <a:gd name="connsiteY13" fmla="*/ 65753 h 73969"/>
                <a:gd name="connsiteX14" fmla="*/ 17623 w 61654"/>
                <a:gd name="connsiteY14" fmla="*/ 71966 h 73969"/>
                <a:gd name="connsiteX15" fmla="*/ 31052 w 61654"/>
                <a:gd name="connsiteY15" fmla="*/ 74209 h 73969"/>
                <a:gd name="connsiteX16" fmla="*/ 44379 w 61654"/>
                <a:gd name="connsiteY16" fmla="*/ 71966 h 73969"/>
                <a:gd name="connsiteX17" fmla="*/ 54027 w 61654"/>
                <a:gd name="connsiteY17" fmla="*/ 65753 h 73969"/>
                <a:gd name="connsiteX18" fmla="*/ 59871 w 61654"/>
                <a:gd name="connsiteY18" fmla="*/ 56380 h 73969"/>
                <a:gd name="connsiteX19" fmla="*/ 61824 w 61654"/>
                <a:gd name="connsiteY19" fmla="*/ 44559 h 73969"/>
                <a:gd name="connsiteX20" fmla="*/ 61824 w 61654"/>
                <a:gd name="connsiteY20" fmla="*/ 240 h 73969"/>
                <a:gd name="connsiteX21" fmla="*/ 45713 w 61654"/>
                <a:gd name="connsiteY21" fmla="*/ 240 h 73969"/>
                <a:gd name="connsiteX22" fmla="*/ 45713 w 61654"/>
                <a:gd name="connsiteY22" fmla="*/ 43947 h 73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1654" h="73969">
                  <a:moveTo>
                    <a:pt x="45713" y="43947"/>
                  </a:moveTo>
                  <a:cubicBezTo>
                    <a:pt x="45713" y="46190"/>
                    <a:pt x="45360" y="48261"/>
                    <a:pt x="44622" y="50159"/>
                  </a:cubicBezTo>
                  <a:cubicBezTo>
                    <a:pt x="43909" y="52065"/>
                    <a:pt x="42897" y="53713"/>
                    <a:pt x="41587" y="55101"/>
                  </a:cubicBezTo>
                  <a:cubicBezTo>
                    <a:pt x="40277" y="56497"/>
                    <a:pt x="38731" y="57580"/>
                    <a:pt x="36935" y="58364"/>
                  </a:cubicBezTo>
                  <a:cubicBezTo>
                    <a:pt x="35155" y="59148"/>
                    <a:pt x="33186" y="59533"/>
                    <a:pt x="31052" y="59533"/>
                  </a:cubicBezTo>
                  <a:cubicBezTo>
                    <a:pt x="28919" y="59533"/>
                    <a:pt x="26926" y="59148"/>
                    <a:pt x="25114" y="58364"/>
                  </a:cubicBezTo>
                  <a:cubicBezTo>
                    <a:pt x="23287" y="57580"/>
                    <a:pt x="21718" y="56497"/>
                    <a:pt x="20416" y="55101"/>
                  </a:cubicBezTo>
                  <a:cubicBezTo>
                    <a:pt x="19098" y="53713"/>
                    <a:pt x="18086" y="52065"/>
                    <a:pt x="17356" y="50159"/>
                  </a:cubicBezTo>
                  <a:cubicBezTo>
                    <a:pt x="16643" y="48261"/>
                    <a:pt x="16282" y="46190"/>
                    <a:pt x="16282" y="43947"/>
                  </a:cubicBezTo>
                  <a:lnTo>
                    <a:pt x="16282" y="240"/>
                  </a:lnTo>
                  <a:lnTo>
                    <a:pt x="170" y="240"/>
                  </a:lnTo>
                  <a:lnTo>
                    <a:pt x="170" y="44559"/>
                  </a:lnTo>
                  <a:cubicBezTo>
                    <a:pt x="170" y="48841"/>
                    <a:pt x="821" y="52779"/>
                    <a:pt x="2131" y="56380"/>
                  </a:cubicBezTo>
                  <a:cubicBezTo>
                    <a:pt x="3441" y="59980"/>
                    <a:pt x="5386" y="63102"/>
                    <a:pt x="7975" y="65753"/>
                  </a:cubicBezTo>
                  <a:cubicBezTo>
                    <a:pt x="10548" y="68397"/>
                    <a:pt x="13756" y="70475"/>
                    <a:pt x="17623" y="71966"/>
                  </a:cubicBezTo>
                  <a:cubicBezTo>
                    <a:pt x="21482" y="73456"/>
                    <a:pt x="25954" y="74209"/>
                    <a:pt x="31052" y="74209"/>
                  </a:cubicBezTo>
                  <a:cubicBezTo>
                    <a:pt x="36072" y="74209"/>
                    <a:pt x="40512" y="73456"/>
                    <a:pt x="44379" y="71966"/>
                  </a:cubicBezTo>
                  <a:cubicBezTo>
                    <a:pt x="48231" y="70475"/>
                    <a:pt x="51447" y="68397"/>
                    <a:pt x="54027" y="65753"/>
                  </a:cubicBezTo>
                  <a:cubicBezTo>
                    <a:pt x="56616" y="63102"/>
                    <a:pt x="58553" y="59980"/>
                    <a:pt x="59871" y="56380"/>
                  </a:cubicBezTo>
                  <a:cubicBezTo>
                    <a:pt x="61173" y="52779"/>
                    <a:pt x="61824" y="48841"/>
                    <a:pt x="61824" y="44559"/>
                  </a:cubicBezTo>
                  <a:lnTo>
                    <a:pt x="61824" y="240"/>
                  </a:lnTo>
                  <a:lnTo>
                    <a:pt x="45713" y="240"/>
                  </a:lnTo>
                  <a:lnTo>
                    <a:pt x="45713" y="4394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</p:grp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D4C86E9F-7114-764F-BBB6-A9CB38C71B1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1819" y="1937887"/>
            <a:ext cx="5623784" cy="1466171"/>
          </a:xfrm>
          <a:prstGeom prst="rect">
            <a:avLst/>
          </a:prstGeom>
        </p:spPr>
        <p:txBody>
          <a:bodyPr anchor="t"/>
          <a:lstStyle>
            <a:lvl1pPr>
              <a:lnSpc>
                <a:spcPct val="80000"/>
              </a:lnSpc>
              <a:spcAft>
                <a:spcPts val="525"/>
              </a:spcAft>
              <a:defRPr lang="fr-FR" sz="3373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347" indent="0">
              <a:tabLst/>
              <a:defRPr lang="fr-FR" sz="1874" kern="1200" dirty="0" smtClean="0">
                <a:solidFill>
                  <a:schemeClr val="bg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  <a:lvl3pPr>
              <a:spcBef>
                <a:spcPts val="600"/>
              </a:spcBef>
              <a:spcAft>
                <a:spcPts val="0"/>
              </a:spcAft>
              <a:defRPr>
                <a:solidFill>
                  <a:srgbClr val="264FC4"/>
                </a:solidFill>
              </a:defRPr>
            </a:lvl3pPr>
          </a:lstStyle>
          <a:p>
            <a:pPr lvl="0"/>
            <a:r>
              <a:rPr lang="fr-FR"/>
              <a:t>Titre de la présentation </a:t>
            </a:r>
            <a:br>
              <a:rPr lang="fr-FR"/>
            </a:br>
            <a:r>
              <a:rPr lang="fr-FR"/>
              <a:t>plus long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</p:spTree>
    <p:extLst>
      <p:ext uri="{BB962C8B-B14F-4D97-AF65-F5344CB8AC3E}">
        <p14:creationId xmlns:p14="http://schemas.microsoft.com/office/powerpoint/2010/main" val="69539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Pages de titres longs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10">
            <a:extLst>
              <a:ext uri="{FF2B5EF4-FFF2-40B4-BE49-F238E27FC236}">
                <a16:creationId xmlns:a16="http://schemas.microsoft.com/office/drawing/2014/main" id="{7886395C-66CB-A38B-EEC9-E71F5056F65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0 w 24371300"/>
              <a:gd name="connsiteY0" fmla="*/ 0 h 13716000"/>
              <a:gd name="connsiteX1" fmla="*/ 24371300 w 24371300"/>
              <a:gd name="connsiteY1" fmla="*/ 0 h 13716000"/>
              <a:gd name="connsiteX2" fmla="*/ 24371300 w 24371300"/>
              <a:gd name="connsiteY2" fmla="*/ 13716000 h 13716000"/>
              <a:gd name="connsiteX3" fmla="*/ 3881940 w 24371300"/>
              <a:gd name="connsiteY3" fmla="*/ 13716000 h 13716000"/>
              <a:gd name="connsiteX4" fmla="*/ 20238796 w 24371300"/>
              <a:gd name="connsiteY4" fmla="*/ 4395914 h 13716000"/>
              <a:gd name="connsiteX5" fmla="*/ 20238796 w 24371300"/>
              <a:gd name="connsiteY5" fmla="*/ 3014381 h 13716000"/>
              <a:gd name="connsiteX6" fmla="*/ 7387900 w 24371300"/>
              <a:gd name="connsiteY6" fmla="*/ 1711 h 13716000"/>
              <a:gd name="connsiteX7" fmla="*/ 2524 w 24371300"/>
              <a:gd name="connsiteY7" fmla="*/ 1711 h 13716000"/>
              <a:gd name="connsiteX8" fmla="*/ 2524 w 24371300"/>
              <a:gd name="connsiteY8" fmla="*/ 13716000 h 13716000"/>
              <a:gd name="connsiteX9" fmla="*/ 0 w 24371300"/>
              <a:gd name="connsiteY9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71300" h="13716000">
                <a:moveTo>
                  <a:pt x="0" y="0"/>
                </a:moveTo>
                <a:lnTo>
                  <a:pt x="24371300" y="0"/>
                </a:lnTo>
                <a:lnTo>
                  <a:pt x="24371300" y="13716000"/>
                </a:lnTo>
                <a:lnTo>
                  <a:pt x="3881940" y="13716000"/>
                </a:lnTo>
                <a:lnTo>
                  <a:pt x="20238796" y="4395914"/>
                </a:lnTo>
                <a:lnTo>
                  <a:pt x="20238796" y="3014381"/>
                </a:lnTo>
                <a:lnTo>
                  <a:pt x="7387900" y="1711"/>
                </a:lnTo>
                <a:lnTo>
                  <a:pt x="2524" y="1711"/>
                </a:lnTo>
                <a:lnTo>
                  <a:pt x="2524" y="13716000"/>
                </a:lnTo>
                <a:lnTo>
                  <a:pt x="0" y="137160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image4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78FE1EC-3D6F-6041-A16E-368908D7D26C}"/>
              </a:ext>
            </a:extLst>
          </p:cNvPr>
          <p:cNvSpPr txBox="1">
            <a:spLocks/>
          </p:cNvSpPr>
          <p:nvPr/>
        </p:nvSpPr>
        <p:spPr>
          <a:xfrm>
            <a:off x="9144947" y="1943102"/>
            <a:ext cx="1455539" cy="645"/>
          </a:xfrm>
          <a:custGeom>
            <a:avLst/>
            <a:gdLst>
              <a:gd name="connsiteX0" fmla="*/ 0 w 3879416"/>
              <a:gd name="connsiteY0" fmla="*/ 0 h 1721"/>
              <a:gd name="connsiteX1" fmla="*/ 3879416 w 3879416"/>
              <a:gd name="connsiteY1" fmla="*/ 0 h 1721"/>
              <a:gd name="connsiteX2" fmla="*/ 3876396 w 3879416"/>
              <a:gd name="connsiteY2" fmla="*/ 1721 h 1721"/>
              <a:gd name="connsiteX3" fmla="*/ 0 w 3879416"/>
              <a:gd name="connsiteY3" fmla="*/ 1721 h 1721"/>
              <a:gd name="connsiteX4" fmla="*/ 0 w 3879416"/>
              <a:gd name="connsiteY4" fmla="*/ 0 h 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9416" h="1721">
                <a:moveTo>
                  <a:pt x="0" y="0"/>
                </a:moveTo>
                <a:lnTo>
                  <a:pt x="3879416" y="0"/>
                </a:lnTo>
                <a:lnTo>
                  <a:pt x="3876396" y="1721"/>
                </a:lnTo>
                <a:lnTo>
                  <a:pt x="0" y="1721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lang="fr-FR" sz="100" kern="1200">
                <a:noFill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venir LT Std 65 Medium" panose="020B0803020203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"/>
              <a:t>Cliquez sur l'icône pour ajouter une image44</a:t>
            </a:r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B44FE936-971F-25CF-DC79-7844DDEF34B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7949777" y="4826078"/>
            <a:ext cx="715343" cy="86562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16DF7EA-02B7-6B4F-8EF7-69DC41C82433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17" name="Espace réservé du graphique SmartArt 4">
            <a:extLst>
              <a:ext uri="{FF2B5EF4-FFF2-40B4-BE49-F238E27FC236}">
                <a16:creationId xmlns:a16="http://schemas.microsoft.com/office/drawing/2014/main" id="{6EE31C86-4C69-890C-440C-70464059E835}"/>
              </a:ext>
            </a:extLst>
          </p:cNvPr>
          <p:cNvSpPr>
            <a:spLocks noGrp="1" noChangeAspect="1"/>
          </p:cNvSpPr>
          <p:nvPr>
            <p:ph type="dgm" sz="quarter" idx="15"/>
          </p:nvPr>
        </p:nvSpPr>
        <p:spPr>
          <a:xfrm>
            <a:off x="7696581" y="1135963"/>
            <a:ext cx="979260" cy="675242"/>
          </a:xfrm>
          <a:custGeom>
            <a:avLst/>
            <a:gdLst>
              <a:gd name="connsiteX0" fmla="*/ 871189 w 1322014"/>
              <a:gd name="connsiteY0" fmla="*/ 826538 h 912061"/>
              <a:gd name="connsiteX1" fmla="*/ 856857 w 1322014"/>
              <a:gd name="connsiteY1" fmla="*/ 862735 h 912061"/>
              <a:gd name="connsiteX2" fmla="*/ 885710 w 1322014"/>
              <a:gd name="connsiteY2" fmla="*/ 862735 h 912061"/>
              <a:gd name="connsiteX3" fmla="*/ 96958 w 1322014"/>
              <a:gd name="connsiteY3" fmla="*/ 814384 h 912061"/>
              <a:gd name="connsiteX4" fmla="*/ 96958 w 1322014"/>
              <a:gd name="connsiteY4" fmla="*/ 840857 h 912061"/>
              <a:gd name="connsiteX5" fmla="*/ 112290 w 1322014"/>
              <a:gd name="connsiteY5" fmla="*/ 840857 h 912061"/>
              <a:gd name="connsiteX6" fmla="*/ 119709 w 1322014"/>
              <a:gd name="connsiteY6" fmla="*/ 840617 h 912061"/>
              <a:gd name="connsiteX7" fmla="*/ 126786 w 1322014"/>
              <a:gd name="connsiteY7" fmla="*/ 839135 h 912061"/>
              <a:gd name="connsiteX8" fmla="*/ 132041 w 1322014"/>
              <a:gd name="connsiteY8" fmla="*/ 835261 h 912061"/>
              <a:gd name="connsiteX9" fmla="*/ 134130 w 1322014"/>
              <a:gd name="connsiteY9" fmla="*/ 827867 h 912061"/>
              <a:gd name="connsiteX10" fmla="*/ 132294 w 1322014"/>
              <a:gd name="connsiteY10" fmla="*/ 820790 h 912061"/>
              <a:gd name="connsiteX11" fmla="*/ 127635 w 1322014"/>
              <a:gd name="connsiteY11" fmla="*/ 816764 h 912061"/>
              <a:gd name="connsiteX12" fmla="*/ 121127 w 1322014"/>
              <a:gd name="connsiteY12" fmla="*/ 814878 h 912061"/>
              <a:gd name="connsiteX13" fmla="*/ 113961 w 1322014"/>
              <a:gd name="connsiteY13" fmla="*/ 814384 h 912061"/>
              <a:gd name="connsiteX14" fmla="*/ 1030307 w 1322014"/>
              <a:gd name="connsiteY14" fmla="*/ 792672 h 912061"/>
              <a:gd name="connsiteX15" fmla="*/ 1056312 w 1322014"/>
              <a:gd name="connsiteY15" fmla="*/ 792672 h 912061"/>
              <a:gd name="connsiteX16" fmla="*/ 1056312 w 1322014"/>
              <a:gd name="connsiteY16" fmla="*/ 863216 h 912061"/>
              <a:gd name="connsiteX17" fmla="*/ 1058047 w 1322014"/>
              <a:gd name="connsiteY17" fmla="*/ 873244 h 912061"/>
              <a:gd name="connsiteX18" fmla="*/ 1062984 w 1322014"/>
              <a:gd name="connsiteY18" fmla="*/ 881220 h 912061"/>
              <a:gd name="connsiteX19" fmla="*/ 1070568 w 1322014"/>
              <a:gd name="connsiteY19" fmla="*/ 886487 h 912061"/>
              <a:gd name="connsiteX20" fmla="*/ 1080152 w 1322014"/>
              <a:gd name="connsiteY20" fmla="*/ 888373 h 912061"/>
              <a:gd name="connsiteX21" fmla="*/ 1089647 w 1322014"/>
              <a:gd name="connsiteY21" fmla="*/ 886487 h 912061"/>
              <a:gd name="connsiteX22" fmla="*/ 1097155 w 1322014"/>
              <a:gd name="connsiteY22" fmla="*/ 881220 h 912061"/>
              <a:gd name="connsiteX23" fmla="*/ 1102055 w 1322014"/>
              <a:gd name="connsiteY23" fmla="*/ 873244 h 912061"/>
              <a:gd name="connsiteX24" fmla="*/ 1103814 w 1322014"/>
              <a:gd name="connsiteY24" fmla="*/ 863216 h 912061"/>
              <a:gd name="connsiteX25" fmla="*/ 1103814 w 1322014"/>
              <a:gd name="connsiteY25" fmla="*/ 792672 h 912061"/>
              <a:gd name="connsiteX26" fmla="*/ 1129819 w 1322014"/>
              <a:gd name="connsiteY26" fmla="*/ 792672 h 912061"/>
              <a:gd name="connsiteX27" fmla="*/ 1129819 w 1322014"/>
              <a:gd name="connsiteY27" fmla="*/ 864204 h 912061"/>
              <a:gd name="connsiteX28" fmla="*/ 1126667 w 1322014"/>
              <a:gd name="connsiteY28" fmla="*/ 883283 h 912061"/>
              <a:gd name="connsiteX29" fmla="*/ 1117235 w 1322014"/>
              <a:gd name="connsiteY29" fmla="*/ 898413 h 912061"/>
              <a:gd name="connsiteX30" fmla="*/ 1101662 w 1322014"/>
              <a:gd name="connsiteY30" fmla="*/ 908440 h 912061"/>
              <a:gd name="connsiteX31" fmla="*/ 1080152 w 1322014"/>
              <a:gd name="connsiteY31" fmla="*/ 912061 h 912061"/>
              <a:gd name="connsiteX32" fmla="*/ 1058477 w 1322014"/>
              <a:gd name="connsiteY32" fmla="*/ 908440 h 912061"/>
              <a:gd name="connsiteX33" fmla="*/ 1042905 w 1322014"/>
              <a:gd name="connsiteY33" fmla="*/ 898413 h 912061"/>
              <a:gd name="connsiteX34" fmla="*/ 1033472 w 1322014"/>
              <a:gd name="connsiteY34" fmla="*/ 883283 h 912061"/>
              <a:gd name="connsiteX35" fmla="*/ 1030307 w 1322014"/>
              <a:gd name="connsiteY35" fmla="*/ 864204 h 912061"/>
              <a:gd name="connsiteX36" fmla="*/ 861199 w 1322014"/>
              <a:gd name="connsiteY36" fmla="*/ 792671 h 912061"/>
              <a:gd name="connsiteX37" fmla="*/ 882710 w 1322014"/>
              <a:gd name="connsiteY37" fmla="*/ 792671 h 912061"/>
              <a:gd name="connsiteX38" fmla="*/ 934048 w 1322014"/>
              <a:gd name="connsiteY38" fmla="*/ 909098 h 912061"/>
              <a:gd name="connsiteX39" fmla="*/ 904714 w 1322014"/>
              <a:gd name="connsiteY39" fmla="*/ 909098 h 912061"/>
              <a:gd name="connsiteX40" fmla="*/ 894547 w 1322014"/>
              <a:gd name="connsiteY40" fmla="*/ 884435 h 912061"/>
              <a:gd name="connsiteX41" fmla="*/ 848691 w 1322014"/>
              <a:gd name="connsiteY41" fmla="*/ 884435 h 912061"/>
              <a:gd name="connsiteX42" fmla="*/ 838854 w 1322014"/>
              <a:gd name="connsiteY42" fmla="*/ 909098 h 912061"/>
              <a:gd name="connsiteX43" fmla="*/ 810190 w 1322014"/>
              <a:gd name="connsiteY43" fmla="*/ 909098 h 912061"/>
              <a:gd name="connsiteX44" fmla="*/ 633918 w 1322014"/>
              <a:gd name="connsiteY44" fmla="*/ 792671 h 912061"/>
              <a:gd name="connsiteX45" fmla="*/ 714110 w 1322014"/>
              <a:gd name="connsiteY45" fmla="*/ 792671 h 912061"/>
              <a:gd name="connsiteX46" fmla="*/ 714110 w 1322014"/>
              <a:gd name="connsiteY46" fmla="*/ 816346 h 912061"/>
              <a:gd name="connsiteX47" fmla="*/ 659923 w 1322014"/>
              <a:gd name="connsiteY47" fmla="*/ 816346 h 912061"/>
              <a:gd name="connsiteX48" fmla="*/ 659923 w 1322014"/>
              <a:gd name="connsiteY48" fmla="*/ 838059 h 912061"/>
              <a:gd name="connsiteX49" fmla="*/ 711109 w 1322014"/>
              <a:gd name="connsiteY49" fmla="*/ 838059 h 912061"/>
              <a:gd name="connsiteX50" fmla="*/ 711109 w 1322014"/>
              <a:gd name="connsiteY50" fmla="*/ 861735 h 912061"/>
              <a:gd name="connsiteX51" fmla="*/ 659923 w 1322014"/>
              <a:gd name="connsiteY51" fmla="*/ 861735 h 912061"/>
              <a:gd name="connsiteX52" fmla="*/ 659923 w 1322014"/>
              <a:gd name="connsiteY52" fmla="*/ 885410 h 912061"/>
              <a:gd name="connsiteX53" fmla="*/ 717110 w 1322014"/>
              <a:gd name="connsiteY53" fmla="*/ 885410 h 912061"/>
              <a:gd name="connsiteX54" fmla="*/ 717110 w 1322014"/>
              <a:gd name="connsiteY54" fmla="*/ 909098 h 912061"/>
              <a:gd name="connsiteX55" fmla="*/ 633918 w 1322014"/>
              <a:gd name="connsiteY55" fmla="*/ 909098 h 912061"/>
              <a:gd name="connsiteX56" fmla="*/ 264378 w 1322014"/>
              <a:gd name="connsiteY56" fmla="*/ 792671 h 912061"/>
              <a:gd name="connsiteX57" fmla="*/ 344570 w 1322014"/>
              <a:gd name="connsiteY57" fmla="*/ 792671 h 912061"/>
              <a:gd name="connsiteX58" fmla="*/ 344570 w 1322014"/>
              <a:gd name="connsiteY58" fmla="*/ 816346 h 912061"/>
              <a:gd name="connsiteX59" fmla="*/ 290395 w 1322014"/>
              <a:gd name="connsiteY59" fmla="*/ 816346 h 912061"/>
              <a:gd name="connsiteX60" fmla="*/ 290395 w 1322014"/>
              <a:gd name="connsiteY60" fmla="*/ 838059 h 912061"/>
              <a:gd name="connsiteX61" fmla="*/ 341569 w 1322014"/>
              <a:gd name="connsiteY61" fmla="*/ 838059 h 912061"/>
              <a:gd name="connsiteX62" fmla="*/ 341569 w 1322014"/>
              <a:gd name="connsiteY62" fmla="*/ 861735 h 912061"/>
              <a:gd name="connsiteX63" fmla="*/ 290395 w 1322014"/>
              <a:gd name="connsiteY63" fmla="*/ 861735 h 912061"/>
              <a:gd name="connsiteX64" fmla="*/ 290395 w 1322014"/>
              <a:gd name="connsiteY64" fmla="*/ 885410 h 912061"/>
              <a:gd name="connsiteX65" fmla="*/ 347570 w 1322014"/>
              <a:gd name="connsiteY65" fmla="*/ 885410 h 912061"/>
              <a:gd name="connsiteX66" fmla="*/ 347570 w 1322014"/>
              <a:gd name="connsiteY66" fmla="*/ 909098 h 912061"/>
              <a:gd name="connsiteX67" fmla="*/ 264378 w 1322014"/>
              <a:gd name="connsiteY67" fmla="*/ 909098 h 912061"/>
              <a:gd name="connsiteX68" fmla="*/ 70941 w 1322014"/>
              <a:gd name="connsiteY68" fmla="*/ 792671 h 912061"/>
              <a:gd name="connsiteX69" fmla="*/ 116620 w 1322014"/>
              <a:gd name="connsiteY69" fmla="*/ 792671 h 912061"/>
              <a:gd name="connsiteX70" fmla="*/ 133712 w 1322014"/>
              <a:gd name="connsiteY70" fmla="*/ 794406 h 912061"/>
              <a:gd name="connsiteX71" fmla="*/ 147892 w 1322014"/>
              <a:gd name="connsiteY71" fmla="*/ 800154 h 912061"/>
              <a:gd name="connsiteX72" fmla="*/ 157552 w 1322014"/>
              <a:gd name="connsiteY72" fmla="*/ 811016 h 912061"/>
              <a:gd name="connsiteX73" fmla="*/ 161134 w 1322014"/>
              <a:gd name="connsiteY73" fmla="*/ 828032 h 912061"/>
              <a:gd name="connsiteX74" fmla="*/ 154640 w 1322014"/>
              <a:gd name="connsiteY74" fmla="*/ 848998 h 912061"/>
              <a:gd name="connsiteX75" fmla="*/ 135636 w 1322014"/>
              <a:gd name="connsiteY75" fmla="*/ 859937 h 912061"/>
              <a:gd name="connsiteX76" fmla="*/ 165642 w 1322014"/>
              <a:gd name="connsiteY76" fmla="*/ 909098 h 912061"/>
              <a:gd name="connsiteX77" fmla="*/ 134459 w 1322014"/>
              <a:gd name="connsiteY77" fmla="*/ 909098 h 912061"/>
              <a:gd name="connsiteX78" fmla="*/ 109783 w 1322014"/>
              <a:gd name="connsiteY78" fmla="*/ 862570 h 912061"/>
              <a:gd name="connsiteX79" fmla="*/ 96958 w 1322014"/>
              <a:gd name="connsiteY79" fmla="*/ 862570 h 912061"/>
              <a:gd name="connsiteX80" fmla="*/ 96958 w 1322014"/>
              <a:gd name="connsiteY80" fmla="*/ 909098 h 912061"/>
              <a:gd name="connsiteX81" fmla="*/ 70941 w 1322014"/>
              <a:gd name="connsiteY81" fmla="*/ 909098 h 912061"/>
              <a:gd name="connsiteX82" fmla="*/ 492832 w 1322014"/>
              <a:gd name="connsiteY82" fmla="*/ 789708 h 912061"/>
              <a:gd name="connsiteX83" fmla="*/ 512165 w 1322014"/>
              <a:gd name="connsiteY83" fmla="*/ 792493 h 912061"/>
              <a:gd name="connsiteX84" fmla="*/ 529003 w 1322014"/>
              <a:gd name="connsiteY84" fmla="*/ 801875 h 912061"/>
              <a:gd name="connsiteX85" fmla="*/ 511165 w 1322014"/>
              <a:gd name="connsiteY85" fmla="*/ 821119 h 912061"/>
              <a:gd name="connsiteX86" fmla="*/ 502581 w 1322014"/>
              <a:gd name="connsiteY86" fmla="*/ 815282 h 912061"/>
              <a:gd name="connsiteX87" fmla="*/ 492326 w 1322014"/>
              <a:gd name="connsiteY87" fmla="*/ 813383 h 912061"/>
              <a:gd name="connsiteX88" fmla="*/ 486502 w 1322014"/>
              <a:gd name="connsiteY88" fmla="*/ 814042 h 912061"/>
              <a:gd name="connsiteX89" fmla="*/ 480830 w 1322014"/>
              <a:gd name="connsiteY89" fmla="*/ 816093 h 912061"/>
              <a:gd name="connsiteX90" fmla="*/ 476487 w 1322014"/>
              <a:gd name="connsiteY90" fmla="*/ 819802 h 912061"/>
              <a:gd name="connsiteX91" fmla="*/ 474829 w 1322014"/>
              <a:gd name="connsiteY91" fmla="*/ 825386 h 912061"/>
              <a:gd name="connsiteX92" fmla="*/ 478830 w 1322014"/>
              <a:gd name="connsiteY92" fmla="*/ 833450 h 912061"/>
              <a:gd name="connsiteX93" fmla="*/ 488907 w 1322014"/>
              <a:gd name="connsiteY93" fmla="*/ 838223 h 912061"/>
              <a:gd name="connsiteX94" fmla="*/ 501986 w 1322014"/>
              <a:gd name="connsiteY94" fmla="*/ 842161 h 912061"/>
              <a:gd name="connsiteX95" fmla="*/ 515089 w 1322014"/>
              <a:gd name="connsiteY95" fmla="*/ 847757 h 912061"/>
              <a:gd name="connsiteX96" fmla="*/ 525180 w 1322014"/>
              <a:gd name="connsiteY96" fmla="*/ 857455 h 912061"/>
              <a:gd name="connsiteX97" fmla="*/ 529168 w 1322014"/>
              <a:gd name="connsiteY97" fmla="*/ 873736 h 912061"/>
              <a:gd name="connsiteX98" fmla="*/ 525496 w 1322014"/>
              <a:gd name="connsiteY98" fmla="*/ 890676 h 912061"/>
              <a:gd name="connsiteX99" fmla="*/ 515583 w 1322014"/>
              <a:gd name="connsiteY99" fmla="*/ 902678 h 912061"/>
              <a:gd name="connsiteX100" fmla="*/ 501087 w 1322014"/>
              <a:gd name="connsiteY100" fmla="*/ 909756 h 912061"/>
              <a:gd name="connsiteX101" fmla="*/ 483653 w 1322014"/>
              <a:gd name="connsiteY101" fmla="*/ 912060 h 912061"/>
              <a:gd name="connsiteX102" fmla="*/ 462320 w 1322014"/>
              <a:gd name="connsiteY102" fmla="*/ 908603 h 912061"/>
              <a:gd name="connsiteX103" fmla="*/ 443988 w 1322014"/>
              <a:gd name="connsiteY103" fmla="*/ 897424 h 912061"/>
              <a:gd name="connsiteX104" fmla="*/ 462485 w 1322014"/>
              <a:gd name="connsiteY104" fmla="*/ 877357 h 912061"/>
              <a:gd name="connsiteX105" fmla="*/ 472575 w 1322014"/>
              <a:gd name="connsiteY105" fmla="*/ 885498 h 912061"/>
              <a:gd name="connsiteX106" fmla="*/ 485160 w 1322014"/>
              <a:gd name="connsiteY106" fmla="*/ 888372 h 912061"/>
              <a:gd name="connsiteX107" fmla="*/ 491579 w 1322014"/>
              <a:gd name="connsiteY107" fmla="*/ 887638 h 912061"/>
              <a:gd name="connsiteX108" fmla="*/ 497415 w 1322014"/>
              <a:gd name="connsiteY108" fmla="*/ 885409 h 912061"/>
              <a:gd name="connsiteX109" fmla="*/ 501581 w 1322014"/>
              <a:gd name="connsiteY109" fmla="*/ 881636 h 912061"/>
              <a:gd name="connsiteX110" fmla="*/ 503151 w 1322014"/>
              <a:gd name="connsiteY110" fmla="*/ 876205 h 912061"/>
              <a:gd name="connsiteX111" fmla="*/ 499087 w 1322014"/>
              <a:gd name="connsiteY111" fmla="*/ 867900 h 912061"/>
              <a:gd name="connsiteX112" fmla="*/ 488819 w 1322014"/>
              <a:gd name="connsiteY112" fmla="*/ 862722 h 912061"/>
              <a:gd name="connsiteX113" fmla="*/ 475487 w 1322014"/>
              <a:gd name="connsiteY113" fmla="*/ 858442 h 912061"/>
              <a:gd name="connsiteX114" fmla="*/ 462156 w 1322014"/>
              <a:gd name="connsiteY114" fmla="*/ 852682 h 912061"/>
              <a:gd name="connsiteX115" fmla="*/ 451901 w 1322014"/>
              <a:gd name="connsiteY115" fmla="*/ 843148 h 912061"/>
              <a:gd name="connsiteX116" fmla="*/ 447811 w 1322014"/>
              <a:gd name="connsiteY116" fmla="*/ 827525 h 912061"/>
              <a:gd name="connsiteX117" fmla="*/ 451559 w 1322014"/>
              <a:gd name="connsiteY117" fmla="*/ 811079 h 912061"/>
              <a:gd name="connsiteX118" fmla="*/ 461573 w 1322014"/>
              <a:gd name="connsiteY118" fmla="*/ 799242 h 912061"/>
              <a:gd name="connsiteX119" fmla="*/ 475981 w 1322014"/>
              <a:gd name="connsiteY119" fmla="*/ 792088 h 912061"/>
              <a:gd name="connsiteX120" fmla="*/ 492832 w 1322014"/>
              <a:gd name="connsiteY120" fmla="*/ 789708 h 912061"/>
              <a:gd name="connsiteX121" fmla="*/ 338284 w 1322014"/>
              <a:gd name="connsiteY121" fmla="*/ 760288 h 912061"/>
              <a:gd name="connsiteX122" fmla="*/ 309432 w 1322014"/>
              <a:gd name="connsiteY122" fmla="*/ 783969 h 912061"/>
              <a:gd name="connsiteX123" fmla="*/ 287416 w 1322014"/>
              <a:gd name="connsiteY123" fmla="*/ 783970 h 912061"/>
              <a:gd name="connsiteX124" fmla="*/ 304257 w 1322014"/>
              <a:gd name="connsiteY124" fmla="*/ 760292 h 912061"/>
              <a:gd name="connsiteX125" fmla="*/ 293396 w 1322014"/>
              <a:gd name="connsiteY125" fmla="*/ 283470 h 912061"/>
              <a:gd name="connsiteX126" fmla="*/ 127733 w 1322014"/>
              <a:gd name="connsiteY126" fmla="*/ 347508 h 912061"/>
              <a:gd name="connsiteX127" fmla="*/ 219370 w 1322014"/>
              <a:gd name="connsiteY127" fmla="*/ 454831 h 912061"/>
              <a:gd name="connsiteX128" fmla="*/ 282495 w 1322014"/>
              <a:gd name="connsiteY128" fmla="*/ 517184 h 912061"/>
              <a:gd name="connsiteX129" fmla="*/ 201050 w 1322014"/>
              <a:gd name="connsiteY129" fmla="*/ 543949 h 912061"/>
              <a:gd name="connsiteX130" fmla="*/ 81053 w 1322014"/>
              <a:gd name="connsiteY130" fmla="*/ 514424 h 912061"/>
              <a:gd name="connsiteX131" fmla="*/ 59340 w 1322014"/>
              <a:gd name="connsiteY131" fmla="*/ 560813 h 912061"/>
              <a:gd name="connsiteX132" fmla="*/ 188820 w 1322014"/>
              <a:gd name="connsiteY132" fmla="*/ 590932 h 912061"/>
              <a:gd name="connsiteX133" fmla="*/ 358003 w 1322014"/>
              <a:gd name="connsiteY133" fmla="*/ 523147 h 912061"/>
              <a:gd name="connsiteX134" fmla="*/ 263454 w 1322014"/>
              <a:gd name="connsiteY134" fmla="*/ 410127 h 912061"/>
              <a:gd name="connsiteX135" fmla="*/ 199062 w 1322014"/>
              <a:gd name="connsiteY135" fmla="*/ 358953 h 912061"/>
              <a:gd name="connsiteX136" fmla="*/ 288712 w 1322014"/>
              <a:gd name="connsiteY136" fmla="*/ 326618 h 912061"/>
              <a:gd name="connsiteX137" fmla="*/ 338050 w 1322014"/>
              <a:gd name="connsiteY137" fmla="*/ 333163 h 912061"/>
              <a:gd name="connsiteX138" fmla="*/ 352078 w 1322014"/>
              <a:gd name="connsiteY138" fmla="*/ 289585 h 912061"/>
              <a:gd name="connsiteX139" fmla="*/ 293396 w 1322014"/>
              <a:gd name="connsiteY139" fmla="*/ 283470 h 912061"/>
              <a:gd name="connsiteX140" fmla="*/ 875212 w 1322014"/>
              <a:gd name="connsiteY140" fmla="*/ 282673 h 912061"/>
              <a:gd name="connsiteX141" fmla="*/ 693407 w 1322014"/>
              <a:gd name="connsiteY141" fmla="*/ 352749 h 912061"/>
              <a:gd name="connsiteX142" fmla="*/ 689912 w 1322014"/>
              <a:gd name="connsiteY142" fmla="*/ 354078 h 912061"/>
              <a:gd name="connsiteX143" fmla="*/ 688102 w 1322014"/>
              <a:gd name="connsiteY143" fmla="*/ 352749 h 912061"/>
              <a:gd name="connsiteX144" fmla="*/ 709220 w 1322014"/>
              <a:gd name="connsiteY144" fmla="*/ 287496 h 912061"/>
              <a:gd name="connsiteX145" fmla="*/ 647474 w 1322014"/>
              <a:gd name="connsiteY145" fmla="*/ 287496 h 912061"/>
              <a:gd name="connsiteX146" fmla="*/ 579981 w 1322014"/>
              <a:gd name="connsiteY146" fmla="*/ 496320 h 912061"/>
              <a:gd name="connsiteX147" fmla="*/ 460288 w 1322014"/>
              <a:gd name="connsiteY147" fmla="*/ 287496 h 912061"/>
              <a:gd name="connsiteX148" fmla="*/ 394098 w 1322014"/>
              <a:gd name="connsiteY148" fmla="*/ 287496 h 912061"/>
              <a:gd name="connsiteX149" fmla="*/ 344570 w 1322014"/>
              <a:gd name="connsiteY149" fmla="*/ 439550 h 912061"/>
              <a:gd name="connsiteX150" fmla="*/ 383830 w 1322014"/>
              <a:gd name="connsiteY150" fmla="*/ 489686 h 912061"/>
              <a:gd name="connsiteX151" fmla="*/ 386198 w 1322014"/>
              <a:gd name="connsiteY151" fmla="*/ 491066 h 912061"/>
              <a:gd name="connsiteX152" fmla="*/ 388300 w 1322014"/>
              <a:gd name="connsiteY152" fmla="*/ 489686 h 912061"/>
              <a:gd name="connsiteX153" fmla="*/ 431536 w 1322014"/>
              <a:gd name="connsiteY153" fmla="*/ 357560 h 912061"/>
              <a:gd name="connsiteX154" fmla="*/ 541492 w 1322014"/>
              <a:gd name="connsiteY154" fmla="*/ 585437 h 912061"/>
              <a:gd name="connsiteX155" fmla="*/ 612594 w 1322014"/>
              <a:gd name="connsiteY155" fmla="*/ 585437 h 912061"/>
              <a:gd name="connsiteX156" fmla="*/ 647689 w 1322014"/>
              <a:gd name="connsiteY156" fmla="*/ 477126 h 912061"/>
              <a:gd name="connsiteX157" fmla="*/ 649994 w 1322014"/>
              <a:gd name="connsiteY157" fmla="*/ 475810 h 912061"/>
              <a:gd name="connsiteX158" fmla="*/ 652133 w 1322014"/>
              <a:gd name="connsiteY158" fmla="*/ 477126 h 912061"/>
              <a:gd name="connsiteX159" fmla="*/ 828482 w 1322014"/>
              <a:gd name="connsiteY159" fmla="*/ 590805 h 912061"/>
              <a:gd name="connsiteX160" fmla="*/ 962178 w 1322014"/>
              <a:gd name="connsiteY160" fmla="*/ 567080 h 912061"/>
              <a:gd name="connsiteX161" fmla="*/ 998931 w 1322014"/>
              <a:gd name="connsiteY161" fmla="*/ 452755 h 912061"/>
              <a:gd name="connsiteX162" fmla="*/ 1140325 w 1322014"/>
              <a:gd name="connsiteY162" fmla="*/ 452755 h 912061"/>
              <a:gd name="connsiteX163" fmla="*/ 1154644 w 1322014"/>
              <a:gd name="connsiteY163" fmla="*/ 408430 h 912061"/>
              <a:gd name="connsiteX164" fmla="*/ 1013314 w 1322014"/>
              <a:gd name="connsiteY164" fmla="*/ 408430 h 912061"/>
              <a:gd name="connsiteX165" fmla="*/ 1037685 w 1322014"/>
              <a:gd name="connsiteY165" fmla="*/ 333404 h 912061"/>
              <a:gd name="connsiteX166" fmla="*/ 1206197 w 1322014"/>
              <a:gd name="connsiteY166" fmla="*/ 333404 h 912061"/>
              <a:gd name="connsiteX167" fmla="*/ 1220808 w 1322014"/>
              <a:gd name="connsiteY167" fmla="*/ 287446 h 912061"/>
              <a:gd name="connsiteX168" fmla="*/ 984207 w 1322014"/>
              <a:gd name="connsiteY168" fmla="*/ 287446 h 912061"/>
              <a:gd name="connsiteX169" fmla="*/ 903939 w 1322014"/>
              <a:gd name="connsiteY169" fmla="*/ 535099 h 912061"/>
              <a:gd name="connsiteX170" fmla="*/ 843839 w 1322014"/>
              <a:gd name="connsiteY170" fmla="*/ 541379 h 912061"/>
              <a:gd name="connsiteX171" fmla="*/ 736908 w 1322014"/>
              <a:gd name="connsiteY171" fmla="*/ 505575 h 912061"/>
              <a:gd name="connsiteX172" fmla="*/ 718323 w 1322014"/>
              <a:gd name="connsiteY172" fmla="*/ 436144 h 912061"/>
              <a:gd name="connsiteX173" fmla="*/ 875187 w 1322014"/>
              <a:gd name="connsiteY173" fmla="*/ 332087 h 912061"/>
              <a:gd name="connsiteX174" fmla="*/ 927526 w 1322014"/>
              <a:gd name="connsiteY174" fmla="*/ 335201 h 912061"/>
              <a:gd name="connsiteX175" fmla="*/ 944200 w 1322014"/>
              <a:gd name="connsiteY175" fmla="*/ 287053 h 912061"/>
              <a:gd name="connsiteX176" fmla="*/ 875212 w 1322014"/>
              <a:gd name="connsiteY176" fmla="*/ 282673 h 912061"/>
              <a:gd name="connsiteX177" fmla="*/ 113895 w 1322014"/>
              <a:gd name="connsiteY177" fmla="*/ 0 h 912061"/>
              <a:gd name="connsiteX178" fmla="*/ 1309811 w 1322014"/>
              <a:gd name="connsiteY178" fmla="*/ 272684 h 912061"/>
              <a:gd name="connsiteX179" fmla="*/ 1320079 w 1322014"/>
              <a:gd name="connsiteY179" fmla="*/ 300752 h 912061"/>
              <a:gd name="connsiteX180" fmla="*/ 1200829 w 1322014"/>
              <a:gd name="connsiteY180" fmla="*/ 669111 h 912061"/>
              <a:gd name="connsiteX181" fmla="*/ 1177243 w 1322014"/>
              <a:gd name="connsiteY181" fmla="*/ 683582 h 912061"/>
              <a:gd name="connsiteX182" fmla="*/ 20498 w 1322014"/>
              <a:gd name="connsiteY182" fmla="*/ 683582 h 912061"/>
              <a:gd name="connsiteX183" fmla="*/ 0 w 1322014"/>
              <a:gd name="connsiteY183" fmla="*/ 662414 h 912061"/>
              <a:gd name="connsiteX184" fmla="*/ 0 w 1322014"/>
              <a:gd name="connsiteY184" fmla="*/ 23233 h 912061"/>
              <a:gd name="connsiteX185" fmla="*/ 24245 w 1322014"/>
              <a:gd name="connsiteY185" fmla="*/ 1608 h 912061"/>
              <a:gd name="connsiteX186" fmla="*/ 113895 w 1322014"/>
              <a:gd name="connsiteY186" fmla="*/ 0 h 912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322014" h="912061">
                <a:moveTo>
                  <a:pt x="871189" y="826538"/>
                </a:moveTo>
                <a:lnTo>
                  <a:pt x="856857" y="862735"/>
                </a:lnTo>
                <a:lnTo>
                  <a:pt x="885710" y="862735"/>
                </a:lnTo>
                <a:close/>
                <a:moveTo>
                  <a:pt x="96958" y="814384"/>
                </a:moveTo>
                <a:lnTo>
                  <a:pt x="96958" y="840857"/>
                </a:lnTo>
                <a:lnTo>
                  <a:pt x="112290" y="840857"/>
                </a:lnTo>
                <a:cubicBezTo>
                  <a:pt x="114620" y="840857"/>
                  <a:pt x="117101" y="840781"/>
                  <a:pt x="119709" y="840617"/>
                </a:cubicBezTo>
                <a:cubicBezTo>
                  <a:pt x="122317" y="840452"/>
                  <a:pt x="124672" y="839958"/>
                  <a:pt x="126786" y="839135"/>
                </a:cubicBezTo>
                <a:cubicBezTo>
                  <a:pt x="128901" y="838312"/>
                  <a:pt x="130661" y="837021"/>
                  <a:pt x="132041" y="835261"/>
                </a:cubicBezTo>
                <a:cubicBezTo>
                  <a:pt x="133433" y="833514"/>
                  <a:pt x="134130" y="831045"/>
                  <a:pt x="134130" y="827867"/>
                </a:cubicBezTo>
                <a:cubicBezTo>
                  <a:pt x="134130" y="824905"/>
                  <a:pt x="133522" y="822550"/>
                  <a:pt x="132294" y="820790"/>
                </a:cubicBezTo>
                <a:cubicBezTo>
                  <a:pt x="131066" y="819043"/>
                  <a:pt x="129508" y="817701"/>
                  <a:pt x="127635" y="816764"/>
                </a:cubicBezTo>
                <a:cubicBezTo>
                  <a:pt x="125736" y="815840"/>
                  <a:pt x="123571" y="815207"/>
                  <a:pt x="121127" y="814878"/>
                </a:cubicBezTo>
                <a:cubicBezTo>
                  <a:pt x="118671" y="814549"/>
                  <a:pt x="116291" y="814384"/>
                  <a:pt x="113961" y="814384"/>
                </a:cubicBezTo>
                <a:close/>
                <a:moveTo>
                  <a:pt x="1030307" y="792672"/>
                </a:moveTo>
                <a:lnTo>
                  <a:pt x="1056312" y="792672"/>
                </a:lnTo>
                <a:lnTo>
                  <a:pt x="1056312" y="863216"/>
                </a:lnTo>
                <a:cubicBezTo>
                  <a:pt x="1056312" y="866837"/>
                  <a:pt x="1056894" y="870180"/>
                  <a:pt x="1058047" y="873244"/>
                </a:cubicBezTo>
                <a:cubicBezTo>
                  <a:pt x="1059224" y="876320"/>
                  <a:pt x="1060857" y="878979"/>
                  <a:pt x="1062984" y="881220"/>
                </a:cubicBezTo>
                <a:cubicBezTo>
                  <a:pt x="1065086" y="883473"/>
                  <a:pt x="1067618" y="885220"/>
                  <a:pt x="1070568" y="886487"/>
                </a:cubicBezTo>
                <a:cubicBezTo>
                  <a:pt x="1073492" y="887753"/>
                  <a:pt x="1076708" y="888373"/>
                  <a:pt x="1080152" y="888373"/>
                </a:cubicBezTo>
                <a:cubicBezTo>
                  <a:pt x="1083595" y="888373"/>
                  <a:pt x="1086773" y="887753"/>
                  <a:pt x="1089647" y="886487"/>
                </a:cubicBezTo>
                <a:cubicBezTo>
                  <a:pt x="1092546" y="885220"/>
                  <a:pt x="1095041" y="883473"/>
                  <a:pt x="1097155" y="881220"/>
                </a:cubicBezTo>
                <a:cubicBezTo>
                  <a:pt x="1099269" y="878979"/>
                  <a:pt x="1100902" y="876320"/>
                  <a:pt x="1102055" y="873244"/>
                </a:cubicBezTo>
                <a:cubicBezTo>
                  <a:pt x="1103245" y="870180"/>
                  <a:pt x="1103814" y="866837"/>
                  <a:pt x="1103814" y="863216"/>
                </a:cubicBezTo>
                <a:lnTo>
                  <a:pt x="1103814" y="792672"/>
                </a:lnTo>
                <a:lnTo>
                  <a:pt x="1129819" y="792672"/>
                </a:lnTo>
                <a:lnTo>
                  <a:pt x="1129819" y="864204"/>
                </a:lnTo>
                <a:cubicBezTo>
                  <a:pt x="1129819" y="871117"/>
                  <a:pt x="1128768" y="877472"/>
                  <a:pt x="1126667" y="883283"/>
                </a:cubicBezTo>
                <a:cubicBezTo>
                  <a:pt x="1124540" y="889095"/>
                  <a:pt x="1121413" y="894133"/>
                  <a:pt x="1117235" y="898413"/>
                </a:cubicBezTo>
                <a:cubicBezTo>
                  <a:pt x="1113069" y="902679"/>
                  <a:pt x="1107878" y="906034"/>
                  <a:pt x="1101662" y="908440"/>
                </a:cubicBezTo>
                <a:cubicBezTo>
                  <a:pt x="1095420" y="910845"/>
                  <a:pt x="1088255" y="912061"/>
                  <a:pt x="1080152" y="912061"/>
                </a:cubicBezTo>
                <a:cubicBezTo>
                  <a:pt x="1071922" y="912061"/>
                  <a:pt x="1064706" y="910845"/>
                  <a:pt x="1058477" y="908440"/>
                </a:cubicBezTo>
                <a:cubicBezTo>
                  <a:pt x="1052235" y="906034"/>
                  <a:pt x="1047057" y="902679"/>
                  <a:pt x="1042905" y="898413"/>
                </a:cubicBezTo>
                <a:cubicBezTo>
                  <a:pt x="1038727" y="894133"/>
                  <a:pt x="1035587" y="889095"/>
                  <a:pt x="1033472" y="883283"/>
                </a:cubicBezTo>
                <a:cubicBezTo>
                  <a:pt x="1031358" y="877472"/>
                  <a:pt x="1030307" y="871117"/>
                  <a:pt x="1030307" y="864204"/>
                </a:cubicBezTo>
                <a:close/>
                <a:moveTo>
                  <a:pt x="861199" y="792671"/>
                </a:moveTo>
                <a:lnTo>
                  <a:pt x="882710" y="792671"/>
                </a:lnTo>
                <a:lnTo>
                  <a:pt x="934048" y="909098"/>
                </a:lnTo>
                <a:lnTo>
                  <a:pt x="904714" y="909098"/>
                </a:lnTo>
                <a:lnTo>
                  <a:pt x="894547" y="884435"/>
                </a:lnTo>
                <a:lnTo>
                  <a:pt x="848691" y="884435"/>
                </a:lnTo>
                <a:lnTo>
                  <a:pt x="838854" y="909098"/>
                </a:lnTo>
                <a:lnTo>
                  <a:pt x="810190" y="909098"/>
                </a:lnTo>
                <a:close/>
                <a:moveTo>
                  <a:pt x="633918" y="792671"/>
                </a:moveTo>
                <a:lnTo>
                  <a:pt x="714110" y="792671"/>
                </a:lnTo>
                <a:lnTo>
                  <a:pt x="714110" y="816346"/>
                </a:lnTo>
                <a:lnTo>
                  <a:pt x="659923" y="816346"/>
                </a:lnTo>
                <a:lnTo>
                  <a:pt x="659923" y="838059"/>
                </a:lnTo>
                <a:lnTo>
                  <a:pt x="711109" y="838059"/>
                </a:lnTo>
                <a:lnTo>
                  <a:pt x="711109" y="861735"/>
                </a:lnTo>
                <a:lnTo>
                  <a:pt x="659923" y="861735"/>
                </a:lnTo>
                <a:lnTo>
                  <a:pt x="659923" y="885410"/>
                </a:lnTo>
                <a:lnTo>
                  <a:pt x="717110" y="885410"/>
                </a:lnTo>
                <a:lnTo>
                  <a:pt x="717110" y="909098"/>
                </a:lnTo>
                <a:lnTo>
                  <a:pt x="633918" y="909098"/>
                </a:lnTo>
                <a:close/>
                <a:moveTo>
                  <a:pt x="264378" y="792671"/>
                </a:moveTo>
                <a:lnTo>
                  <a:pt x="344570" y="792671"/>
                </a:lnTo>
                <a:lnTo>
                  <a:pt x="344570" y="816346"/>
                </a:lnTo>
                <a:lnTo>
                  <a:pt x="290395" y="816346"/>
                </a:lnTo>
                <a:lnTo>
                  <a:pt x="290395" y="838059"/>
                </a:lnTo>
                <a:lnTo>
                  <a:pt x="341569" y="838059"/>
                </a:lnTo>
                <a:lnTo>
                  <a:pt x="341569" y="861735"/>
                </a:lnTo>
                <a:lnTo>
                  <a:pt x="290395" y="861735"/>
                </a:lnTo>
                <a:lnTo>
                  <a:pt x="290395" y="885410"/>
                </a:lnTo>
                <a:lnTo>
                  <a:pt x="347570" y="885410"/>
                </a:lnTo>
                <a:lnTo>
                  <a:pt x="347570" y="909098"/>
                </a:lnTo>
                <a:lnTo>
                  <a:pt x="264378" y="909098"/>
                </a:lnTo>
                <a:close/>
                <a:moveTo>
                  <a:pt x="70941" y="792671"/>
                </a:moveTo>
                <a:lnTo>
                  <a:pt x="116620" y="792671"/>
                </a:lnTo>
                <a:cubicBezTo>
                  <a:pt x="122621" y="792671"/>
                  <a:pt x="128331" y="793254"/>
                  <a:pt x="133712" y="794406"/>
                </a:cubicBezTo>
                <a:cubicBezTo>
                  <a:pt x="139105" y="795545"/>
                  <a:pt x="143828" y="797469"/>
                  <a:pt x="147892" y="800154"/>
                </a:cubicBezTo>
                <a:cubicBezTo>
                  <a:pt x="151943" y="802838"/>
                  <a:pt x="155159" y="806458"/>
                  <a:pt x="157552" y="811016"/>
                </a:cubicBezTo>
                <a:cubicBezTo>
                  <a:pt x="159932" y="815561"/>
                  <a:pt x="161134" y="821233"/>
                  <a:pt x="161134" y="828032"/>
                </a:cubicBezTo>
                <a:cubicBezTo>
                  <a:pt x="161134" y="836249"/>
                  <a:pt x="158970" y="843237"/>
                  <a:pt x="154640" y="848998"/>
                </a:cubicBezTo>
                <a:cubicBezTo>
                  <a:pt x="150297" y="854759"/>
                  <a:pt x="143967" y="858405"/>
                  <a:pt x="135636" y="859937"/>
                </a:cubicBezTo>
                <a:lnTo>
                  <a:pt x="165642" y="909098"/>
                </a:lnTo>
                <a:lnTo>
                  <a:pt x="134459" y="909098"/>
                </a:lnTo>
                <a:lnTo>
                  <a:pt x="109783" y="862570"/>
                </a:lnTo>
                <a:lnTo>
                  <a:pt x="96958" y="862570"/>
                </a:lnTo>
                <a:lnTo>
                  <a:pt x="96958" y="909098"/>
                </a:lnTo>
                <a:lnTo>
                  <a:pt x="70941" y="909098"/>
                </a:lnTo>
                <a:close/>
                <a:moveTo>
                  <a:pt x="492832" y="789708"/>
                </a:moveTo>
                <a:cubicBezTo>
                  <a:pt x="499492" y="789708"/>
                  <a:pt x="505948" y="790632"/>
                  <a:pt x="512165" y="792493"/>
                </a:cubicBezTo>
                <a:cubicBezTo>
                  <a:pt x="518381" y="794367"/>
                  <a:pt x="524015" y="797494"/>
                  <a:pt x="529003" y="801875"/>
                </a:cubicBezTo>
                <a:lnTo>
                  <a:pt x="511165" y="821119"/>
                </a:lnTo>
                <a:cubicBezTo>
                  <a:pt x="509038" y="818486"/>
                  <a:pt x="506189" y="816536"/>
                  <a:pt x="502581" y="815282"/>
                </a:cubicBezTo>
                <a:cubicBezTo>
                  <a:pt x="498960" y="814016"/>
                  <a:pt x="495542" y="813383"/>
                  <a:pt x="492326" y="813383"/>
                </a:cubicBezTo>
                <a:cubicBezTo>
                  <a:pt x="490427" y="813383"/>
                  <a:pt x="488502" y="813611"/>
                  <a:pt x="486502" y="814042"/>
                </a:cubicBezTo>
                <a:cubicBezTo>
                  <a:pt x="484476" y="814485"/>
                  <a:pt x="482602" y="815169"/>
                  <a:pt x="480830" y="816093"/>
                </a:cubicBezTo>
                <a:cubicBezTo>
                  <a:pt x="479058" y="817030"/>
                  <a:pt x="477601" y="818258"/>
                  <a:pt x="476487" y="819802"/>
                </a:cubicBezTo>
                <a:cubicBezTo>
                  <a:pt x="475386" y="821334"/>
                  <a:pt x="474829" y="823195"/>
                  <a:pt x="474829" y="825386"/>
                </a:cubicBezTo>
                <a:cubicBezTo>
                  <a:pt x="474829" y="828905"/>
                  <a:pt x="476146" y="831589"/>
                  <a:pt x="478830" y="833450"/>
                </a:cubicBezTo>
                <a:cubicBezTo>
                  <a:pt x="481476" y="835311"/>
                  <a:pt x="484856" y="836907"/>
                  <a:pt x="488907" y="838223"/>
                </a:cubicBezTo>
                <a:cubicBezTo>
                  <a:pt x="492971" y="839527"/>
                  <a:pt x="497339" y="840844"/>
                  <a:pt x="501986" y="842161"/>
                </a:cubicBezTo>
                <a:cubicBezTo>
                  <a:pt x="506657" y="843478"/>
                  <a:pt x="511025" y="845339"/>
                  <a:pt x="515089" y="847757"/>
                </a:cubicBezTo>
                <a:cubicBezTo>
                  <a:pt x="519141" y="850162"/>
                  <a:pt x="522496" y="853403"/>
                  <a:pt x="525180" y="857455"/>
                </a:cubicBezTo>
                <a:cubicBezTo>
                  <a:pt x="527826" y="861519"/>
                  <a:pt x="529168" y="866938"/>
                  <a:pt x="529168" y="873736"/>
                </a:cubicBezTo>
                <a:cubicBezTo>
                  <a:pt x="529168" y="880206"/>
                  <a:pt x="527940" y="885852"/>
                  <a:pt x="525496" y="890676"/>
                </a:cubicBezTo>
                <a:cubicBezTo>
                  <a:pt x="523066" y="895500"/>
                  <a:pt x="519749" y="899500"/>
                  <a:pt x="515583" y="902678"/>
                </a:cubicBezTo>
                <a:cubicBezTo>
                  <a:pt x="511418" y="905856"/>
                  <a:pt x="506569" y="908224"/>
                  <a:pt x="501087" y="909756"/>
                </a:cubicBezTo>
                <a:cubicBezTo>
                  <a:pt x="495567" y="911288"/>
                  <a:pt x="489768" y="912060"/>
                  <a:pt x="483653" y="912060"/>
                </a:cubicBezTo>
                <a:cubicBezTo>
                  <a:pt x="475981" y="912060"/>
                  <a:pt x="468878" y="910908"/>
                  <a:pt x="462320" y="908603"/>
                </a:cubicBezTo>
                <a:cubicBezTo>
                  <a:pt x="455762" y="906299"/>
                  <a:pt x="449634" y="902577"/>
                  <a:pt x="443988" y="897424"/>
                </a:cubicBezTo>
                <a:lnTo>
                  <a:pt x="462485" y="877357"/>
                </a:lnTo>
                <a:cubicBezTo>
                  <a:pt x="465144" y="880864"/>
                  <a:pt x="468511" y="883574"/>
                  <a:pt x="472575" y="885498"/>
                </a:cubicBezTo>
                <a:cubicBezTo>
                  <a:pt x="476627" y="887410"/>
                  <a:pt x="480830" y="888372"/>
                  <a:pt x="485160" y="888372"/>
                </a:cubicBezTo>
                <a:cubicBezTo>
                  <a:pt x="487274" y="888372"/>
                  <a:pt x="489427" y="888131"/>
                  <a:pt x="491579" y="887638"/>
                </a:cubicBezTo>
                <a:cubicBezTo>
                  <a:pt x="493744" y="887144"/>
                  <a:pt x="495693" y="886397"/>
                  <a:pt x="497415" y="885409"/>
                </a:cubicBezTo>
                <a:cubicBezTo>
                  <a:pt x="499137" y="884422"/>
                  <a:pt x="500530" y="883168"/>
                  <a:pt x="501581" y="881636"/>
                </a:cubicBezTo>
                <a:cubicBezTo>
                  <a:pt x="502619" y="880092"/>
                  <a:pt x="503151" y="878294"/>
                  <a:pt x="503151" y="876205"/>
                </a:cubicBezTo>
                <a:cubicBezTo>
                  <a:pt x="503151" y="872698"/>
                  <a:pt x="501796" y="869925"/>
                  <a:pt x="499087" y="867900"/>
                </a:cubicBezTo>
                <a:cubicBezTo>
                  <a:pt x="496339" y="865874"/>
                  <a:pt x="492933" y="864140"/>
                  <a:pt x="488819" y="862722"/>
                </a:cubicBezTo>
                <a:cubicBezTo>
                  <a:pt x="484704" y="861304"/>
                  <a:pt x="480273" y="859873"/>
                  <a:pt x="475487" y="858442"/>
                </a:cubicBezTo>
                <a:cubicBezTo>
                  <a:pt x="470702" y="857024"/>
                  <a:pt x="466270" y="855100"/>
                  <a:pt x="462156" y="852682"/>
                </a:cubicBezTo>
                <a:cubicBezTo>
                  <a:pt x="458041" y="850276"/>
                  <a:pt x="454623" y="847098"/>
                  <a:pt x="451901" y="843148"/>
                </a:cubicBezTo>
                <a:cubicBezTo>
                  <a:pt x="449179" y="839211"/>
                  <a:pt x="447811" y="833995"/>
                  <a:pt x="447811" y="827525"/>
                </a:cubicBezTo>
                <a:cubicBezTo>
                  <a:pt x="447811" y="821284"/>
                  <a:pt x="449052" y="815802"/>
                  <a:pt x="451559" y="811079"/>
                </a:cubicBezTo>
                <a:cubicBezTo>
                  <a:pt x="454066" y="806369"/>
                  <a:pt x="457408" y="802419"/>
                  <a:pt x="461573" y="799242"/>
                </a:cubicBezTo>
                <a:cubicBezTo>
                  <a:pt x="465726" y="796064"/>
                  <a:pt x="470537" y="793684"/>
                  <a:pt x="475981" y="792088"/>
                </a:cubicBezTo>
                <a:cubicBezTo>
                  <a:pt x="481438" y="790506"/>
                  <a:pt x="487046" y="789708"/>
                  <a:pt x="492832" y="789708"/>
                </a:cubicBezTo>
                <a:close/>
                <a:moveTo>
                  <a:pt x="338284" y="760288"/>
                </a:moveTo>
                <a:lnTo>
                  <a:pt x="309432" y="783969"/>
                </a:lnTo>
                <a:lnTo>
                  <a:pt x="287416" y="783970"/>
                </a:lnTo>
                <a:lnTo>
                  <a:pt x="304257" y="760292"/>
                </a:lnTo>
                <a:close/>
                <a:moveTo>
                  <a:pt x="293396" y="283470"/>
                </a:moveTo>
                <a:cubicBezTo>
                  <a:pt x="215800" y="281673"/>
                  <a:pt x="145660" y="302803"/>
                  <a:pt x="127733" y="347508"/>
                </a:cubicBezTo>
                <a:cubicBezTo>
                  <a:pt x="106311" y="400467"/>
                  <a:pt x="166879" y="430308"/>
                  <a:pt x="219370" y="454831"/>
                </a:cubicBezTo>
                <a:cubicBezTo>
                  <a:pt x="261150" y="474328"/>
                  <a:pt x="294029" y="492838"/>
                  <a:pt x="282495" y="517184"/>
                </a:cubicBezTo>
                <a:cubicBezTo>
                  <a:pt x="273443" y="536011"/>
                  <a:pt x="243969" y="544911"/>
                  <a:pt x="201050" y="543949"/>
                </a:cubicBezTo>
                <a:cubicBezTo>
                  <a:pt x="163929" y="543113"/>
                  <a:pt x="117566" y="532542"/>
                  <a:pt x="81053" y="514424"/>
                </a:cubicBezTo>
                <a:lnTo>
                  <a:pt x="59340" y="560813"/>
                </a:lnTo>
                <a:cubicBezTo>
                  <a:pt x="86206" y="573068"/>
                  <a:pt x="141558" y="589793"/>
                  <a:pt x="188820" y="590932"/>
                </a:cubicBezTo>
                <a:cubicBezTo>
                  <a:pt x="277545" y="592844"/>
                  <a:pt x="335024" y="570916"/>
                  <a:pt x="358003" y="523147"/>
                </a:cubicBezTo>
                <a:cubicBezTo>
                  <a:pt x="385236" y="466808"/>
                  <a:pt x="317717" y="435942"/>
                  <a:pt x="263454" y="410127"/>
                </a:cubicBezTo>
                <a:cubicBezTo>
                  <a:pt x="220990" y="389882"/>
                  <a:pt x="192086" y="379298"/>
                  <a:pt x="199062" y="358953"/>
                </a:cubicBezTo>
                <a:cubicBezTo>
                  <a:pt x="207266" y="334872"/>
                  <a:pt x="250008" y="325769"/>
                  <a:pt x="288712" y="326618"/>
                </a:cubicBezTo>
                <a:cubicBezTo>
                  <a:pt x="308285" y="327099"/>
                  <a:pt x="322161" y="329568"/>
                  <a:pt x="338050" y="333163"/>
                </a:cubicBezTo>
                <a:lnTo>
                  <a:pt x="352078" y="289585"/>
                </a:lnTo>
                <a:cubicBezTo>
                  <a:pt x="331910" y="285914"/>
                  <a:pt x="317515" y="284053"/>
                  <a:pt x="293396" y="283470"/>
                </a:cubicBezTo>
                <a:close/>
                <a:moveTo>
                  <a:pt x="875212" y="282673"/>
                </a:moveTo>
                <a:cubicBezTo>
                  <a:pt x="800452" y="282673"/>
                  <a:pt x="735490" y="308057"/>
                  <a:pt x="693407" y="352749"/>
                </a:cubicBezTo>
                <a:cubicBezTo>
                  <a:pt x="692128" y="354129"/>
                  <a:pt x="690735" y="354078"/>
                  <a:pt x="689912" y="354078"/>
                </a:cubicBezTo>
                <a:cubicBezTo>
                  <a:pt x="688596" y="354078"/>
                  <a:pt x="687773" y="353838"/>
                  <a:pt x="688102" y="352749"/>
                </a:cubicBezTo>
                <a:lnTo>
                  <a:pt x="709220" y="287496"/>
                </a:lnTo>
                <a:lnTo>
                  <a:pt x="647474" y="287496"/>
                </a:lnTo>
                <a:lnTo>
                  <a:pt x="579981" y="496320"/>
                </a:lnTo>
                <a:cubicBezTo>
                  <a:pt x="558521" y="434739"/>
                  <a:pt x="514323" y="353610"/>
                  <a:pt x="460288" y="287496"/>
                </a:cubicBezTo>
                <a:lnTo>
                  <a:pt x="394098" y="287496"/>
                </a:lnTo>
                <a:lnTo>
                  <a:pt x="344570" y="439550"/>
                </a:lnTo>
                <a:cubicBezTo>
                  <a:pt x="369461" y="457642"/>
                  <a:pt x="377323" y="470923"/>
                  <a:pt x="383830" y="489686"/>
                </a:cubicBezTo>
                <a:cubicBezTo>
                  <a:pt x="384261" y="490749"/>
                  <a:pt x="385021" y="491066"/>
                  <a:pt x="386198" y="491066"/>
                </a:cubicBezTo>
                <a:cubicBezTo>
                  <a:pt x="387426" y="491066"/>
                  <a:pt x="387958" y="490698"/>
                  <a:pt x="388300" y="489686"/>
                </a:cubicBezTo>
                <a:cubicBezTo>
                  <a:pt x="388806" y="488179"/>
                  <a:pt x="431536" y="357560"/>
                  <a:pt x="431536" y="357560"/>
                </a:cubicBezTo>
                <a:cubicBezTo>
                  <a:pt x="475126" y="419027"/>
                  <a:pt x="518349" y="499915"/>
                  <a:pt x="541492" y="585437"/>
                </a:cubicBezTo>
                <a:lnTo>
                  <a:pt x="612594" y="585437"/>
                </a:lnTo>
                <a:lnTo>
                  <a:pt x="647689" y="477126"/>
                </a:lnTo>
                <a:cubicBezTo>
                  <a:pt x="648057" y="476063"/>
                  <a:pt x="648867" y="475810"/>
                  <a:pt x="649994" y="475810"/>
                </a:cubicBezTo>
                <a:cubicBezTo>
                  <a:pt x="651146" y="475810"/>
                  <a:pt x="652045" y="476164"/>
                  <a:pt x="652133" y="477126"/>
                </a:cubicBezTo>
                <a:cubicBezTo>
                  <a:pt x="662882" y="545088"/>
                  <a:pt x="731388" y="590805"/>
                  <a:pt x="828482" y="590805"/>
                </a:cubicBezTo>
                <a:cubicBezTo>
                  <a:pt x="891380" y="590805"/>
                  <a:pt x="948061" y="574549"/>
                  <a:pt x="962178" y="567080"/>
                </a:cubicBezTo>
                <a:lnTo>
                  <a:pt x="998931" y="452755"/>
                </a:lnTo>
                <a:lnTo>
                  <a:pt x="1140325" y="452755"/>
                </a:lnTo>
                <a:lnTo>
                  <a:pt x="1154644" y="408430"/>
                </a:lnTo>
                <a:lnTo>
                  <a:pt x="1013314" y="408430"/>
                </a:lnTo>
                <a:lnTo>
                  <a:pt x="1037685" y="333404"/>
                </a:lnTo>
                <a:lnTo>
                  <a:pt x="1206197" y="333404"/>
                </a:lnTo>
                <a:lnTo>
                  <a:pt x="1220808" y="287446"/>
                </a:lnTo>
                <a:lnTo>
                  <a:pt x="984207" y="287446"/>
                </a:lnTo>
                <a:lnTo>
                  <a:pt x="903939" y="535099"/>
                </a:lnTo>
                <a:cubicBezTo>
                  <a:pt x="886885" y="539353"/>
                  <a:pt x="865818" y="541379"/>
                  <a:pt x="843839" y="541379"/>
                </a:cubicBezTo>
                <a:cubicBezTo>
                  <a:pt x="796388" y="541379"/>
                  <a:pt x="758431" y="530313"/>
                  <a:pt x="736908" y="505575"/>
                </a:cubicBezTo>
                <a:cubicBezTo>
                  <a:pt x="720791" y="486938"/>
                  <a:pt x="714385" y="462959"/>
                  <a:pt x="718323" y="436144"/>
                </a:cubicBezTo>
                <a:cubicBezTo>
                  <a:pt x="727856" y="372348"/>
                  <a:pt x="790880" y="332087"/>
                  <a:pt x="875187" y="332087"/>
                </a:cubicBezTo>
                <a:cubicBezTo>
                  <a:pt x="892886" y="332087"/>
                  <a:pt x="911156" y="333125"/>
                  <a:pt x="927526" y="335201"/>
                </a:cubicBezTo>
                <a:lnTo>
                  <a:pt x="944200" y="287053"/>
                </a:lnTo>
                <a:cubicBezTo>
                  <a:pt x="923892" y="284027"/>
                  <a:pt x="899293" y="282673"/>
                  <a:pt x="875212" y="282673"/>
                </a:cubicBezTo>
                <a:close/>
                <a:moveTo>
                  <a:pt x="113895" y="0"/>
                </a:moveTo>
                <a:cubicBezTo>
                  <a:pt x="369701" y="0"/>
                  <a:pt x="933020" y="34614"/>
                  <a:pt x="1309811" y="272684"/>
                </a:cubicBezTo>
                <a:cubicBezTo>
                  <a:pt x="1321649" y="280115"/>
                  <a:pt x="1324422" y="287015"/>
                  <a:pt x="1320079" y="300752"/>
                </a:cubicBezTo>
                <a:cubicBezTo>
                  <a:pt x="1318041" y="307260"/>
                  <a:pt x="1200829" y="669111"/>
                  <a:pt x="1200829" y="669111"/>
                </a:cubicBezTo>
                <a:cubicBezTo>
                  <a:pt x="1195942" y="682670"/>
                  <a:pt x="1187612" y="683582"/>
                  <a:pt x="1177243" y="683582"/>
                </a:cubicBezTo>
                <a:lnTo>
                  <a:pt x="20498" y="683582"/>
                </a:lnTo>
                <a:cubicBezTo>
                  <a:pt x="8065" y="683582"/>
                  <a:pt x="0" y="673530"/>
                  <a:pt x="0" y="662414"/>
                </a:cubicBezTo>
                <a:lnTo>
                  <a:pt x="0" y="23233"/>
                </a:lnTo>
                <a:cubicBezTo>
                  <a:pt x="0" y="8952"/>
                  <a:pt x="9534" y="2254"/>
                  <a:pt x="24245" y="1608"/>
                </a:cubicBezTo>
                <a:cubicBezTo>
                  <a:pt x="46844" y="672"/>
                  <a:pt x="77154" y="0"/>
                  <a:pt x="11389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4719C9B8-82AD-824A-BE2A-677304CF13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159" y="1182231"/>
            <a:ext cx="5623784" cy="1466171"/>
          </a:xfrm>
          <a:prstGeom prst="rect">
            <a:avLst/>
          </a:prstGeom>
        </p:spPr>
        <p:txBody>
          <a:bodyPr anchor="t"/>
          <a:lstStyle>
            <a:lvl1pPr>
              <a:lnSpc>
                <a:spcPct val="80000"/>
              </a:lnSpc>
              <a:spcAft>
                <a:spcPts val="525"/>
              </a:spcAft>
              <a:defRPr lang="fr-FR" sz="3373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6347" indent="0">
              <a:tabLst/>
              <a:defRPr lang="fr-FR" sz="1874" kern="1200" dirty="0" smtClean="0">
                <a:solidFill>
                  <a:srgbClr val="80006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  <a:lvl3pPr>
              <a:spcBef>
                <a:spcPts val="600"/>
              </a:spcBef>
              <a:spcAft>
                <a:spcPts val="0"/>
              </a:spcAft>
              <a:defRPr>
                <a:solidFill>
                  <a:srgbClr val="264FC4"/>
                </a:solidFill>
              </a:defRPr>
            </a:lvl3pPr>
          </a:lstStyle>
          <a:p>
            <a:pPr lvl="0"/>
            <a:r>
              <a:rPr lang="fr-FR"/>
              <a:t>Titre de la présentation </a:t>
            </a:r>
            <a:br>
              <a:rPr lang="fr-FR"/>
            </a:br>
            <a:r>
              <a:rPr lang="fr-FR"/>
              <a:t>plus long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</p:spTree>
    <p:extLst>
      <p:ext uri="{BB962C8B-B14F-4D97-AF65-F5344CB8AC3E}">
        <p14:creationId xmlns:p14="http://schemas.microsoft.com/office/powerpoint/2010/main" val="209649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Sommair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4D479B95-FBF1-FCE3-1D1A-AA503165201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1792 w 24371300"/>
              <a:gd name="connsiteY0" fmla="*/ 1717079 h 13716000"/>
              <a:gd name="connsiteX1" fmla="*/ 1792 w 24371300"/>
              <a:gd name="connsiteY1" fmla="*/ 13715981 h 13716000"/>
              <a:gd name="connsiteX2" fmla="*/ 7221818 w 24371300"/>
              <a:gd name="connsiteY2" fmla="*/ 13715981 h 13716000"/>
              <a:gd name="connsiteX3" fmla="*/ 14385856 w 24371300"/>
              <a:gd name="connsiteY3" fmla="*/ 4982872 h 13716000"/>
              <a:gd name="connsiteX4" fmla="*/ 14385856 w 24371300"/>
              <a:gd name="connsiteY4" fmla="*/ 4173196 h 13716000"/>
              <a:gd name="connsiteX5" fmla="*/ 0 w 24371300"/>
              <a:gd name="connsiteY5" fmla="*/ 0 h 13716000"/>
              <a:gd name="connsiteX6" fmla="*/ 24371300 w 24371300"/>
              <a:gd name="connsiteY6" fmla="*/ 0 h 13716000"/>
              <a:gd name="connsiteX7" fmla="*/ 24371300 w 24371300"/>
              <a:gd name="connsiteY7" fmla="*/ 13716000 h 13716000"/>
              <a:gd name="connsiteX8" fmla="*/ 0 w 24371300"/>
              <a:gd name="connsiteY8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71300" h="13716000">
                <a:moveTo>
                  <a:pt x="1792" y="1717079"/>
                </a:moveTo>
                <a:lnTo>
                  <a:pt x="1792" y="13715981"/>
                </a:lnTo>
                <a:lnTo>
                  <a:pt x="7221818" y="13715981"/>
                </a:lnTo>
                <a:lnTo>
                  <a:pt x="14385856" y="4982872"/>
                </a:lnTo>
                <a:lnTo>
                  <a:pt x="14385856" y="4173196"/>
                </a:lnTo>
                <a:close/>
                <a:moveTo>
                  <a:pt x="0" y="0"/>
                </a:moveTo>
                <a:lnTo>
                  <a:pt x="24371300" y="0"/>
                </a:lnTo>
                <a:lnTo>
                  <a:pt x="24371300" y="13716000"/>
                </a:lnTo>
                <a:lnTo>
                  <a:pt x="0" y="137160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20049AE-51D2-FA6F-33E2-9C2D0804D3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05901" y="1507049"/>
            <a:ext cx="2485039" cy="47205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Sommaire 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FFA00DE-C33A-0CCB-64D0-39D99305F2D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64EEB67-3FE1-4B4A-BF7C-4B9A0C853DD8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A72017F-0741-AABB-A8DB-FF4458B14CC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966344F-7EB2-BBA2-5E9D-81B788225CA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8" name="Espace réservé du graphique SmartArt 38">
            <a:extLst>
              <a:ext uri="{FF2B5EF4-FFF2-40B4-BE49-F238E27FC236}">
                <a16:creationId xmlns:a16="http://schemas.microsoft.com/office/drawing/2014/main" id="{D509A0D2-320B-3F59-686A-1FF0C1A82055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8354307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SmartArt07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0066F845-EC60-2C40-9DE0-A0B2CC9749E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1162" y="1543406"/>
            <a:ext cx="2581634" cy="2146485"/>
          </a:xfrm>
          <a:prstGeom prst="rect">
            <a:avLst/>
          </a:prstGeom>
        </p:spPr>
        <p:txBody>
          <a:bodyPr/>
          <a:lstStyle>
            <a:lvl1pPr algn="l" rtl="0">
              <a:lnSpc>
                <a:spcPct val="100000"/>
              </a:lnSpc>
              <a:spcBef>
                <a:spcPts val="999"/>
              </a:spcBef>
              <a:buFont typeface="+mj-lt"/>
              <a:buAutoNum type="arabicPeriod"/>
              <a:defRPr lang="fr-FR" sz="1537" kern="1200" dirty="0" smtClean="0">
                <a:solidFill>
                  <a:srgbClr val="C80E0E"/>
                </a:solidFill>
                <a:latin typeface="+mj-lt"/>
                <a:ea typeface="+mn-ea"/>
                <a:cs typeface="+mn-cs"/>
              </a:defRPr>
            </a:lvl1pPr>
            <a:lvl2pPr marL="509327" indent="-191990" algn="l" rtl="0">
              <a:tabLst/>
              <a:defRPr lang="fr-FR" sz="1274" kern="1200" dirty="0" smtClean="0">
                <a:solidFill>
                  <a:srgbClr val="C80E0E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lvl="1"/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marL="509327" marR="0" lvl="1" indent="-191990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lvl="0"/>
            <a:r>
              <a:rPr lang="fr-FR"/>
              <a:t> </a:t>
            </a:r>
            <a:r>
              <a:rPr lang="fr-FR" err="1"/>
              <a:t>Soloremquas</a:t>
            </a:r>
            <a:r>
              <a:rPr lang="fr-FR"/>
              <a:t> qui</a:t>
            </a:r>
          </a:p>
          <a:p>
            <a:pPr lvl="1"/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marL="509327" marR="0" lvl="1" indent="-191990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lvl="0"/>
            <a:r>
              <a:rPr lang="fr-FR"/>
              <a:t> </a:t>
            </a:r>
            <a:r>
              <a:rPr lang="fr-FR" err="1"/>
              <a:t>Dolutem</a:t>
            </a:r>
            <a:r>
              <a:rPr lang="fr-FR"/>
              <a:t> </a:t>
            </a:r>
            <a:r>
              <a:rPr lang="fr-FR" err="1"/>
              <a:t>persper</a:t>
            </a:r>
            <a:endParaRPr lang="fr-FR"/>
          </a:p>
          <a:p>
            <a:pPr lvl="1"/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marL="509327" marR="0" lvl="1" indent="-191990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765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Sommaire 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36">
            <a:extLst>
              <a:ext uri="{FF2B5EF4-FFF2-40B4-BE49-F238E27FC236}">
                <a16:creationId xmlns:a16="http://schemas.microsoft.com/office/drawing/2014/main" id="{929CA4D8-270B-7166-94C9-29DC8D81EFA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B080F2"/>
              </a:gs>
              <a:gs pos="50000">
                <a:srgbClr val="9F52F6"/>
              </a:gs>
              <a:gs pos="100000">
                <a:srgbClr val="8F24FA"/>
              </a:gs>
            </a:gsLst>
            <a:lin ang="0" scaled="1"/>
          </a:gradFill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image4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20049AE-51D2-FA6F-33E2-9C2D0804D3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029" y="414055"/>
            <a:ext cx="2485039" cy="47205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Sommaire 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FFA00DE-C33A-0CCB-64D0-39D99305F2D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FA3CF5-B60C-8D4F-821C-FEE7750392FA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A72017F-0741-AABB-A8DB-FF4458B14CC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966344F-7EB2-BBA2-5E9D-81B788225CA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Espace réservé du graphique SmartArt 38">
            <a:extLst>
              <a:ext uri="{FF2B5EF4-FFF2-40B4-BE49-F238E27FC236}">
                <a16:creationId xmlns:a16="http://schemas.microsoft.com/office/drawing/2014/main" id="{416F84CE-6A32-E682-A5E1-77A92AEFF5AF}"/>
              </a:ext>
            </a:extLst>
          </p:cNvPr>
          <p:cNvSpPr>
            <a:spLocks noGrp="1"/>
          </p:cNvSpPr>
          <p:nvPr>
            <p:ph type="dgm" sz="quarter" idx="19" hasCustomPrompt="1"/>
          </p:nvPr>
        </p:nvSpPr>
        <p:spPr>
          <a:xfrm>
            <a:off x="8354307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SmartArt07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A2508E40-8DD4-4E4E-854A-7781296612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6029" y="1158796"/>
            <a:ext cx="2973349" cy="2907399"/>
          </a:xfrm>
          <a:prstGeom prst="rect">
            <a:avLst/>
          </a:prstGeom>
        </p:spPr>
        <p:txBody>
          <a:bodyPr/>
          <a:lstStyle>
            <a:lvl1pPr algn="l" rtl="0">
              <a:lnSpc>
                <a:spcPct val="100000"/>
              </a:lnSpc>
              <a:spcBef>
                <a:spcPts val="999"/>
              </a:spcBef>
              <a:buFontTx/>
              <a:buNone/>
              <a:defRPr lang="fr-FR" sz="1537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509327" indent="-191990" algn="l" rtl="0">
              <a:buFontTx/>
              <a:buNone/>
              <a:tabLst/>
              <a:defRPr lang="fr-FR" sz="1274" kern="1200" dirty="0" smtClean="0">
                <a:solidFill>
                  <a:schemeClr val="bg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1.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lvl="1"/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marL="509327" marR="0" lvl="1" indent="-191990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lvl="0"/>
            <a:r>
              <a:rPr lang="fr-FR"/>
              <a:t>2. </a:t>
            </a:r>
            <a:r>
              <a:rPr lang="fr-FR" err="1"/>
              <a:t>Soloremquas</a:t>
            </a:r>
            <a:r>
              <a:rPr lang="fr-FR"/>
              <a:t> qui</a:t>
            </a:r>
          </a:p>
          <a:p>
            <a:pPr lvl="1"/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marL="509327" marR="0" lvl="1" indent="-191990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lvl="0"/>
            <a:r>
              <a:rPr lang="fr-FR"/>
              <a:t>3. </a:t>
            </a:r>
            <a:r>
              <a:rPr lang="fr-FR" err="1"/>
              <a:t>Dolutem</a:t>
            </a:r>
            <a:r>
              <a:rPr lang="fr-FR"/>
              <a:t> </a:t>
            </a:r>
            <a:r>
              <a:rPr lang="fr-FR" err="1"/>
              <a:t>persper</a:t>
            </a:r>
            <a:endParaRPr lang="fr-FR"/>
          </a:p>
          <a:p>
            <a:pPr lvl="1"/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marL="509327" marR="0" lvl="1" indent="-191990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lvl="0"/>
            <a:r>
              <a:rPr lang="fr-FR"/>
              <a:t>4. </a:t>
            </a:r>
            <a:r>
              <a:rPr lang="fr-FR" err="1"/>
              <a:t>Dolutem</a:t>
            </a:r>
            <a:r>
              <a:rPr lang="fr-FR"/>
              <a:t> </a:t>
            </a:r>
            <a:r>
              <a:rPr lang="fr-FR" err="1"/>
              <a:t>persper</a:t>
            </a:r>
            <a:endParaRPr lang="fr-FR"/>
          </a:p>
          <a:p>
            <a:pPr lvl="1"/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marL="509327" marR="0" lvl="1" indent="-191990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7BB13C9-3FB2-C242-9577-1B6AC45890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40778" y="1158796"/>
            <a:ext cx="2973349" cy="2907399"/>
          </a:xfrm>
          <a:prstGeom prst="rect">
            <a:avLst/>
          </a:prstGeom>
        </p:spPr>
        <p:txBody>
          <a:bodyPr/>
          <a:lstStyle>
            <a:lvl1pPr algn="l" rtl="0">
              <a:lnSpc>
                <a:spcPct val="100000"/>
              </a:lnSpc>
              <a:spcBef>
                <a:spcPts val="999"/>
              </a:spcBef>
              <a:buFontTx/>
              <a:buNone/>
              <a:defRPr lang="fr-FR" sz="1537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509327" indent="-191990" algn="l" rtl="0">
              <a:buFontTx/>
              <a:buNone/>
              <a:tabLst/>
              <a:defRPr lang="fr-FR" sz="1274" kern="1200" dirty="0" smtClean="0">
                <a:solidFill>
                  <a:schemeClr val="bg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5.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lvl="1"/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marL="509327" marR="0" lvl="1" indent="-191990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lvl="0"/>
            <a:r>
              <a:rPr lang="fr-FR"/>
              <a:t>6. </a:t>
            </a:r>
            <a:r>
              <a:rPr lang="fr-FR" err="1"/>
              <a:t>Soloremquas</a:t>
            </a:r>
            <a:r>
              <a:rPr lang="fr-FR"/>
              <a:t> qui</a:t>
            </a:r>
          </a:p>
          <a:p>
            <a:pPr lvl="1"/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marL="509327" marR="0" lvl="1" indent="-191990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lvl="0"/>
            <a:r>
              <a:rPr lang="fr-FR"/>
              <a:t>7. </a:t>
            </a:r>
            <a:r>
              <a:rPr lang="fr-FR" err="1"/>
              <a:t>Dolutem</a:t>
            </a:r>
            <a:r>
              <a:rPr lang="fr-FR"/>
              <a:t> </a:t>
            </a:r>
            <a:r>
              <a:rPr lang="fr-FR" err="1"/>
              <a:t>persper</a:t>
            </a:r>
            <a:endParaRPr lang="fr-FR"/>
          </a:p>
          <a:p>
            <a:pPr lvl="1"/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marL="509327" marR="0" lvl="1" indent="-191990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lvl="0"/>
            <a:r>
              <a:rPr lang="fr-FR"/>
              <a:t>8. </a:t>
            </a:r>
            <a:r>
              <a:rPr lang="fr-FR" err="1"/>
              <a:t>Dolutem</a:t>
            </a:r>
            <a:r>
              <a:rPr lang="fr-FR"/>
              <a:t> </a:t>
            </a:r>
            <a:r>
              <a:rPr lang="fr-FR" err="1"/>
              <a:t>persper</a:t>
            </a:r>
            <a:endParaRPr lang="fr-FR"/>
          </a:p>
          <a:p>
            <a:pPr lvl="1"/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  <a:p>
            <a:pPr marL="509327" marR="0" lvl="1" indent="-191990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Sous-partie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ipsum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721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30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7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3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6" y="4973748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C7004544-D4F4-00DF-B2C7-8B44EAC53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8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015147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D2E0BC37-E066-494F-E837-43CAEB7A29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953" y="177282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41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7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2646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30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7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3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6" y="4973748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B3400B00-78DE-3652-568B-98844D20C2D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5953" y="177282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41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7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8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C30067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</p:spTree>
    <p:extLst>
      <p:ext uri="{BB962C8B-B14F-4D97-AF65-F5344CB8AC3E}">
        <p14:creationId xmlns:p14="http://schemas.microsoft.com/office/powerpoint/2010/main" val="398921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30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7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3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6" y="4973748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8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800064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1758B1AF-4EF9-3BAB-3869-86208C17CF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952" y="177282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41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7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2135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30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7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3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6" y="4973748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8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9024FA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2E51E662-1F42-C20E-1BC6-792F16F7804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5951" y="177281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41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7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72022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30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7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3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6" y="4973748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8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DE511D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67D83F0B-9D11-B31C-C2DC-F5CB012E32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951" y="177279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41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7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92298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30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7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3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6" y="4973748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8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FFB100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382F0BBB-E19A-60D5-FBFF-D8D8041B3D7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5949" y="186778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41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7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11460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30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7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3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6" y="4973748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8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C80E0E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AA8E1610-6DE8-CCBE-9752-FCCD1FF2D4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949" y="186777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41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7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346055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30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7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3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6" y="4973748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8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00AFB5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8BA5A14F-5555-033C-FBEA-F5C6B77E3C8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5945" y="186777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41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7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3886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30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7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3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6" y="4973748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8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264FC4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54ECC910-EFE0-905F-C4D8-16FCBB1AD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937" y="177282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41" spc="-15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7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986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30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7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3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6" y="4973748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8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7AB327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DF2C557C-6DB4-9E9F-9970-2EDB5AD6BA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5937" y="186785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41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7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48972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30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7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3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6" y="4973748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8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015147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9F7F72B0-AE58-D6BB-EE77-D802CEED28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937" y="196287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41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7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68847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30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7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3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6" y="4973748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8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008056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F8EF3C7D-6288-C1EF-EE34-AE78B1AF173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5937" y="195174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41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7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15171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ransitions Chiff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30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7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3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6" y="4973748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7EFD9A6-05CD-244A-865C-210C028ED65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7">
            <a:extLst>
              <a:ext uri="{FF2B5EF4-FFF2-40B4-BE49-F238E27FC236}">
                <a16:creationId xmlns:a16="http://schemas.microsoft.com/office/drawing/2014/main" id="{F2F9B5C9-DA7E-29BA-3B9B-9E91FE8C3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7813" y="1074518"/>
            <a:ext cx="6008200" cy="1039443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F100B5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 max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9387AE00-BC92-2E41-1E96-0B9A8F65D5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937" y="195172"/>
            <a:ext cx="2631861" cy="24422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7241" spc="0" baseline="0">
                <a:blipFill dpi="0" rotWithShape="1"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7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66956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.Transitions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pour une image  25">
            <a:extLst>
              <a:ext uri="{FF2B5EF4-FFF2-40B4-BE49-F238E27FC236}">
                <a16:creationId xmlns:a16="http://schemas.microsoft.com/office/drawing/2014/main" id="{1114C63E-460E-475C-0E21-D7DE74CCE3E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552748"/>
            <a:ext cx="5467162" cy="4590752"/>
          </a:xfrm>
          <a:custGeom>
            <a:avLst/>
            <a:gdLst>
              <a:gd name="connsiteX0" fmla="*/ 0 w 14571506"/>
              <a:gd name="connsiteY0" fmla="*/ 0 h 12242005"/>
              <a:gd name="connsiteX1" fmla="*/ 14571506 w 14571506"/>
              <a:gd name="connsiteY1" fmla="*/ 4622600 h 12242005"/>
              <a:gd name="connsiteX2" fmla="*/ 14571506 w 14571506"/>
              <a:gd name="connsiteY2" fmla="*/ 7134092 h 12242005"/>
              <a:gd name="connsiteX3" fmla="*/ 3033203 w 14571506"/>
              <a:gd name="connsiteY3" fmla="*/ 12242005 h 12242005"/>
              <a:gd name="connsiteX4" fmla="*/ 0 w 14571506"/>
              <a:gd name="connsiteY4" fmla="*/ 12242005 h 1224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71506" h="12242005">
                <a:moveTo>
                  <a:pt x="0" y="0"/>
                </a:moveTo>
                <a:lnTo>
                  <a:pt x="14571506" y="4622600"/>
                </a:lnTo>
                <a:lnTo>
                  <a:pt x="14571506" y="7134092"/>
                </a:lnTo>
                <a:lnTo>
                  <a:pt x="3033203" y="12242005"/>
                </a:lnTo>
                <a:lnTo>
                  <a:pt x="0" y="12242005"/>
                </a:lnTo>
                <a:close/>
              </a:path>
            </a:pathLst>
          </a:custGeom>
          <a:gradFill>
            <a:gsLst>
              <a:gs pos="0">
                <a:srgbClr val="4F8FCC"/>
              </a:gs>
              <a:gs pos="50000">
                <a:srgbClr val="3A6FC8"/>
              </a:gs>
              <a:gs pos="100000">
                <a:srgbClr val="264FC4"/>
              </a:gs>
            </a:gsLst>
            <a:lin ang="0" scaled="1"/>
          </a:gradFill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30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7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3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6" y="4973748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8CE6B44A-B31E-EF46-B7C9-65FE601518E8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Titre 7">
            <a:extLst>
              <a:ext uri="{FF2B5EF4-FFF2-40B4-BE49-F238E27FC236}">
                <a16:creationId xmlns:a16="http://schemas.microsoft.com/office/drawing/2014/main" id="{DFA7B05D-FF90-516A-D6E3-D91B2B6F25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04101" y="2298033"/>
            <a:ext cx="3060842" cy="1039443"/>
          </a:xfrm>
        </p:spPr>
        <p:txBody>
          <a:bodyPr anchor="t"/>
          <a:lstStyle>
            <a:lvl1pPr>
              <a:lnSpc>
                <a:spcPct val="101000"/>
              </a:lnSpc>
              <a:defRPr>
                <a:solidFill>
                  <a:srgbClr val="264FC4"/>
                </a:solidFill>
              </a:defRPr>
            </a:lvl1pPr>
          </a:lstStyle>
          <a:p>
            <a:r>
              <a:rPr lang="fr-FR"/>
              <a:t>Titre sur une </a:t>
            </a:r>
            <a:br>
              <a:rPr lang="fr-FR"/>
            </a:br>
            <a:r>
              <a:rPr lang="fr-FR"/>
              <a:t>ou deux lignes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D2E0BC37-E066-494F-E837-43CAEB7A29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32" y="2077518"/>
            <a:ext cx="2107466" cy="1481247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2000"/>
              </a:lnSpc>
              <a:spcBef>
                <a:spcPts val="0"/>
              </a:spcBef>
              <a:defRPr sz="10458" spc="-750" baseline="0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7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01.</a:t>
            </a:r>
          </a:p>
        </p:txBody>
      </p:sp>
    </p:spTree>
    <p:extLst>
      <p:ext uri="{BB962C8B-B14F-4D97-AF65-F5344CB8AC3E}">
        <p14:creationId xmlns:p14="http://schemas.microsoft.com/office/powerpoint/2010/main" val="401795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.Transitions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9D15C596-9107-95AD-9E0E-647A6C11962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552748"/>
            <a:ext cx="5467162" cy="4590752"/>
          </a:xfrm>
          <a:custGeom>
            <a:avLst/>
            <a:gdLst>
              <a:gd name="connsiteX0" fmla="*/ 0 w 14571506"/>
              <a:gd name="connsiteY0" fmla="*/ 0 h 12242005"/>
              <a:gd name="connsiteX1" fmla="*/ 14571506 w 14571506"/>
              <a:gd name="connsiteY1" fmla="*/ 4622600 h 12242005"/>
              <a:gd name="connsiteX2" fmla="*/ 14571506 w 14571506"/>
              <a:gd name="connsiteY2" fmla="*/ 7134092 h 12242005"/>
              <a:gd name="connsiteX3" fmla="*/ 3033203 w 14571506"/>
              <a:gd name="connsiteY3" fmla="*/ 12242005 h 12242005"/>
              <a:gd name="connsiteX4" fmla="*/ 0 w 14571506"/>
              <a:gd name="connsiteY4" fmla="*/ 12242005 h 1224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71506" h="12242005">
                <a:moveTo>
                  <a:pt x="0" y="0"/>
                </a:moveTo>
                <a:lnTo>
                  <a:pt x="14571506" y="4622600"/>
                </a:lnTo>
                <a:lnTo>
                  <a:pt x="14571506" y="7134092"/>
                </a:lnTo>
                <a:lnTo>
                  <a:pt x="3033203" y="12242005"/>
                </a:lnTo>
                <a:lnTo>
                  <a:pt x="0" y="12242005"/>
                </a:lnTo>
                <a:close/>
              </a:path>
            </a:pathLst>
          </a:custGeom>
          <a:gradFill>
            <a:gsLst>
              <a:gs pos="0">
                <a:srgbClr val="F5BA7A"/>
              </a:gs>
              <a:gs pos="50000">
                <a:srgbClr val="FAA33D"/>
              </a:gs>
              <a:gs pos="100000">
                <a:srgbClr val="FF8C00"/>
              </a:gs>
            </a:gsLst>
            <a:lin ang="0" scaled="1"/>
          </a:gradFill>
          <a:ln w="3050" cap="flat">
            <a:noFill/>
            <a:prstDash val="solid"/>
            <a:round/>
          </a:ln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30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7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3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6" y="4973748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9145E119-3AE9-754C-ABCA-0A91C22DE83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D2E0BC37-E066-494F-E837-43CAEB7A29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19342" y="2077518"/>
            <a:ext cx="2737814" cy="148124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2000"/>
              </a:lnSpc>
              <a:spcBef>
                <a:spcPts val="0"/>
              </a:spcBef>
              <a:defRPr sz="10458" spc="-750" baseline="0">
                <a:solidFill>
                  <a:srgbClr val="FF8C00"/>
                </a:solidFill>
                <a:latin typeface="+mj-lt"/>
              </a:defRPr>
            </a:lvl1pPr>
            <a:lvl2pPr marL="0">
              <a:lnSpc>
                <a:spcPct val="96000"/>
              </a:lnSpc>
              <a:spcBef>
                <a:spcPts val="450"/>
              </a:spcBef>
              <a:spcAft>
                <a:spcPts val="0"/>
              </a:spcAft>
              <a:defRPr sz="1537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/>
              <a:t>01.</a:t>
            </a:r>
          </a:p>
        </p:txBody>
      </p:sp>
      <p:sp>
        <p:nvSpPr>
          <p:cNvPr id="5" name="Titre 7">
            <a:extLst>
              <a:ext uri="{FF2B5EF4-FFF2-40B4-BE49-F238E27FC236}">
                <a16:creationId xmlns:a16="http://schemas.microsoft.com/office/drawing/2014/main" id="{DFA7B05D-FF90-516A-D6E3-D91B2B6F25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0292" y="2014705"/>
            <a:ext cx="4327795" cy="1564010"/>
          </a:xfrm>
        </p:spPr>
        <p:txBody>
          <a:bodyPr anchor="ctr"/>
          <a:lstStyle>
            <a:lvl1pPr>
              <a:lnSpc>
                <a:spcPct val="101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plus long </a:t>
            </a:r>
            <a:br>
              <a:rPr lang="fr-FR"/>
            </a:br>
            <a:r>
              <a:rPr lang="fr-FR"/>
              <a:t>sur deux ou trois lignes max</a:t>
            </a:r>
          </a:p>
        </p:txBody>
      </p:sp>
    </p:spTree>
    <p:extLst>
      <p:ext uri="{BB962C8B-B14F-4D97-AF65-F5344CB8AC3E}">
        <p14:creationId xmlns:p14="http://schemas.microsoft.com/office/powerpoint/2010/main" val="5716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.Transitions 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Espace réservé pour une image  36">
            <a:extLst>
              <a:ext uri="{FF2B5EF4-FFF2-40B4-BE49-F238E27FC236}">
                <a16:creationId xmlns:a16="http://schemas.microsoft.com/office/drawing/2014/main" id="{D6F16BF8-1D47-D6DE-0B74-62D5A62604C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24371300 w 24371300"/>
              <a:gd name="connsiteY0" fmla="*/ 10312942 h 13716000"/>
              <a:gd name="connsiteX1" fmla="*/ 24371300 w 24371300"/>
              <a:gd name="connsiteY1" fmla="*/ 13716000 h 13716000"/>
              <a:gd name="connsiteX2" fmla="*/ 0 w 24371300"/>
              <a:gd name="connsiteY2" fmla="*/ 13716000 h 13716000"/>
              <a:gd name="connsiteX3" fmla="*/ 0 w 24371300"/>
              <a:gd name="connsiteY3" fmla="*/ 13715579 h 13716000"/>
              <a:gd name="connsiteX4" fmla="*/ 9888440 w 24371300"/>
              <a:gd name="connsiteY4" fmla="*/ 13715579 h 13716000"/>
              <a:gd name="connsiteX5" fmla="*/ 0 w 24371300"/>
              <a:gd name="connsiteY5" fmla="*/ 0 h 13716000"/>
              <a:gd name="connsiteX6" fmla="*/ 24371300 w 24371300"/>
              <a:gd name="connsiteY6" fmla="*/ 0 h 13716000"/>
              <a:gd name="connsiteX7" fmla="*/ 24371300 w 24371300"/>
              <a:gd name="connsiteY7" fmla="*/ 9448591 h 13716000"/>
              <a:gd name="connsiteX8" fmla="*/ 0 w 24371300"/>
              <a:gd name="connsiteY8" fmla="*/ 4971660 h 13716000"/>
              <a:gd name="connsiteX0" fmla="*/ 24414843 w 24414843"/>
              <a:gd name="connsiteY0" fmla="*/ 10312942 h 13716000"/>
              <a:gd name="connsiteX1" fmla="*/ 24414843 w 24414843"/>
              <a:gd name="connsiteY1" fmla="*/ 13716000 h 13716000"/>
              <a:gd name="connsiteX2" fmla="*/ 43543 w 24414843"/>
              <a:gd name="connsiteY2" fmla="*/ 13716000 h 13716000"/>
              <a:gd name="connsiteX3" fmla="*/ 43543 w 24414843"/>
              <a:gd name="connsiteY3" fmla="*/ 13715579 h 13716000"/>
              <a:gd name="connsiteX4" fmla="*/ 9931983 w 24414843"/>
              <a:gd name="connsiteY4" fmla="*/ 13715579 h 13716000"/>
              <a:gd name="connsiteX5" fmla="*/ 24414843 w 24414843"/>
              <a:gd name="connsiteY5" fmla="*/ 10312942 h 13716000"/>
              <a:gd name="connsiteX6" fmla="*/ 43543 w 24414843"/>
              <a:gd name="connsiteY6" fmla="*/ 0 h 13716000"/>
              <a:gd name="connsiteX7" fmla="*/ 24414843 w 24414843"/>
              <a:gd name="connsiteY7" fmla="*/ 0 h 13716000"/>
              <a:gd name="connsiteX8" fmla="*/ 24414843 w 24414843"/>
              <a:gd name="connsiteY8" fmla="*/ 9448591 h 13716000"/>
              <a:gd name="connsiteX9" fmla="*/ 0 w 24414843"/>
              <a:gd name="connsiteY9" fmla="*/ 6713374 h 13716000"/>
              <a:gd name="connsiteX10" fmla="*/ 43543 w 24414843"/>
              <a:gd name="connsiteY10" fmla="*/ 0 h 13716000"/>
              <a:gd name="connsiteX0" fmla="*/ 24371300 w 24371300"/>
              <a:gd name="connsiteY0" fmla="*/ 10312942 h 13716000"/>
              <a:gd name="connsiteX1" fmla="*/ 24371300 w 24371300"/>
              <a:gd name="connsiteY1" fmla="*/ 13716000 h 13716000"/>
              <a:gd name="connsiteX2" fmla="*/ 0 w 24371300"/>
              <a:gd name="connsiteY2" fmla="*/ 13716000 h 13716000"/>
              <a:gd name="connsiteX3" fmla="*/ 0 w 24371300"/>
              <a:gd name="connsiteY3" fmla="*/ 13715579 h 13716000"/>
              <a:gd name="connsiteX4" fmla="*/ 9888440 w 24371300"/>
              <a:gd name="connsiteY4" fmla="*/ 13715579 h 13716000"/>
              <a:gd name="connsiteX5" fmla="*/ 24371300 w 24371300"/>
              <a:gd name="connsiteY5" fmla="*/ 10312942 h 13716000"/>
              <a:gd name="connsiteX6" fmla="*/ 0 w 24371300"/>
              <a:gd name="connsiteY6" fmla="*/ 0 h 13716000"/>
              <a:gd name="connsiteX7" fmla="*/ 24371300 w 24371300"/>
              <a:gd name="connsiteY7" fmla="*/ 0 h 13716000"/>
              <a:gd name="connsiteX8" fmla="*/ 24371300 w 24371300"/>
              <a:gd name="connsiteY8" fmla="*/ 9448591 h 13716000"/>
              <a:gd name="connsiteX9" fmla="*/ 0 w 24371300"/>
              <a:gd name="connsiteY9" fmla="*/ 7192346 h 13716000"/>
              <a:gd name="connsiteX10" fmla="*/ 0 w 24371300"/>
              <a:gd name="connsiteY10" fmla="*/ 0 h 13716000"/>
              <a:gd name="connsiteX0" fmla="*/ 24408371 w 24408371"/>
              <a:gd name="connsiteY0" fmla="*/ 10312942 h 13716000"/>
              <a:gd name="connsiteX1" fmla="*/ 24408371 w 24408371"/>
              <a:gd name="connsiteY1" fmla="*/ 13716000 h 13716000"/>
              <a:gd name="connsiteX2" fmla="*/ 37071 w 24408371"/>
              <a:gd name="connsiteY2" fmla="*/ 13716000 h 13716000"/>
              <a:gd name="connsiteX3" fmla="*/ 37071 w 24408371"/>
              <a:gd name="connsiteY3" fmla="*/ 13715579 h 13716000"/>
              <a:gd name="connsiteX4" fmla="*/ 9925511 w 24408371"/>
              <a:gd name="connsiteY4" fmla="*/ 13715579 h 13716000"/>
              <a:gd name="connsiteX5" fmla="*/ 24408371 w 24408371"/>
              <a:gd name="connsiteY5" fmla="*/ 10312942 h 13716000"/>
              <a:gd name="connsiteX6" fmla="*/ 37071 w 24408371"/>
              <a:gd name="connsiteY6" fmla="*/ 0 h 13716000"/>
              <a:gd name="connsiteX7" fmla="*/ 24408371 w 24408371"/>
              <a:gd name="connsiteY7" fmla="*/ 0 h 13716000"/>
              <a:gd name="connsiteX8" fmla="*/ 24408371 w 24408371"/>
              <a:gd name="connsiteY8" fmla="*/ 9448591 h 13716000"/>
              <a:gd name="connsiteX9" fmla="*/ 0 w 24408371"/>
              <a:gd name="connsiteY9" fmla="*/ 7278843 h 13716000"/>
              <a:gd name="connsiteX10" fmla="*/ 37071 w 24408371"/>
              <a:gd name="connsiteY10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08371" h="13716000">
                <a:moveTo>
                  <a:pt x="24408371" y="10312942"/>
                </a:moveTo>
                <a:lnTo>
                  <a:pt x="24408371" y="13716000"/>
                </a:lnTo>
                <a:lnTo>
                  <a:pt x="37071" y="13716000"/>
                </a:lnTo>
                <a:lnTo>
                  <a:pt x="37071" y="13715579"/>
                </a:lnTo>
                <a:lnTo>
                  <a:pt x="9925511" y="13715579"/>
                </a:lnTo>
                <a:lnTo>
                  <a:pt x="24408371" y="10312942"/>
                </a:lnTo>
                <a:close/>
                <a:moveTo>
                  <a:pt x="37071" y="0"/>
                </a:moveTo>
                <a:lnTo>
                  <a:pt x="24408371" y="0"/>
                </a:lnTo>
                <a:lnTo>
                  <a:pt x="24408371" y="9448591"/>
                </a:lnTo>
                <a:lnTo>
                  <a:pt x="0" y="7278843"/>
                </a:lnTo>
                <a:lnTo>
                  <a:pt x="37071" y="0"/>
                </a:lnTo>
                <a:close/>
              </a:path>
            </a:pathLst>
          </a:custGeom>
          <a:solidFill>
            <a:srgbClr val="00AFB5"/>
          </a:solidFill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72C59805-36BF-F5BE-79FE-5972BE25555C}"/>
              </a:ext>
            </a:extLst>
          </p:cNvPr>
          <p:cNvSpPr/>
          <p:nvPr/>
        </p:nvSpPr>
        <p:spPr>
          <a:xfrm>
            <a:off x="9144001" y="3543222"/>
            <a:ext cx="1143" cy="324132"/>
          </a:xfrm>
          <a:custGeom>
            <a:avLst/>
            <a:gdLst>
              <a:gd name="connsiteX0" fmla="*/ 0 w 3046"/>
              <a:gd name="connsiteY0" fmla="*/ 0 h 864351"/>
              <a:gd name="connsiteX1" fmla="*/ 3046 w 3046"/>
              <a:gd name="connsiteY1" fmla="*/ 560 h 864351"/>
              <a:gd name="connsiteX2" fmla="*/ 3046 w 3046"/>
              <a:gd name="connsiteY2" fmla="*/ 863635 h 864351"/>
              <a:gd name="connsiteX3" fmla="*/ 0 w 3046"/>
              <a:gd name="connsiteY3" fmla="*/ 864351 h 864351"/>
              <a:gd name="connsiteX4" fmla="*/ 0 w 3046"/>
              <a:gd name="connsiteY4" fmla="*/ 0 h 864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6" h="864351">
                <a:moveTo>
                  <a:pt x="0" y="0"/>
                </a:moveTo>
                <a:lnTo>
                  <a:pt x="3046" y="560"/>
                </a:lnTo>
                <a:lnTo>
                  <a:pt x="3046" y="863635"/>
                </a:lnTo>
                <a:lnTo>
                  <a:pt x="0" y="8643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692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A10049-F113-3E4F-AF90-6FB22F7D9A1E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9" name="Espace réservé du graphique SmartArt 38">
            <a:extLst>
              <a:ext uri="{FF2B5EF4-FFF2-40B4-BE49-F238E27FC236}">
                <a16:creationId xmlns:a16="http://schemas.microsoft.com/office/drawing/2014/main" id="{92EC47DD-2D81-7C5D-7C27-A4517274BE7D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7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5" name="Titre 7">
            <a:extLst>
              <a:ext uri="{FF2B5EF4-FFF2-40B4-BE49-F238E27FC236}">
                <a16:creationId xmlns:a16="http://schemas.microsoft.com/office/drawing/2014/main" id="{DFA7B05D-FF90-516A-D6E3-D91B2B6F25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881" y="3318372"/>
            <a:ext cx="3384090" cy="945283"/>
          </a:xfrm>
        </p:spPr>
        <p:txBody>
          <a:bodyPr anchor="ctr"/>
          <a:lstStyle>
            <a:lvl1pPr>
              <a:lnSpc>
                <a:spcPct val="101000"/>
              </a:lnSpc>
              <a:defRPr sz="1537" b="0">
                <a:solidFill>
                  <a:srgbClr val="015147"/>
                </a:solidFill>
                <a:latin typeface="Avenir LT Std 65 Medium" panose="020B0803020203020204" pitchFamily="34" charset="0"/>
              </a:defRPr>
            </a:lvl1pPr>
          </a:lstStyle>
          <a:p>
            <a:r>
              <a:rPr lang="fr-FR"/>
              <a:t>Net offici untur, te cum dolor aut</a:t>
            </a:r>
            <a:br>
              <a:rPr lang="fr-FR"/>
            </a:br>
            <a:r>
              <a:rPr lang="fr-FR"/>
              <a:t>fugia debis modigendae et, sitio.</a:t>
            </a:r>
            <a:br>
              <a:rPr lang="fr-FR"/>
            </a:br>
            <a:r>
              <a:rPr lang="fr-FR"/>
              <a:t>Ut faccum quatureped utaque</a:t>
            </a:r>
            <a:br>
              <a:rPr lang="fr-FR"/>
            </a:br>
            <a:r>
              <a:rPr lang="fr-FR"/>
              <a:t>nonseque land.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20902DB-06BB-2A41-C3DB-225CE36D6EE8}"/>
              </a:ext>
            </a:extLst>
          </p:cNvPr>
          <p:cNvSpPr/>
          <p:nvPr/>
        </p:nvSpPr>
        <p:spPr>
          <a:xfrm>
            <a:off x="9144001" y="3543222"/>
            <a:ext cx="1143" cy="324132"/>
          </a:xfrm>
          <a:custGeom>
            <a:avLst/>
            <a:gdLst>
              <a:gd name="connsiteX0" fmla="*/ 0 w 3046"/>
              <a:gd name="connsiteY0" fmla="*/ 0 h 864351"/>
              <a:gd name="connsiteX1" fmla="*/ 3046 w 3046"/>
              <a:gd name="connsiteY1" fmla="*/ 560 h 864351"/>
              <a:gd name="connsiteX2" fmla="*/ 3046 w 3046"/>
              <a:gd name="connsiteY2" fmla="*/ 863635 h 864351"/>
              <a:gd name="connsiteX3" fmla="*/ 0 w 3046"/>
              <a:gd name="connsiteY3" fmla="*/ 864351 h 864351"/>
              <a:gd name="connsiteX4" fmla="*/ 0 w 3046"/>
              <a:gd name="connsiteY4" fmla="*/ 0 h 864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6" h="864351">
                <a:moveTo>
                  <a:pt x="0" y="0"/>
                </a:moveTo>
                <a:lnTo>
                  <a:pt x="3046" y="560"/>
                </a:lnTo>
                <a:lnTo>
                  <a:pt x="3046" y="863635"/>
                </a:lnTo>
                <a:lnTo>
                  <a:pt x="0" y="8643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692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</p:spTree>
    <p:extLst>
      <p:ext uri="{BB962C8B-B14F-4D97-AF65-F5344CB8AC3E}">
        <p14:creationId xmlns:p14="http://schemas.microsoft.com/office/powerpoint/2010/main" val="318737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.Transitions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9BB0A4E4-C6FB-384A-9959-A2F5E3CDCD9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" y="0"/>
            <a:ext cx="9145141" cy="5143500"/>
          </a:xfrm>
          <a:custGeom>
            <a:avLst/>
            <a:gdLst>
              <a:gd name="connsiteX0" fmla="*/ 24374340 w 24374340"/>
              <a:gd name="connsiteY0" fmla="*/ 2640197 h 13716001"/>
              <a:gd name="connsiteX1" fmla="*/ 24374340 w 24374340"/>
              <a:gd name="connsiteY1" fmla="*/ 13716001 h 13716001"/>
              <a:gd name="connsiteX2" fmla="*/ 15267728 w 24374340"/>
              <a:gd name="connsiteY2" fmla="*/ 13716001 h 13716001"/>
              <a:gd name="connsiteX3" fmla="*/ 0 w 24374340"/>
              <a:gd name="connsiteY3" fmla="*/ 0 h 13716001"/>
              <a:gd name="connsiteX4" fmla="*/ 24374340 w 24374340"/>
              <a:gd name="connsiteY4" fmla="*/ 0 h 13716001"/>
              <a:gd name="connsiteX5" fmla="*/ 24374340 w 24374340"/>
              <a:gd name="connsiteY5" fmla="*/ 8844 h 13716001"/>
              <a:gd name="connsiteX6" fmla="*/ 24157028 w 24374340"/>
              <a:gd name="connsiteY6" fmla="*/ 8844 h 13716001"/>
              <a:gd name="connsiteX7" fmla="*/ 6080 w 24374340"/>
              <a:gd name="connsiteY7" fmla="*/ 8835146 h 13716001"/>
              <a:gd name="connsiteX8" fmla="*/ 6080 w 24374340"/>
              <a:gd name="connsiteY8" fmla="*/ 13716000 h 13716001"/>
              <a:gd name="connsiteX9" fmla="*/ 0 w 24374340"/>
              <a:gd name="connsiteY9" fmla="*/ 13716000 h 1371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74340" h="13716001">
                <a:moveTo>
                  <a:pt x="24374340" y="2640197"/>
                </a:moveTo>
                <a:lnTo>
                  <a:pt x="24374340" y="13716001"/>
                </a:lnTo>
                <a:lnTo>
                  <a:pt x="15267728" y="13716001"/>
                </a:lnTo>
                <a:close/>
                <a:moveTo>
                  <a:pt x="0" y="0"/>
                </a:moveTo>
                <a:lnTo>
                  <a:pt x="24374340" y="0"/>
                </a:lnTo>
                <a:lnTo>
                  <a:pt x="24374340" y="8844"/>
                </a:lnTo>
                <a:lnTo>
                  <a:pt x="24157028" y="8844"/>
                </a:lnTo>
                <a:lnTo>
                  <a:pt x="6080" y="8835146"/>
                </a:lnTo>
                <a:lnTo>
                  <a:pt x="6080" y="13716000"/>
                </a:lnTo>
                <a:lnTo>
                  <a:pt x="0" y="13716000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72C59805-36BF-F5BE-79FE-5972BE25555C}"/>
              </a:ext>
            </a:extLst>
          </p:cNvPr>
          <p:cNvSpPr/>
          <p:nvPr/>
        </p:nvSpPr>
        <p:spPr>
          <a:xfrm>
            <a:off x="9144001" y="3543222"/>
            <a:ext cx="1143" cy="324132"/>
          </a:xfrm>
          <a:custGeom>
            <a:avLst/>
            <a:gdLst>
              <a:gd name="connsiteX0" fmla="*/ 0 w 3046"/>
              <a:gd name="connsiteY0" fmla="*/ 0 h 864351"/>
              <a:gd name="connsiteX1" fmla="*/ 3046 w 3046"/>
              <a:gd name="connsiteY1" fmla="*/ 560 h 864351"/>
              <a:gd name="connsiteX2" fmla="*/ 3046 w 3046"/>
              <a:gd name="connsiteY2" fmla="*/ 863635 h 864351"/>
              <a:gd name="connsiteX3" fmla="*/ 0 w 3046"/>
              <a:gd name="connsiteY3" fmla="*/ 864351 h 864351"/>
              <a:gd name="connsiteX4" fmla="*/ 0 w 3046"/>
              <a:gd name="connsiteY4" fmla="*/ 0 h 864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6" h="864351">
                <a:moveTo>
                  <a:pt x="0" y="0"/>
                </a:moveTo>
                <a:lnTo>
                  <a:pt x="3046" y="560"/>
                </a:lnTo>
                <a:lnTo>
                  <a:pt x="3046" y="863635"/>
                </a:lnTo>
                <a:lnTo>
                  <a:pt x="0" y="8643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692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AA8F46-A306-FD4C-95E8-DE65B3E7C971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9" name="Espace réservé du graphique SmartArt 38">
            <a:extLst>
              <a:ext uri="{FF2B5EF4-FFF2-40B4-BE49-F238E27FC236}">
                <a16:creationId xmlns:a16="http://schemas.microsoft.com/office/drawing/2014/main" id="{92EC47DD-2D81-7C5D-7C27-A4517274BE7D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7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20902DB-06BB-2A41-C3DB-225CE36D6EE8}"/>
              </a:ext>
            </a:extLst>
          </p:cNvPr>
          <p:cNvSpPr/>
          <p:nvPr/>
        </p:nvSpPr>
        <p:spPr>
          <a:xfrm>
            <a:off x="9144001" y="3543222"/>
            <a:ext cx="1143" cy="324132"/>
          </a:xfrm>
          <a:custGeom>
            <a:avLst/>
            <a:gdLst>
              <a:gd name="connsiteX0" fmla="*/ 0 w 3046"/>
              <a:gd name="connsiteY0" fmla="*/ 0 h 864351"/>
              <a:gd name="connsiteX1" fmla="*/ 3046 w 3046"/>
              <a:gd name="connsiteY1" fmla="*/ 560 h 864351"/>
              <a:gd name="connsiteX2" fmla="*/ 3046 w 3046"/>
              <a:gd name="connsiteY2" fmla="*/ 863635 h 864351"/>
              <a:gd name="connsiteX3" fmla="*/ 0 w 3046"/>
              <a:gd name="connsiteY3" fmla="*/ 864351 h 864351"/>
              <a:gd name="connsiteX4" fmla="*/ 0 w 3046"/>
              <a:gd name="connsiteY4" fmla="*/ 0 h 864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6" h="864351">
                <a:moveTo>
                  <a:pt x="0" y="0"/>
                </a:moveTo>
                <a:lnTo>
                  <a:pt x="3046" y="560"/>
                </a:lnTo>
                <a:lnTo>
                  <a:pt x="3046" y="863635"/>
                </a:lnTo>
                <a:lnTo>
                  <a:pt x="0" y="8643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692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10F1EEB5-C27E-2519-B4F7-6ABD612D109D}"/>
              </a:ext>
            </a:extLst>
          </p:cNvPr>
          <p:cNvSpPr/>
          <p:nvPr/>
        </p:nvSpPr>
        <p:spPr>
          <a:xfrm>
            <a:off x="9144001" y="3318"/>
            <a:ext cx="1143" cy="986757"/>
          </a:xfrm>
          <a:custGeom>
            <a:avLst/>
            <a:gdLst>
              <a:gd name="connsiteX0" fmla="*/ 0 w 3046"/>
              <a:gd name="connsiteY0" fmla="*/ 0 h 2631352"/>
              <a:gd name="connsiteX1" fmla="*/ 3046 w 3046"/>
              <a:gd name="connsiteY1" fmla="*/ 0 h 2631352"/>
              <a:gd name="connsiteX2" fmla="*/ 3046 w 3046"/>
              <a:gd name="connsiteY2" fmla="*/ 2627647 h 2631352"/>
              <a:gd name="connsiteX3" fmla="*/ 0 w 3046"/>
              <a:gd name="connsiteY3" fmla="*/ 2631352 h 2631352"/>
              <a:gd name="connsiteX4" fmla="*/ 0 w 3046"/>
              <a:gd name="connsiteY4" fmla="*/ 0 h 2631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6" h="2631352">
                <a:moveTo>
                  <a:pt x="0" y="0"/>
                </a:moveTo>
                <a:lnTo>
                  <a:pt x="3046" y="0"/>
                </a:lnTo>
                <a:lnTo>
                  <a:pt x="3046" y="2627647"/>
                </a:lnTo>
                <a:lnTo>
                  <a:pt x="0" y="26313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692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D2ED6A20-56BB-4DBF-B200-CB23F6D1F8CD}"/>
              </a:ext>
            </a:extLst>
          </p:cNvPr>
          <p:cNvSpPr/>
          <p:nvPr/>
        </p:nvSpPr>
        <p:spPr>
          <a:xfrm>
            <a:off x="1141" y="5143500"/>
            <a:ext cx="5726100" cy="642"/>
          </a:xfrm>
          <a:custGeom>
            <a:avLst/>
            <a:gdLst>
              <a:gd name="connsiteX0" fmla="*/ 0 w 15261648"/>
              <a:gd name="connsiteY0" fmla="*/ 0 h 1711"/>
              <a:gd name="connsiteX1" fmla="*/ 15261648 w 15261648"/>
              <a:gd name="connsiteY1" fmla="*/ 0 h 1711"/>
              <a:gd name="connsiteX2" fmla="*/ 15260241 w 15261648"/>
              <a:gd name="connsiteY2" fmla="*/ 1711 h 1711"/>
              <a:gd name="connsiteX3" fmla="*/ 0 w 15261648"/>
              <a:gd name="connsiteY3" fmla="*/ 1711 h 1711"/>
              <a:gd name="connsiteX4" fmla="*/ 0 w 15261648"/>
              <a:gd name="connsiteY4" fmla="*/ 0 h 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61648" h="1711">
                <a:moveTo>
                  <a:pt x="0" y="0"/>
                </a:moveTo>
                <a:lnTo>
                  <a:pt x="15261648" y="0"/>
                </a:lnTo>
                <a:lnTo>
                  <a:pt x="15260241" y="1711"/>
                </a:lnTo>
                <a:lnTo>
                  <a:pt x="0" y="171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692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6" name="Titre 7">
            <a:extLst>
              <a:ext uri="{FF2B5EF4-FFF2-40B4-BE49-F238E27FC236}">
                <a16:creationId xmlns:a16="http://schemas.microsoft.com/office/drawing/2014/main" id="{8E4DAC98-E7C5-FB1F-013F-ED61475216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59393" y="2643612"/>
            <a:ext cx="4860925" cy="1482970"/>
          </a:xfrm>
        </p:spPr>
        <p:txBody>
          <a:bodyPr anchor="ctr"/>
          <a:lstStyle>
            <a:lvl1pPr>
              <a:lnSpc>
                <a:spcPct val="101000"/>
              </a:lnSpc>
              <a:defRPr sz="3198" b="0">
                <a:solidFill>
                  <a:srgbClr val="DE511D"/>
                </a:solidFill>
                <a:latin typeface="Avenir LT Std 65 Medium" panose="020B0803020203020204" pitchFamily="34" charset="0"/>
              </a:defRPr>
            </a:lvl1pPr>
          </a:lstStyle>
          <a:p>
            <a:r>
              <a:rPr lang="fr-FR" err="1"/>
              <a:t>Natiorenem</a:t>
            </a:r>
            <a:r>
              <a:rPr lang="fr-FR"/>
              <a:t> </a:t>
            </a:r>
            <a:r>
              <a:rPr lang="fr-FR" err="1"/>
              <a:t>fugiantiur</a:t>
            </a:r>
            <a:br>
              <a:rPr lang="fr-FR"/>
            </a:b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doluptas</a:t>
            </a:r>
            <a:r>
              <a:rPr lang="fr-FR"/>
              <a:t> arum</a:t>
            </a:r>
            <a:br>
              <a:rPr lang="fr-FR"/>
            </a:br>
            <a:r>
              <a:rPr lang="fr-FR"/>
              <a:t>ipsum </a:t>
            </a:r>
            <a:r>
              <a:rPr lang="fr-FR" err="1"/>
              <a:t>idebit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627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Transitions 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36">
            <a:extLst>
              <a:ext uri="{FF2B5EF4-FFF2-40B4-BE49-F238E27FC236}">
                <a16:creationId xmlns:a16="http://schemas.microsoft.com/office/drawing/2014/main" id="{AC72CA6A-0C8A-E2C1-6617-7830F226729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9143682" cy="5143500"/>
          </a:xfrm>
          <a:prstGeom prst="rect">
            <a:avLst/>
          </a:prstGeom>
          <a:gradFill>
            <a:gsLst>
              <a:gs pos="0">
                <a:srgbClr val="91C0BF"/>
              </a:gs>
              <a:gs pos="100000">
                <a:srgbClr val="00AFB5"/>
              </a:gs>
            </a:gsLst>
            <a:lin ang="0" scaled="0"/>
          </a:gradFill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image4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591AD2-3AB3-D14C-B5A9-30E2D6D72E0D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427C7C0-A41D-0248-9017-817F7E71F26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18" y="905067"/>
            <a:ext cx="9143682" cy="4238433"/>
          </a:xfrm>
          <a:custGeom>
            <a:avLst/>
            <a:gdLst>
              <a:gd name="connsiteX0" fmla="*/ 0 w 24371315"/>
              <a:gd name="connsiteY0" fmla="*/ 0 h 11302489"/>
              <a:gd name="connsiteX1" fmla="*/ 24371315 w 24371315"/>
              <a:gd name="connsiteY1" fmla="*/ 3844134 h 11302489"/>
              <a:gd name="connsiteX2" fmla="*/ 24371315 w 24371315"/>
              <a:gd name="connsiteY2" fmla="*/ 8357785 h 11302489"/>
              <a:gd name="connsiteX3" fmla="*/ 9744374 w 24371315"/>
              <a:gd name="connsiteY3" fmla="*/ 11302489 h 11302489"/>
              <a:gd name="connsiteX4" fmla="*/ 0 w 24371315"/>
              <a:gd name="connsiteY4" fmla="*/ 11302489 h 1130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1315" h="11302489">
                <a:moveTo>
                  <a:pt x="0" y="0"/>
                </a:moveTo>
                <a:lnTo>
                  <a:pt x="24371315" y="3844134"/>
                </a:lnTo>
                <a:lnTo>
                  <a:pt x="24371315" y="8357785"/>
                </a:lnTo>
                <a:lnTo>
                  <a:pt x="9744374" y="11302489"/>
                </a:lnTo>
                <a:lnTo>
                  <a:pt x="0" y="11302489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F0E94B3D-B435-5A2F-8FAD-51AD1FFB716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43476" y="507091"/>
            <a:ext cx="4021645" cy="923089"/>
          </a:xfrm>
          <a:prstGeom prst="rect">
            <a:avLst/>
          </a:prstGeo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1499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49">
                <a:solidFill>
                  <a:srgbClr val="AF80F2"/>
                </a:solidFill>
                <a:latin typeface="+mj-lt"/>
              </a:defRPr>
            </a:lvl2pPr>
            <a:lvl3pPr>
              <a:defRPr sz="1499"/>
            </a:lvl3pPr>
          </a:lstStyle>
          <a:p>
            <a:pPr lvl="0"/>
            <a:r>
              <a:rPr lang="fr-FR"/>
              <a:t>Natiorenem fugiantiur atissi doluptas arum</a:t>
            </a:r>
          </a:p>
          <a:p>
            <a:pPr lvl="0"/>
            <a:r>
              <a:rPr lang="fr-FR"/>
              <a:t>ipliciumquia porecati iditat amus ipsanis</a:t>
            </a:r>
          </a:p>
          <a:p>
            <a:pPr lvl="0"/>
            <a:r>
              <a:rPr lang="fr-FR"/>
              <a:t>imagnih illita quia nobis aut abore, sim</a:t>
            </a:r>
          </a:p>
          <a:p>
            <a:pPr lvl="0"/>
            <a:r>
              <a:rPr lang="fr-FR"/>
              <a:t>voluptati quod qui sit quae</a:t>
            </a:r>
          </a:p>
        </p:txBody>
      </p:sp>
      <p:sp>
        <p:nvSpPr>
          <p:cNvPr id="6" name="Espace réservé du graphique SmartArt 38">
            <a:extLst>
              <a:ext uri="{FF2B5EF4-FFF2-40B4-BE49-F238E27FC236}">
                <a16:creationId xmlns:a16="http://schemas.microsoft.com/office/drawing/2014/main" id="{FC3C6106-16F2-7F4C-C661-DDEA23B29826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7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</p:spTree>
    <p:extLst>
      <p:ext uri="{BB962C8B-B14F-4D97-AF65-F5344CB8AC3E}">
        <p14:creationId xmlns:p14="http://schemas.microsoft.com/office/powerpoint/2010/main" val="339347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36">
            <a:extLst>
              <a:ext uri="{FF2B5EF4-FFF2-40B4-BE49-F238E27FC236}">
                <a16:creationId xmlns:a16="http://schemas.microsoft.com/office/drawing/2014/main" id="{19BC0CB4-927C-64B9-1E3A-4F44B20DBE8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4572000" cy="51435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DDD87D-6B90-C54E-8A55-5A36DE324A38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9C626CF2-0122-CBCD-9F0A-D0BC7D0236A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63599" y="585528"/>
            <a:ext cx="3404170" cy="763735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chemeClr val="accent6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  <p:sp>
        <p:nvSpPr>
          <p:cNvPr id="27" name="Espace réservé du texte 15">
            <a:extLst>
              <a:ext uri="{FF2B5EF4-FFF2-40B4-BE49-F238E27FC236}">
                <a16:creationId xmlns:a16="http://schemas.microsoft.com/office/drawing/2014/main" id="{0960A99F-1713-A488-0EC4-B24901AFBCB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63601" y="1696916"/>
            <a:ext cx="3404169" cy="2042995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 marL="121438" indent="-121438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2pPr>
            <a:lvl3pPr>
              <a:defRPr>
                <a:solidFill>
                  <a:srgbClr val="DE511D"/>
                </a:solidFill>
              </a:defRPr>
            </a:lvl3pPr>
          </a:lstStyle>
          <a:p>
            <a:pPr lvl="0"/>
            <a:r>
              <a:rPr lang="fr-FR" sz="1199" err="1"/>
              <a:t>Pereis</a:t>
            </a:r>
            <a:r>
              <a:rPr lang="fr-FR" sz="1199"/>
              <a:t> </a:t>
            </a:r>
            <a:r>
              <a:rPr lang="fr-FR" sz="1199" err="1"/>
              <a:t>hacta</a:t>
            </a:r>
            <a:r>
              <a:rPr lang="fr-FR" sz="1199"/>
              <a:t>, quem deo, </a:t>
            </a:r>
            <a:r>
              <a:rPr lang="fr-FR" sz="1199" err="1"/>
              <a:t>quidem</a:t>
            </a:r>
            <a:r>
              <a:rPr lang="fr-FR" sz="1199"/>
              <a:t> </a:t>
            </a:r>
            <a:r>
              <a:rPr lang="fr-FR" sz="1199" err="1"/>
              <a:t>aut</a:t>
            </a:r>
            <a:r>
              <a:rPr lang="fr-FR" sz="1199"/>
              <a:t> </a:t>
            </a:r>
            <a:r>
              <a:rPr lang="fr-FR" sz="1199" err="1"/>
              <a:t>publii</a:t>
            </a:r>
            <a:r>
              <a:rPr lang="fr-FR" sz="1199"/>
              <a:t> </a:t>
            </a:r>
            <a:r>
              <a:rPr lang="fr-FR" sz="1199" err="1"/>
              <a:t>posteris</a:t>
            </a:r>
            <a:r>
              <a:rPr lang="fr-FR" sz="1199"/>
              <a:t> </a:t>
            </a:r>
            <a:r>
              <a:rPr lang="fr-FR" sz="1199" err="1"/>
              <a:t>adnesid</a:t>
            </a:r>
            <a:r>
              <a:rPr lang="fr-FR" sz="1199"/>
              <a:t> </a:t>
            </a:r>
            <a:r>
              <a:rPr lang="fr-FR" sz="1199" err="1"/>
              <a:t>potem</a:t>
            </a:r>
            <a:r>
              <a:rPr lang="fr-FR" sz="1199"/>
              <a:t> </a:t>
            </a:r>
            <a:r>
              <a:rPr lang="fr-FR" sz="1199" err="1"/>
              <a:t>casdam</a:t>
            </a:r>
            <a:r>
              <a:rPr lang="fr-FR" sz="1199"/>
              <a:t> sus </a:t>
            </a:r>
            <a:r>
              <a:rPr lang="fr-FR" sz="1199" err="1"/>
              <a:t>ia</a:t>
            </a:r>
            <a:r>
              <a:rPr lang="fr-FR" sz="1199"/>
              <a:t> </a:t>
            </a:r>
            <a:r>
              <a:rPr lang="fr-FR" sz="1199" err="1"/>
              <a:t>cios</a:t>
            </a:r>
            <a:r>
              <a:rPr lang="fr-FR" sz="1199"/>
              <a:t> </a:t>
            </a:r>
            <a:r>
              <a:rPr lang="fr-FR" sz="1199" err="1"/>
              <a:t>bonsulo</a:t>
            </a:r>
            <a:r>
              <a:rPr lang="fr-FR" sz="1199"/>
              <a:t> </a:t>
            </a:r>
            <a:r>
              <a:rPr lang="fr-FR" sz="1199" err="1"/>
              <a:t>stracchicae</a:t>
            </a:r>
            <a:r>
              <a:rPr lang="fr-FR" sz="1199"/>
              <a:t> </a:t>
            </a:r>
            <a:r>
              <a:rPr lang="fr-FR" sz="1199" err="1"/>
              <a:t>culvit</a:t>
            </a:r>
            <a:r>
              <a:rPr lang="fr-FR" sz="1199"/>
              <a:t>. </a:t>
            </a:r>
          </a:p>
          <a:p>
            <a:pPr lvl="0"/>
            <a:endParaRPr lang="fr-FR"/>
          </a:p>
          <a:p>
            <a:pPr lvl="2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  <a:p>
            <a:pPr lvl="2"/>
            <a:endParaRPr lang="fr-FR"/>
          </a:p>
          <a:p>
            <a:pPr marL="121438" marR="0" lvl="1" indent="-121438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 non sent.</a:t>
            </a:r>
          </a:p>
          <a:p>
            <a:pPr lvl="1"/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1"/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16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Text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36">
            <a:extLst>
              <a:ext uri="{FF2B5EF4-FFF2-40B4-BE49-F238E27FC236}">
                <a16:creationId xmlns:a16="http://schemas.microsoft.com/office/drawing/2014/main" id="{19BC0CB4-927C-64B9-1E3A-4F44B20DBE8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72000" y="0"/>
            <a:ext cx="4572000" cy="51435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A4C1CD1-9A75-0B40-9FEB-9B3096F19221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graphique SmartArt 6">
            <a:extLst>
              <a:ext uri="{FF2B5EF4-FFF2-40B4-BE49-F238E27FC236}">
                <a16:creationId xmlns:a16="http://schemas.microsoft.com/office/drawing/2014/main" id="{60D08F3B-DEDD-5394-6B7D-0F335EEE74C0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7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82A01E78-63A0-9BE5-FC4A-D304297AB96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8880" y="424530"/>
            <a:ext cx="3614240" cy="763735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28A092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28A092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  <p:sp>
        <p:nvSpPr>
          <p:cNvPr id="30" name="Espace réservé du texte 15">
            <a:extLst>
              <a:ext uri="{FF2B5EF4-FFF2-40B4-BE49-F238E27FC236}">
                <a16:creationId xmlns:a16="http://schemas.microsoft.com/office/drawing/2014/main" id="{223E3E47-737F-6D72-85F7-30038361A0F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78881" y="1350554"/>
            <a:ext cx="3614239" cy="2497580"/>
          </a:xfrm>
          <a:prstGeom prst="rect">
            <a:avLst/>
          </a:prstGeom>
        </p:spPr>
        <p:txBody>
          <a:bodyPr numCol="1" spcCol="216000">
            <a:noAutofit/>
          </a:bodyPr>
          <a:lstStyle>
            <a:lvl1pPr>
              <a:defRPr sz="1199"/>
            </a:lvl1pPr>
            <a:lvl2pPr marL="121438" indent="-121438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199"/>
            </a:lvl2pPr>
            <a:lvl3pPr>
              <a:defRPr sz="1199">
                <a:solidFill>
                  <a:srgbClr val="28A092"/>
                </a:solidFill>
              </a:defRPr>
            </a:lvl3pPr>
          </a:lstStyle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nclu</a:t>
            </a:r>
            <a:r>
              <a:rPr lang="fr-FR"/>
              <a:t> </a:t>
            </a:r>
            <a:r>
              <a:rPr lang="fr-FR" err="1"/>
              <a:t>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 </a:t>
            </a: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, non </a:t>
            </a:r>
            <a:r>
              <a:rPr lang="fr-FR" err="1"/>
              <a:t>sentulicum</a:t>
            </a:r>
            <a:r>
              <a:rPr lang="fr-FR"/>
              <a:t>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 </a:t>
            </a:r>
            <a:r>
              <a:rPr lang="fr-FR" err="1"/>
              <a:t>publiis</a:t>
            </a:r>
            <a:r>
              <a:rPr lang="fr-FR"/>
              <a:t> </a:t>
            </a:r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0"/>
            <a:endParaRPr lang="fr-FR"/>
          </a:p>
          <a:p>
            <a:pPr lvl="2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  <a:p>
            <a:pPr lvl="2"/>
            <a:endParaRPr lang="fr-FR"/>
          </a:p>
          <a:p>
            <a:pPr marL="121438" marR="0" lvl="1" indent="-121438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 non sent </a:t>
            </a:r>
            <a:r>
              <a:rPr lang="fr-FR" err="1"/>
              <a:t>Gulicum</a:t>
            </a:r>
            <a:r>
              <a:rPr lang="fr-FR"/>
              <a:t>.</a:t>
            </a:r>
          </a:p>
          <a:p>
            <a:pPr lvl="1"/>
            <a:r>
              <a:rPr kumimoji="0" lang="fr-FR" sz="1199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Clere</a:t>
            </a:r>
            <a:r>
              <a:rPr kumimoji="0" lang="fr-FR" sz="11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 </a:t>
            </a:r>
            <a:r>
              <a:rPr kumimoji="0" lang="fr-FR" sz="1199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cios</a:t>
            </a:r>
            <a:r>
              <a:rPr kumimoji="0" lang="fr-FR" sz="11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 </a:t>
            </a:r>
            <a:r>
              <a:rPr kumimoji="0" lang="fr-FR" sz="1199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bonsulo</a:t>
            </a:r>
            <a:r>
              <a:rPr kumimoji="0" lang="fr-FR" sz="11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 </a:t>
            </a:r>
            <a:r>
              <a:rPr kumimoji="0" lang="fr-FR" sz="1199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stracchicae</a:t>
            </a:r>
            <a:r>
              <a:rPr kumimoji="0" lang="fr-FR" sz="11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 </a:t>
            </a:r>
            <a:r>
              <a:rPr kumimoji="0" lang="fr-FR" sz="1199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culvit</a:t>
            </a:r>
            <a:r>
              <a:rPr kumimoji="0" lang="fr-FR" sz="119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.</a:t>
            </a:r>
          </a:p>
          <a:p>
            <a:pPr lvl="1"/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072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A561B4B-CD18-0D4F-9911-829EAF0422B6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EA746E87-19AA-FD0A-29E8-F0D33647DE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8881" y="1470779"/>
            <a:ext cx="8174052" cy="2042995"/>
          </a:xfrm>
          <a:prstGeom prst="rect">
            <a:avLst/>
          </a:prstGeom>
        </p:spPr>
        <p:txBody>
          <a:bodyPr/>
          <a:lstStyle>
            <a:lvl1pPr marL="7934" indent="-7934" algn="l" rtl="0">
              <a:tabLst/>
              <a:defRPr sz="1199"/>
            </a:lvl1pPr>
            <a:lvl2pPr marL="121438" indent="-121438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199"/>
            </a:lvl2pPr>
            <a:lvl3pPr rtl="0">
              <a:defRPr sz="1199">
                <a:solidFill>
                  <a:srgbClr val="C80E0E"/>
                </a:solidFill>
              </a:defRPr>
            </a:lvl3pPr>
            <a:lvl4pPr marL="7934" indent="0" algn="r" rtl="1">
              <a:tabLst/>
              <a:defRPr sz="1199"/>
            </a:lvl4pPr>
            <a:lvl5pPr algn="r" rtl="1">
              <a:defRPr/>
            </a:lvl5pPr>
          </a:lstStyle>
          <a:p>
            <a:pPr marL="0" marR="0" lvl="2" indent="0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 </a:t>
            </a:r>
            <a:r>
              <a:rPr lang="fr-FR" err="1"/>
              <a:t>constiam</a:t>
            </a:r>
            <a:r>
              <a:rPr lang="fr-FR"/>
              <a:t> </a:t>
            </a:r>
            <a:r>
              <a:rPr lang="fr-FR" err="1"/>
              <a:t>intintilicaet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.</a:t>
            </a:r>
          </a:p>
          <a:p>
            <a:pPr lvl="0"/>
            <a:endParaRPr lang="fr-FR"/>
          </a:p>
          <a:p>
            <a:pPr lvl="0"/>
            <a:r>
              <a:rPr lang="fr-FR"/>
              <a:t>Sed ut </a:t>
            </a:r>
            <a:r>
              <a:rPr lang="fr-FR" err="1"/>
              <a:t>perspiciatis</a:t>
            </a:r>
            <a:r>
              <a:rPr lang="fr-FR"/>
              <a:t>, </a:t>
            </a:r>
            <a:r>
              <a:rPr lang="fr-FR" err="1"/>
              <a:t>unde</a:t>
            </a:r>
            <a:r>
              <a:rPr lang="fr-FR"/>
              <a:t> </a:t>
            </a:r>
            <a:r>
              <a:rPr lang="fr-FR" err="1"/>
              <a:t>omnis</a:t>
            </a:r>
            <a:r>
              <a:rPr lang="fr-FR"/>
              <a:t> </a:t>
            </a:r>
            <a:r>
              <a:rPr lang="fr-FR" err="1"/>
              <a:t>iste</a:t>
            </a:r>
            <a:r>
              <a:rPr lang="fr-FR"/>
              <a:t> </a:t>
            </a:r>
            <a:r>
              <a:rPr lang="fr-FR" err="1"/>
              <a:t>natus</a:t>
            </a:r>
            <a:r>
              <a:rPr lang="fr-FR"/>
              <a:t> </a:t>
            </a:r>
            <a:r>
              <a:rPr lang="fr-FR" err="1"/>
              <a:t>error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voluptatem</a:t>
            </a:r>
            <a:r>
              <a:rPr lang="fr-FR"/>
              <a:t> </a:t>
            </a:r>
            <a:r>
              <a:rPr lang="fr-FR" err="1"/>
              <a:t>accusantium</a:t>
            </a:r>
            <a:r>
              <a:rPr lang="fr-FR"/>
              <a:t> </a:t>
            </a:r>
            <a:r>
              <a:rPr lang="fr-FR" err="1"/>
              <a:t>doloremque</a:t>
            </a:r>
            <a:r>
              <a:rPr lang="fr-FR"/>
              <a:t> </a:t>
            </a:r>
            <a:r>
              <a:rPr lang="fr-FR" err="1"/>
              <a:t>laudantium</a:t>
            </a:r>
            <a:r>
              <a:rPr lang="fr-FR"/>
              <a:t>, </a:t>
            </a:r>
            <a:r>
              <a:rPr lang="fr-FR" err="1"/>
              <a:t>totam</a:t>
            </a:r>
            <a:r>
              <a:rPr lang="fr-FR"/>
              <a:t> rem </a:t>
            </a:r>
            <a:r>
              <a:rPr lang="fr-FR" err="1"/>
              <a:t>aperiam</a:t>
            </a:r>
            <a:r>
              <a:rPr lang="fr-FR"/>
              <a:t> </a:t>
            </a:r>
            <a:r>
              <a:rPr lang="fr-FR" err="1"/>
              <a:t>eaque</a:t>
            </a:r>
            <a:r>
              <a:rPr lang="fr-FR"/>
              <a:t> </a:t>
            </a:r>
            <a:r>
              <a:rPr lang="fr-FR" err="1"/>
              <a:t>ipsa</a:t>
            </a:r>
            <a:r>
              <a:rPr lang="fr-FR"/>
              <a:t>, </a:t>
            </a:r>
            <a:r>
              <a:rPr lang="fr-FR" err="1"/>
              <a:t>quae</a:t>
            </a:r>
            <a:r>
              <a:rPr lang="fr-FR"/>
              <a:t> ab </a:t>
            </a:r>
            <a:r>
              <a:rPr lang="fr-FR" err="1"/>
              <a:t>illo</a:t>
            </a:r>
            <a:r>
              <a:rPr lang="fr-FR"/>
              <a:t> </a:t>
            </a:r>
            <a:r>
              <a:rPr lang="fr-FR" err="1"/>
              <a:t>inventore</a:t>
            </a:r>
            <a:r>
              <a:rPr lang="fr-FR"/>
              <a:t> </a:t>
            </a:r>
            <a:r>
              <a:rPr lang="fr-FR" err="1"/>
              <a:t>veritatis</a:t>
            </a:r>
            <a:r>
              <a:rPr lang="fr-FR"/>
              <a:t> et quasi </a:t>
            </a:r>
            <a:r>
              <a:rPr lang="fr-FR" err="1"/>
              <a:t>architecto</a:t>
            </a:r>
            <a:r>
              <a:rPr lang="fr-FR"/>
              <a:t> </a:t>
            </a:r>
            <a:r>
              <a:rPr lang="fr-FR" err="1"/>
              <a:t>beatae</a:t>
            </a:r>
            <a:r>
              <a:rPr lang="fr-FR"/>
              <a:t> vitae dicta </a:t>
            </a:r>
            <a:r>
              <a:rPr lang="fr-FR" err="1"/>
              <a:t>sunt</a:t>
            </a:r>
            <a:r>
              <a:rPr lang="fr-FR"/>
              <a:t>, </a:t>
            </a:r>
            <a:r>
              <a:rPr lang="fr-FR" err="1"/>
              <a:t>explicabo</a:t>
            </a:r>
            <a:r>
              <a:rPr lang="fr-FR"/>
              <a:t>. Nemo </a:t>
            </a:r>
            <a:r>
              <a:rPr lang="fr-FR" err="1"/>
              <a:t>enim</a:t>
            </a:r>
            <a:r>
              <a:rPr lang="fr-FR"/>
              <a:t> </a:t>
            </a:r>
            <a:r>
              <a:rPr lang="fr-FR" err="1"/>
              <a:t>ipsam</a:t>
            </a:r>
            <a:r>
              <a:rPr lang="fr-FR"/>
              <a:t> </a:t>
            </a:r>
            <a:r>
              <a:rPr lang="fr-FR" err="1"/>
              <a:t>voluptatem</a:t>
            </a:r>
            <a:endParaRPr lang="fr-FR"/>
          </a:p>
          <a:p>
            <a:pPr lvl="0"/>
            <a:endParaRPr lang="fr-FR"/>
          </a:p>
          <a:p>
            <a:pPr marL="121438" marR="0" lvl="1" indent="-121438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 non sent </a:t>
            </a:r>
            <a:r>
              <a:rPr lang="fr-FR" err="1"/>
              <a:t>gulicum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.</a:t>
            </a:r>
          </a:p>
          <a:p>
            <a:pPr lvl="1"/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1"/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 </a:t>
            </a:r>
            <a:r>
              <a:rPr lang="fr-FR" err="1"/>
              <a:t>constiam</a:t>
            </a:r>
            <a:r>
              <a:rPr lang="fr-FR"/>
              <a:t> </a:t>
            </a:r>
            <a:r>
              <a:rPr lang="fr-FR" err="1"/>
              <a:t>int</a:t>
            </a:r>
            <a:r>
              <a:rPr lang="fr-FR"/>
              <a:t>.</a:t>
            </a:r>
          </a:p>
          <a:p>
            <a:pPr lvl="1"/>
            <a:r>
              <a:rPr lang="fr-FR" err="1"/>
              <a:t>Fultor</a:t>
            </a:r>
            <a:r>
              <a:rPr lang="fr-FR"/>
              <a:t> </a:t>
            </a:r>
            <a:r>
              <a:rPr lang="fr-FR" err="1"/>
              <a:t>pereis</a:t>
            </a:r>
            <a:r>
              <a:rPr lang="fr-FR"/>
              <a:t> </a:t>
            </a:r>
            <a:r>
              <a:rPr lang="fr-FR" err="1"/>
              <a:t>hacta</a:t>
            </a:r>
            <a:r>
              <a:rPr lang="fr-FR"/>
              <a:t>.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78DF37BC-FA9C-71F3-8FC5-EE7F9F18A90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881" y="414456"/>
            <a:ext cx="5186784" cy="581121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C80E0E"/>
                </a:solidFill>
                <a:latin typeface="+mj-lt"/>
                <a:ea typeface="+mn-ea"/>
                <a:cs typeface="+mn-cs"/>
              </a:defRPr>
            </a:lvl1pPr>
            <a:lvl2pPr marL="6347" indent="0">
              <a:tabLst/>
              <a:defRPr lang="fr-FR" sz="1499" kern="1200" dirty="0" smtClean="0">
                <a:solidFill>
                  <a:srgbClr val="C80E0E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218580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.Text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A561B4B-CD18-0D4F-9911-829EAF0422B6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78DF37BC-FA9C-71F3-8FC5-EE7F9F18A90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881" y="414456"/>
            <a:ext cx="5186784" cy="581121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1pPr>
            <a:lvl2pPr marL="6347" indent="0">
              <a:tabLst/>
              <a:defRPr lang="fr-FR" sz="1499" kern="1200" dirty="0" smtClean="0">
                <a:solidFill>
                  <a:srgbClr val="264FC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2ECFAE53-B0D0-3850-D17D-2F7ABF245E6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91067" y="1470780"/>
            <a:ext cx="4972184" cy="2788584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  <a:lvl2pPr marL="0" indent="0">
              <a:buSzPct val="60000"/>
              <a:buFontTx/>
              <a:buNone/>
              <a:defRPr/>
            </a:lvl2pPr>
            <a:lvl3pPr>
              <a:defRPr>
                <a:solidFill>
                  <a:srgbClr val="508ECC"/>
                </a:solidFill>
              </a:defRPr>
            </a:lvl3pPr>
          </a:lstStyle>
          <a:p>
            <a:pPr marL="0" marR="0" lvl="2" indent="0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 </a:t>
            </a:r>
            <a:r>
              <a:rPr lang="fr-FR" err="1"/>
              <a:t>constiam</a:t>
            </a:r>
            <a:r>
              <a:rPr lang="fr-FR"/>
              <a:t> </a:t>
            </a:r>
            <a:r>
              <a:rPr lang="fr-FR" err="1"/>
              <a:t>intintilicaet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.</a:t>
            </a:r>
          </a:p>
          <a:p>
            <a:pPr lvl="0"/>
            <a:endParaRPr lang="fr-FR"/>
          </a:p>
          <a:p>
            <a:pPr lvl="0"/>
            <a:r>
              <a:rPr lang="fr-FR"/>
              <a:t>Sed ut </a:t>
            </a:r>
            <a:r>
              <a:rPr lang="fr-FR" err="1"/>
              <a:t>perspiciatis</a:t>
            </a:r>
            <a:r>
              <a:rPr lang="fr-FR"/>
              <a:t>, </a:t>
            </a:r>
            <a:r>
              <a:rPr lang="fr-FR" err="1"/>
              <a:t>unde</a:t>
            </a:r>
            <a:r>
              <a:rPr lang="fr-FR"/>
              <a:t> </a:t>
            </a:r>
            <a:r>
              <a:rPr lang="fr-FR" err="1"/>
              <a:t>omnis</a:t>
            </a:r>
            <a:r>
              <a:rPr lang="fr-FR"/>
              <a:t> </a:t>
            </a:r>
            <a:r>
              <a:rPr lang="fr-FR" err="1"/>
              <a:t>iste</a:t>
            </a:r>
            <a:r>
              <a:rPr lang="fr-FR"/>
              <a:t> </a:t>
            </a:r>
            <a:r>
              <a:rPr lang="fr-FR" err="1"/>
              <a:t>natus</a:t>
            </a:r>
            <a:r>
              <a:rPr lang="fr-FR"/>
              <a:t> </a:t>
            </a:r>
            <a:r>
              <a:rPr lang="fr-FR" err="1"/>
              <a:t>error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voluptatem</a:t>
            </a:r>
            <a:r>
              <a:rPr lang="fr-FR"/>
              <a:t> </a:t>
            </a:r>
            <a:r>
              <a:rPr lang="fr-FR" err="1"/>
              <a:t>accusantium</a:t>
            </a:r>
            <a:r>
              <a:rPr lang="fr-FR"/>
              <a:t> </a:t>
            </a:r>
            <a:r>
              <a:rPr lang="fr-FR" err="1"/>
              <a:t>doloremque</a:t>
            </a:r>
            <a:r>
              <a:rPr lang="fr-FR"/>
              <a:t> </a:t>
            </a:r>
            <a:r>
              <a:rPr lang="fr-FR" err="1"/>
              <a:t>laudantium</a:t>
            </a:r>
            <a:r>
              <a:rPr lang="fr-FR"/>
              <a:t>, </a:t>
            </a:r>
            <a:r>
              <a:rPr lang="fr-FR" err="1"/>
              <a:t>totam</a:t>
            </a:r>
            <a:r>
              <a:rPr lang="fr-FR"/>
              <a:t> rem </a:t>
            </a:r>
            <a:r>
              <a:rPr lang="fr-FR" err="1"/>
              <a:t>aperiam</a:t>
            </a:r>
            <a:r>
              <a:rPr lang="fr-FR"/>
              <a:t> </a:t>
            </a:r>
            <a:r>
              <a:rPr lang="fr-FR" err="1"/>
              <a:t>eaque</a:t>
            </a:r>
            <a:r>
              <a:rPr lang="fr-FR"/>
              <a:t> </a:t>
            </a:r>
            <a:r>
              <a:rPr lang="fr-FR" err="1"/>
              <a:t>ipsa</a:t>
            </a:r>
            <a:r>
              <a:rPr lang="fr-FR"/>
              <a:t>, </a:t>
            </a:r>
            <a:r>
              <a:rPr lang="fr-FR" err="1"/>
              <a:t>quae</a:t>
            </a:r>
            <a:r>
              <a:rPr lang="fr-FR"/>
              <a:t> ab </a:t>
            </a:r>
            <a:r>
              <a:rPr lang="fr-FR" err="1"/>
              <a:t>illo</a:t>
            </a:r>
            <a:r>
              <a:rPr lang="fr-FR"/>
              <a:t> </a:t>
            </a:r>
            <a:r>
              <a:rPr lang="fr-FR" err="1"/>
              <a:t>inventore</a:t>
            </a:r>
            <a:r>
              <a:rPr lang="fr-FR"/>
              <a:t> </a:t>
            </a:r>
            <a:r>
              <a:rPr lang="fr-FR" err="1"/>
              <a:t>veritatis</a:t>
            </a:r>
            <a:r>
              <a:rPr lang="fr-FR"/>
              <a:t> et quasi </a:t>
            </a:r>
            <a:r>
              <a:rPr lang="fr-FR" err="1"/>
              <a:t>architecto</a:t>
            </a:r>
            <a:r>
              <a:rPr lang="fr-FR"/>
              <a:t> </a:t>
            </a:r>
            <a:r>
              <a:rPr lang="fr-FR" err="1"/>
              <a:t>beatae</a:t>
            </a:r>
            <a:r>
              <a:rPr lang="fr-FR"/>
              <a:t> vitae dicta </a:t>
            </a:r>
            <a:r>
              <a:rPr lang="fr-FR" err="1"/>
              <a:t>sunt</a:t>
            </a:r>
            <a:r>
              <a:rPr lang="fr-FR"/>
              <a:t>, </a:t>
            </a:r>
            <a:r>
              <a:rPr lang="fr-FR" err="1"/>
              <a:t>explicabo</a:t>
            </a:r>
            <a:r>
              <a:rPr lang="fr-FR"/>
              <a:t>. Nemo </a:t>
            </a:r>
            <a:r>
              <a:rPr lang="fr-FR" err="1"/>
              <a:t>enim</a:t>
            </a:r>
            <a:r>
              <a:rPr lang="fr-FR"/>
              <a:t> </a:t>
            </a:r>
            <a:r>
              <a:rPr lang="fr-FR" err="1"/>
              <a:t>ipsam</a:t>
            </a:r>
            <a:r>
              <a:rPr lang="fr-FR"/>
              <a:t> </a:t>
            </a:r>
            <a:r>
              <a:rPr lang="fr-FR" err="1"/>
              <a:t>voluptatem</a:t>
            </a:r>
            <a:r>
              <a:rPr lang="fr-FR"/>
              <a:t> </a:t>
            </a:r>
            <a:r>
              <a:rPr lang="fr-FR" err="1"/>
              <a:t>unde</a:t>
            </a:r>
            <a:r>
              <a:rPr lang="fr-FR"/>
              <a:t> </a:t>
            </a:r>
            <a:r>
              <a:rPr lang="fr-FR" err="1"/>
              <a:t>omnis</a:t>
            </a:r>
            <a:r>
              <a:rPr lang="fr-FR"/>
              <a:t> </a:t>
            </a:r>
            <a:r>
              <a:rPr lang="fr-FR" err="1"/>
              <a:t>iste</a:t>
            </a:r>
            <a:r>
              <a:rPr lang="fr-FR"/>
              <a:t> </a:t>
            </a:r>
            <a:r>
              <a:rPr lang="fr-FR" err="1"/>
              <a:t>natus</a:t>
            </a:r>
            <a:r>
              <a:rPr lang="fr-FR"/>
              <a:t> </a:t>
            </a:r>
            <a:r>
              <a:rPr lang="fr-FR" err="1"/>
              <a:t>error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voluptatem</a:t>
            </a:r>
            <a:r>
              <a:rPr lang="fr-FR"/>
              <a:t> </a:t>
            </a:r>
            <a:r>
              <a:rPr lang="fr-FR" err="1"/>
              <a:t>accusantium</a:t>
            </a:r>
            <a:r>
              <a:rPr lang="fr-FR"/>
              <a:t> </a:t>
            </a:r>
            <a:r>
              <a:rPr lang="fr-FR" err="1"/>
              <a:t>doloremque</a:t>
            </a:r>
            <a:r>
              <a:rPr lang="fr-FR"/>
              <a:t> </a:t>
            </a:r>
            <a:r>
              <a:rPr lang="fr-FR" err="1"/>
              <a:t>laudantium</a:t>
            </a:r>
            <a:r>
              <a:rPr lang="fr-FR"/>
              <a:t>, </a:t>
            </a:r>
            <a:r>
              <a:rPr lang="fr-FR" err="1"/>
              <a:t>totam</a:t>
            </a:r>
            <a:r>
              <a:rPr lang="fr-FR"/>
              <a:t> rem </a:t>
            </a:r>
            <a:r>
              <a:rPr lang="fr-FR" err="1"/>
              <a:t>aperiam</a:t>
            </a:r>
            <a:r>
              <a:rPr lang="fr-FR"/>
              <a:t> </a:t>
            </a:r>
            <a:r>
              <a:rPr lang="fr-FR" err="1"/>
              <a:t>lorem</a:t>
            </a:r>
            <a:r>
              <a:rPr lang="fr-FR"/>
              <a:t>.</a:t>
            </a:r>
          </a:p>
          <a:p>
            <a:pPr marL="121438" marR="0" lvl="1" indent="-121438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endParaRPr lang="fr-FR"/>
          </a:p>
          <a:p>
            <a:pPr marL="121438" marR="0" lvl="1" indent="-121438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 non sent </a:t>
            </a:r>
            <a:r>
              <a:rPr lang="fr-FR" err="1"/>
              <a:t>gulicum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.</a:t>
            </a:r>
          </a:p>
          <a:p>
            <a:pPr marL="121438" marR="0" lvl="1" indent="-121438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marL="121438" marR="0" lvl="1" indent="-121438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.</a:t>
            </a:r>
          </a:p>
          <a:p>
            <a:pPr marL="121438" marR="0" lvl="1" indent="-121438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Fultor</a:t>
            </a:r>
            <a:r>
              <a:rPr lang="fr-FR"/>
              <a:t> </a:t>
            </a:r>
            <a:r>
              <a:rPr lang="fr-FR" err="1"/>
              <a:t>pereis</a:t>
            </a:r>
            <a:r>
              <a:rPr lang="fr-FR"/>
              <a:t> </a:t>
            </a:r>
            <a:r>
              <a:rPr lang="fr-FR" err="1"/>
              <a:t>hacta</a:t>
            </a:r>
            <a:r>
              <a:rPr lang="fr-FR"/>
              <a:t>.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9A8BDD38-CA11-7028-90BB-98FCB31B6A36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5856289" y="1470025"/>
            <a:ext cx="2801937" cy="111095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3731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.Texte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A561B4B-CD18-0D4F-9911-829EAF0422B6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8E5F43D6-5ED8-C1A7-ABB8-DB1E001627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60579" y="1487511"/>
            <a:ext cx="3457904" cy="2167260"/>
          </a:xfrm>
          <a:prstGeom prst="rect">
            <a:avLst/>
          </a:prstGeom>
        </p:spPr>
        <p:txBody>
          <a:bodyPr/>
          <a:lstStyle>
            <a:lvl1pPr marL="7934" indent="-7934" algn="l" rtl="0">
              <a:tabLst/>
              <a:defRPr sz="1599"/>
            </a:lvl1pPr>
            <a:lvl2pPr marL="0" indent="0">
              <a:buSzPct val="60000"/>
              <a:buFontTx/>
              <a:buNone/>
              <a:defRPr sz="1199"/>
            </a:lvl2pPr>
            <a:lvl3pPr rtl="0">
              <a:defRPr sz="1199">
                <a:solidFill>
                  <a:srgbClr val="C80E0E"/>
                </a:solidFill>
              </a:defRPr>
            </a:lvl3pPr>
            <a:lvl4pPr marL="7934" indent="0" algn="r" rtl="1">
              <a:tabLst/>
              <a:defRPr sz="1199"/>
            </a:lvl4pPr>
            <a:lvl5pPr algn="r" rtl="1">
              <a:defRPr/>
            </a:lvl5pPr>
          </a:lstStyle>
          <a:p>
            <a:pPr lvl="0"/>
            <a:r>
              <a:rPr lang="fr-FR"/>
              <a:t>Sed ut </a:t>
            </a:r>
            <a:r>
              <a:rPr lang="fr-FR" err="1"/>
              <a:t>perspiciatis</a:t>
            </a:r>
            <a:r>
              <a:rPr lang="fr-FR"/>
              <a:t>, </a:t>
            </a:r>
            <a:r>
              <a:rPr lang="fr-FR" err="1"/>
              <a:t>unde</a:t>
            </a:r>
            <a:r>
              <a:rPr lang="fr-FR"/>
              <a:t> </a:t>
            </a:r>
            <a:r>
              <a:rPr lang="fr-FR" err="1"/>
              <a:t>omnis</a:t>
            </a:r>
            <a:r>
              <a:rPr lang="fr-FR"/>
              <a:t> </a:t>
            </a:r>
            <a:r>
              <a:rPr lang="fr-FR" err="1"/>
              <a:t>iste</a:t>
            </a:r>
            <a:r>
              <a:rPr lang="fr-FR"/>
              <a:t> </a:t>
            </a:r>
            <a:r>
              <a:rPr lang="fr-FR" err="1"/>
              <a:t>natus</a:t>
            </a:r>
            <a:r>
              <a:rPr lang="fr-FR"/>
              <a:t> </a:t>
            </a:r>
            <a:r>
              <a:rPr lang="fr-FR" err="1"/>
              <a:t>error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voluptatem</a:t>
            </a:r>
            <a:r>
              <a:rPr lang="fr-FR"/>
              <a:t> </a:t>
            </a:r>
            <a:r>
              <a:rPr lang="fr-FR" err="1"/>
              <a:t>accusantium</a:t>
            </a:r>
            <a:r>
              <a:rPr lang="fr-FR"/>
              <a:t> </a:t>
            </a:r>
            <a:r>
              <a:rPr lang="fr-FR" err="1"/>
              <a:t>doloremque</a:t>
            </a:r>
            <a:r>
              <a:rPr lang="fr-FR"/>
              <a:t> </a:t>
            </a:r>
            <a:r>
              <a:rPr lang="fr-FR" err="1"/>
              <a:t>laudantium</a:t>
            </a:r>
            <a:r>
              <a:rPr lang="fr-FR"/>
              <a:t>, </a:t>
            </a:r>
            <a:r>
              <a:rPr lang="fr-FR" err="1"/>
              <a:t>totam</a:t>
            </a:r>
            <a:r>
              <a:rPr lang="fr-FR"/>
              <a:t> rem </a:t>
            </a:r>
            <a:r>
              <a:rPr lang="fr-FR" err="1"/>
              <a:t>aperiam</a:t>
            </a:r>
            <a:r>
              <a:rPr lang="fr-FR"/>
              <a:t> </a:t>
            </a:r>
            <a:r>
              <a:rPr lang="fr-FR" err="1"/>
              <a:t>eaque</a:t>
            </a:r>
            <a:r>
              <a:rPr lang="fr-FR"/>
              <a:t> </a:t>
            </a:r>
            <a:r>
              <a:rPr lang="fr-FR" err="1"/>
              <a:t>ipsa</a:t>
            </a:r>
            <a:r>
              <a:rPr lang="fr-FR"/>
              <a:t>.</a:t>
            </a:r>
          </a:p>
          <a:p>
            <a:pPr lvl="0"/>
            <a:endParaRPr lang="fr-FR"/>
          </a:p>
          <a:p>
            <a:pPr marL="0" marR="0" lvl="1" indent="0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None/>
              <a:tabLst/>
              <a:defRPr/>
            </a:pPr>
            <a:r>
              <a:rPr lang="fr-FR"/>
              <a:t>Quasi </a:t>
            </a:r>
            <a:r>
              <a:rPr lang="fr-FR" err="1"/>
              <a:t>architecto</a:t>
            </a:r>
            <a:r>
              <a:rPr lang="fr-FR"/>
              <a:t> </a:t>
            </a:r>
            <a:r>
              <a:rPr lang="fr-FR" err="1"/>
              <a:t>beatae</a:t>
            </a:r>
            <a:r>
              <a:rPr lang="fr-FR"/>
              <a:t> vitae dicta </a:t>
            </a:r>
            <a:r>
              <a:rPr lang="fr-FR" err="1"/>
              <a:t>sunt</a:t>
            </a:r>
            <a:r>
              <a:rPr lang="fr-FR"/>
              <a:t>, </a:t>
            </a:r>
            <a:r>
              <a:rPr lang="fr-FR" err="1"/>
              <a:t>explicabo</a:t>
            </a:r>
            <a:r>
              <a:rPr lang="fr-FR"/>
              <a:t>. Nemo </a:t>
            </a:r>
            <a:r>
              <a:rPr lang="fr-FR" err="1"/>
              <a:t>enim</a:t>
            </a:r>
            <a:r>
              <a:rPr lang="fr-FR"/>
              <a:t> </a:t>
            </a:r>
            <a:r>
              <a:rPr lang="fr-FR" err="1"/>
              <a:t>ipsam</a:t>
            </a:r>
            <a:r>
              <a:rPr lang="fr-FR"/>
              <a:t> </a:t>
            </a:r>
            <a:r>
              <a:rPr lang="fr-FR" err="1"/>
              <a:t>voluptatem</a:t>
            </a:r>
            <a:endParaRPr lang="fr-FR"/>
          </a:p>
          <a:p>
            <a:pPr lvl="1"/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1"/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 </a:t>
            </a:r>
            <a:r>
              <a:rPr lang="fr-FR" err="1"/>
              <a:t>constiam</a:t>
            </a:r>
            <a:r>
              <a:rPr lang="fr-FR"/>
              <a:t> </a:t>
            </a:r>
            <a:r>
              <a:rPr lang="fr-FR" err="1"/>
              <a:t>int</a:t>
            </a:r>
            <a:r>
              <a:rPr lang="fr-FR"/>
              <a:t>. </a:t>
            </a:r>
            <a:r>
              <a:rPr lang="fr-FR" err="1"/>
              <a:t>Fultor</a:t>
            </a:r>
            <a:r>
              <a:rPr lang="fr-FR"/>
              <a:t> </a:t>
            </a:r>
            <a:r>
              <a:rPr lang="fr-FR" err="1"/>
              <a:t>pereis</a:t>
            </a:r>
            <a:r>
              <a:rPr lang="fr-FR"/>
              <a:t> </a:t>
            </a:r>
            <a:r>
              <a:rPr lang="fr-FR" err="1"/>
              <a:t>hacta</a:t>
            </a:r>
            <a:r>
              <a:rPr lang="fr-FR"/>
              <a:t>.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538857CB-CE75-D17E-0425-BC27964901C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8880" y="1487511"/>
            <a:ext cx="4397919" cy="2530757"/>
          </a:xfrm>
          <a:prstGeom prst="rect">
            <a:avLst/>
          </a:prstGeom>
        </p:spPr>
        <p:txBody>
          <a:bodyPr anchor="t"/>
          <a:lstStyle>
            <a:lvl1pPr>
              <a:lnSpc>
                <a:spcPct val="80000"/>
              </a:lnSpc>
              <a:spcAft>
                <a:spcPts val="999"/>
              </a:spcAft>
              <a:defRPr lang="fr-FR" sz="5997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347" indent="0">
              <a:tabLst/>
              <a:defRPr lang="fr-FR" sz="119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600"/>
              </a:spcBef>
              <a:spcAft>
                <a:spcPts val="0"/>
              </a:spcAft>
              <a:defRPr>
                <a:solidFill>
                  <a:srgbClr val="264FC4"/>
                </a:solidFill>
              </a:defRPr>
            </a:lvl3pPr>
          </a:lstStyle>
          <a:p>
            <a:pPr lvl="0"/>
            <a:r>
              <a:rPr lang="fr-FR"/>
              <a:t>Titre </a:t>
            </a:r>
            <a:br>
              <a:rPr lang="fr-FR"/>
            </a:br>
            <a:r>
              <a:rPr lang="fr-FR"/>
              <a:t>en grand</a:t>
            </a:r>
          </a:p>
          <a:p>
            <a:pPr lvl="1"/>
            <a:r>
              <a:rPr lang="fr-FR"/>
              <a:t>Sed ut </a:t>
            </a:r>
            <a:r>
              <a:rPr lang="fr-FR" err="1"/>
              <a:t>perspiciatis</a:t>
            </a:r>
            <a:r>
              <a:rPr lang="fr-FR"/>
              <a:t>, </a:t>
            </a:r>
            <a:r>
              <a:rPr lang="fr-FR" err="1"/>
              <a:t>unde</a:t>
            </a:r>
            <a:r>
              <a:rPr lang="fr-FR"/>
              <a:t> </a:t>
            </a:r>
            <a:r>
              <a:rPr lang="fr-FR" err="1"/>
              <a:t>omnis</a:t>
            </a:r>
            <a:r>
              <a:rPr lang="fr-FR"/>
              <a:t> </a:t>
            </a:r>
            <a:r>
              <a:rPr lang="fr-FR" err="1"/>
              <a:t>iste</a:t>
            </a:r>
            <a:r>
              <a:rPr lang="fr-FR"/>
              <a:t> </a:t>
            </a:r>
            <a:r>
              <a:rPr lang="fr-FR" err="1"/>
              <a:t>natus</a:t>
            </a:r>
            <a:r>
              <a:rPr lang="fr-FR"/>
              <a:t> </a:t>
            </a:r>
            <a:r>
              <a:rPr lang="fr-FR" err="1"/>
              <a:t>error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voluptatem</a:t>
            </a:r>
            <a:r>
              <a:rPr lang="fr-FR"/>
              <a:t> </a:t>
            </a:r>
            <a:r>
              <a:rPr lang="fr-FR" err="1"/>
              <a:t>accusantium</a:t>
            </a:r>
            <a:r>
              <a:rPr lang="fr-FR"/>
              <a:t> </a:t>
            </a:r>
            <a:r>
              <a:rPr lang="fr-FR" err="1"/>
              <a:t>doloremque</a:t>
            </a:r>
            <a:r>
              <a:rPr lang="fr-FR"/>
              <a:t> </a:t>
            </a:r>
            <a:r>
              <a:rPr lang="fr-FR" err="1"/>
              <a:t>laudantium</a:t>
            </a:r>
            <a:r>
              <a:rPr lang="fr-FR"/>
              <a:t>, </a:t>
            </a:r>
            <a:r>
              <a:rPr lang="fr-FR" err="1"/>
              <a:t>totam</a:t>
            </a:r>
            <a:r>
              <a:rPr lang="fr-FR"/>
              <a:t> rem </a:t>
            </a:r>
            <a:r>
              <a:rPr lang="fr-FR" err="1"/>
              <a:t>aperiam</a:t>
            </a:r>
            <a:r>
              <a:rPr lang="fr-FR"/>
              <a:t> </a:t>
            </a:r>
            <a:r>
              <a:rPr lang="fr-FR" err="1"/>
              <a:t>eaque</a:t>
            </a:r>
            <a:r>
              <a:rPr lang="fr-FR"/>
              <a:t> </a:t>
            </a:r>
            <a:r>
              <a:rPr lang="fr-FR" err="1"/>
              <a:t>ipsa</a:t>
            </a:r>
            <a:r>
              <a:rPr lang="fr-FR"/>
              <a:t>.</a:t>
            </a:r>
          </a:p>
          <a:p>
            <a:pPr lvl="1"/>
            <a:endParaRPr lang="fr-FR"/>
          </a:p>
          <a:p>
            <a:pPr lvl="1"/>
            <a:endParaRPr lang="fr-FR"/>
          </a:p>
        </p:txBody>
      </p:sp>
      <p:sp>
        <p:nvSpPr>
          <p:cNvPr id="7" name="Espace réservé du graphique SmartArt 4">
            <a:extLst>
              <a:ext uri="{FF2B5EF4-FFF2-40B4-BE49-F238E27FC236}">
                <a16:creationId xmlns:a16="http://schemas.microsoft.com/office/drawing/2014/main" id="{957DF1F8-0AB4-9BD1-4209-63839C1AABEF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7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</p:spTree>
    <p:extLst>
      <p:ext uri="{BB962C8B-B14F-4D97-AF65-F5344CB8AC3E}">
        <p14:creationId xmlns:p14="http://schemas.microsoft.com/office/powerpoint/2010/main" val="105349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Texte 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2284C2A-40A4-4A48-8DC4-B6A309EFF712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EA746E87-19AA-FD0A-29E8-F0D33647DE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8882" y="1344355"/>
            <a:ext cx="4209860" cy="250927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199"/>
            </a:lvl1pPr>
            <a:lvl2pPr marL="121438" indent="-121438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199"/>
            </a:lvl2pPr>
            <a:lvl3pPr>
              <a:defRPr sz="1199">
                <a:solidFill>
                  <a:srgbClr val="800064"/>
                </a:solidFill>
              </a:defRPr>
            </a:lvl3pPr>
          </a:lstStyle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nclu</a:t>
            </a:r>
            <a:r>
              <a:rPr lang="fr-FR"/>
              <a:t> </a:t>
            </a:r>
            <a:r>
              <a:rPr lang="fr-FR" err="1"/>
              <a:t>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 </a:t>
            </a: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, non </a:t>
            </a:r>
            <a:r>
              <a:rPr lang="fr-FR" err="1"/>
              <a:t>sentulicum</a:t>
            </a:r>
            <a:r>
              <a:rPr lang="fr-FR"/>
              <a:t> </a:t>
            </a:r>
            <a:r>
              <a:rPr lang="fr-FR" err="1"/>
              <a:t>lorem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 </a:t>
            </a:r>
            <a:r>
              <a:rPr lang="fr-FR" err="1"/>
              <a:t>publiis</a:t>
            </a:r>
            <a:r>
              <a:rPr lang="fr-FR"/>
              <a:t> </a:t>
            </a:r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0"/>
            <a:endParaRPr lang="fr-FR"/>
          </a:p>
          <a:p>
            <a:pPr lvl="2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  <a:p>
            <a:pPr lvl="0"/>
            <a:endParaRPr lang="fr-FR"/>
          </a:p>
          <a:p>
            <a:pPr lvl="1"/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 non sent </a:t>
            </a:r>
            <a:r>
              <a:rPr lang="fr-FR" err="1"/>
              <a:t>gulicum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.</a:t>
            </a:r>
          </a:p>
          <a:p>
            <a:pPr lvl="1"/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1"/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 </a:t>
            </a:r>
            <a:r>
              <a:rPr lang="fr-FR" err="1"/>
              <a:t>constiam</a:t>
            </a:r>
            <a:r>
              <a:rPr lang="fr-FR"/>
              <a:t>.</a:t>
            </a:r>
          </a:p>
          <a:p>
            <a:pPr lvl="1"/>
            <a:r>
              <a:rPr lang="fr-FR" err="1"/>
              <a:t>Fultor</a:t>
            </a:r>
            <a:r>
              <a:rPr lang="fr-FR"/>
              <a:t> </a:t>
            </a:r>
            <a:r>
              <a:rPr lang="fr-FR" err="1"/>
              <a:t>pereis</a:t>
            </a:r>
            <a:r>
              <a:rPr lang="fr-FR"/>
              <a:t> </a:t>
            </a:r>
            <a:r>
              <a:rPr lang="fr-FR" err="1"/>
              <a:t>hacta</a:t>
            </a:r>
            <a:r>
              <a:rPr lang="fr-FR"/>
              <a:t>.</a:t>
            </a:r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D383F042-F51E-BC7B-C17A-D7E4F949765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799597" y="915"/>
            <a:ext cx="4344705" cy="5142353"/>
          </a:xfrm>
          <a:custGeom>
            <a:avLst/>
            <a:gdLst>
              <a:gd name="connsiteX0" fmla="*/ 0 w 11579845"/>
              <a:gd name="connsiteY0" fmla="*/ 0 h 13712942"/>
              <a:gd name="connsiteX1" fmla="*/ 4418617 w 11579845"/>
              <a:gd name="connsiteY1" fmla="*/ 0 h 13712942"/>
              <a:gd name="connsiteX2" fmla="*/ 11579845 w 11579845"/>
              <a:gd name="connsiteY2" fmla="*/ 7059621 h 13712942"/>
              <a:gd name="connsiteX3" fmla="*/ 11579845 w 11579845"/>
              <a:gd name="connsiteY3" fmla="*/ 13712942 h 13712942"/>
              <a:gd name="connsiteX4" fmla="*/ 3123506 w 11579845"/>
              <a:gd name="connsiteY4" fmla="*/ 13712942 h 13712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9845" h="13712942">
                <a:moveTo>
                  <a:pt x="0" y="0"/>
                </a:moveTo>
                <a:lnTo>
                  <a:pt x="4418617" y="0"/>
                </a:lnTo>
                <a:lnTo>
                  <a:pt x="11579845" y="7059621"/>
                </a:lnTo>
                <a:lnTo>
                  <a:pt x="11579845" y="13712942"/>
                </a:lnTo>
                <a:lnTo>
                  <a:pt x="3123506" y="13712942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5" name="Espace réservé du graphique SmartArt 4">
            <a:extLst>
              <a:ext uri="{FF2B5EF4-FFF2-40B4-BE49-F238E27FC236}">
                <a16:creationId xmlns:a16="http://schemas.microsoft.com/office/drawing/2014/main" id="{39712815-00CB-5BD9-07D3-AC1A74D5E39E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7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B38195AD-8639-C11F-77BB-5B56D018939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8880" y="424530"/>
            <a:ext cx="4209859" cy="560603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80006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155447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Texte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48BACC6E-1D37-9D2A-2D69-1CB02B5EF9E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22982" y="1"/>
            <a:ext cx="4621018" cy="5142359"/>
          </a:xfrm>
          <a:custGeom>
            <a:avLst/>
            <a:gdLst>
              <a:gd name="connsiteX0" fmla="*/ 8461492 w 12316296"/>
              <a:gd name="connsiteY0" fmla="*/ 0 h 13712958"/>
              <a:gd name="connsiteX1" fmla="*/ 10026580 w 12316296"/>
              <a:gd name="connsiteY1" fmla="*/ 0 h 13712958"/>
              <a:gd name="connsiteX2" fmla="*/ 12316296 w 12316296"/>
              <a:gd name="connsiteY2" fmla="*/ 13712958 h 13712958"/>
              <a:gd name="connsiteX3" fmla="*/ 0 w 12316296"/>
              <a:gd name="connsiteY3" fmla="*/ 13712958 h 13712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16296" h="13712958">
                <a:moveTo>
                  <a:pt x="8461492" y="0"/>
                </a:moveTo>
                <a:lnTo>
                  <a:pt x="10026580" y="0"/>
                </a:lnTo>
                <a:lnTo>
                  <a:pt x="12316296" y="13712958"/>
                </a:lnTo>
                <a:lnTo>
                  <a:pt x="0" y="13712958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EA746E87-19AA-FD0A-29E8-F0D33647DE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8882" y="1344355"/>
            <a:ext cx="4209861" cy="2230867"/>
          </a:xfrm>
          <a:prstGeom prst="rect">
            <a:avLst/>
          </a:prstGeom>
        </p:spPr>
        <p:txBody>
          <a:bodyPr/>
          <a:lstStyle>
            <a:lvl1pPr>
              <a:defRPr sz="1199"/>
            </a:lvl1pPr>
            <a:lvl2pPr marL="121438" indent="-121438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199"/>
            </a:lvl2pPr>
            <a:lvl3pPr>
              <a:defRPr sz="1199">
                <a:solidFill>
                  <a:schemeClr val="accent1"/>
                </a:solidFill>
              </a:defRPr>
            </a:lvl3pPr>
          </a:lstStyle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nclu</a:t>
            </a:r>
            <a:r>
              <a:rPr lang="fr-FR"/>
              <a:t> </a:t>
            </a:r>
            <a:r>
              <a:rPr lang="fr-FR" err="1"/>
              <a:t>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 </a:t>
            </a: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, non </a:t>
            </a:r>
            <a:r>
              <a:rPr lang="fr-FR" err="1"/>
              <a:t>sentulicum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 </a:t>
            </a:r>
            <a:r>
              <a:rPr lang="fr-FR" err="1"/>
              <a:t>publiis</a:t>
            </a:r>
            <a:r>
              <a:rPr lang="fr-FR"/>
              <a:t> </a:t>
            </a:r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0"/>
            <a:endParaRPr lang="fr-FR"/>
          </a:p>
          <a:p>
            <a:pPr lvl="2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  <a:p>
            <a:pPr lvl="0"/>
            <a:endParaRPr lang="fr-FR"/>
          </a:p>
          <a:p>
            <a:pPr lvl="1"/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 non sent </a:t>
            </a:r>
            <a:r>
              <a:rPr lang="fr-FR" err="1"/>
              <a:t>Gulicum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.</a:t>
            </a:r>
          </a:p>
          <a:p>
            <a:pPr lvl="1"/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1"/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 </a:t>
            </a:r>
            <a:r>
              <a:rPr lang="fr-FR" err="1"/>
              <a:t>constiam</a:t>
            </a:r>
            <a:r>
              <a:rPr lang="fr-FR"/>
              <a:t>.</a:t>
            </a:r>
          </a:p>
          <a:p>
            <a:pPr lvl="1"/>
            <a:r>
              <a:rPr lang="fr-FR" err="1"/>
              <a:t>Fultor</a:t>
            </a:r>
            <a:r>
              <a:rPr lang="fr-FR"/>
              <a:t> </a:t>
            </a:r>
            <a:r>
              <a:rPr lang="fr-FR" err="1"/>
              <a:t>pereis</a:t>
            </a:r>
            <a:r>
              <a:rPr lang="fr-FR"/>
              <a:t> </a:t>
            </a:r>
            <a:r>
              <a:rPr lang="fr-FR" err="1"/>
              <a:t>hacta</a:t>
            </a:r>
            <a:r>
              <a:rPr lang="fr-FR"/>
              <a:t>.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6BAA39-E30E-A944-9BCA-CEE8EFF7CAB0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Espace réservé du graphique SmartArt 4">
            <a:extLst>
              <a:ext uri="{FF2B5EF4-FFF2-40B4-BE49-F238E27FC236}">
                <a16:creationId xmlns:a16="http://schemas.microsoft.com/office/drawing/2014/main" id="{39712815-00CB-5BD9-07D3-AC1A74D5E39E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7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BBD629D-4EC9-D646-3D09-0574EE1DC13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8880" y="424530"/>
            <a:ext cx="4209859" cy="560603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015147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183292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Texte 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36">
            <a:extLst>
              <a:ext uri="{FF2B5EF4-FFF2-40B4-BE49-F238E27FC236}">
                <a16:creationId xmlns:a16="http://schemas.microsoft.com/office/drawing/2014/main" id="{791C1E9E-59E1-8C3B-0FBA-0F8FDAFAE01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830330" y="0"/>
            <a:ext cx="4313670" cy="51435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6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F73152-DF32-644F-B3A9-A376E32CC975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Espace réservé du graphique SmartArt 4">
            <a:extLst>
              <a:ext uri="{FF2B5EF4-FFF2-40B4-BE49-F238E27FC236}">
                <a16:creationId xmlns:a16="http://schemas.microsoft.com/office/drawing/2014/main" id="{39712815-00CB-5BD9-07D3-AC1A74D5E39E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7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7AAC94E-9AA2-90CB-2EC4-43086D7813C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8880" y="424530"/>
            <a:ext cx="3614237" cy="763735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9024FA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9024FA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66FD8B6D-3FA7-BA17-5543-91C5E58506C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8881" y="1350554"/>
            <a:ext cx="3614239" cy="2229393"/>
          </a:xfrm>
          <a:prstGeom prst="rect">
            <a:avLst/>
          </a:prstGeom>
        </p:spPr>
        <p:txBody>
          <a:bodyPr/>
          <a:lstStyle>
            <a:lvl1pPr>
              <a:defRPr sz="1199"/>
            </a:lvl1pPr>
            <a:lvl2pPr marL="121438" indent="-121438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199"/>
            </a:lvl2pPr>
            <a:lvl3pPr>
              <a:defRPr sz="1199">
                <a:solidFill>
                  <a:srgbClr val="9024FA"/>
                </a:solidFill>
              </a:defRPr>
            </a:lvl3pPr>
          </a:lstStyle>
          <a:p>
            <a:pPr marL="0" marR="0" lvl="0" indent="0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nclu</a:t>
            </a:r>
            <a:r>
              <a:rPr lang="fr-FR"/>
              <a:t> </a:t>
            </a:r>
            <a:r>
              <a:rPr lang="fr-FR" err="1"/>
              <a:t>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 </a:t>
            </a: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, non </a:t>
            </a:r>
            <a:r>
              <a:rPr lang="fr-FR" err="1"/>
              <a:t>sentulicum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 </a:t>
            </a:r>
            <a:r>
              <a:rPr lang="fr-FR" err="1"/>
              <a:t>publiis</a:t>
            </a:r>
            <a:r>
              <a:rPr lang="fr-FR"/>
              <a:t> </a:t>
            </a:r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2"/>
            <a:endParaRPr lang="fr-FR"/>
          </a:p>
          <a:p>
            <a:pPr lvl="2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  <a:p>
            <a:pPr lvl="0"/>
            <a:endParaRPr lang="fr-FR"/>
          </a:p>
          <a:p>
            <a:pPr lvl="1"/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 non sent </a:t>
            </a:r>
            <a:r>
              <a:rPr lang="fr-FR" err="1"/>
              <a:t>gulicum</a:t>
            </a:r>
            <a:r>
              <a:rPr lang="fr-FR"/>
              <a:t>.</a:t>
            </a:r>
          </a:p>
          <a:p>
            <a:pPr lvl="1"/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1"/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 </a:t>
            </a:r>
            <a:r>
              <a:rPr lang="fr-FR" err="1"/>
              <a:t>constiam</a:t>
            </a:r>
            <a:r>
              <a:rPr lang="fr-FR"/>
              <a:t>.</a:t>
            </a:r>
          </a:p>
          <a:p>
            <a:pPr lvl="1"/>
            <a:r>
              <a:rPr lang="fr-FR" err="1"/>
              <a:t>Fultor</a:t>
            </a:r>
            <a:r>
              <a:rPr lang="fr-FR"/>
              <a:t> </a:t>
            </a:r>
            <a:r>
              <a:rPr lang="fr-FR" err="1"/>
              <a:t>pereis</a:t>
            </a:r>
            <a:r>
              <a:rPr lang="fr-FR"/>
              <a:t> </a:t>
            </a:r>
            <a:r>
              <a:rPr lang="fr-FR" err="1"/>
              <a:t>hacta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953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36">
            <a:extLst>
              <a:ext uri="{FF2B5EF4-FFF2-40B4-BE49-F238E27FC236}">
                <a16:creationId xmlns:a16="http://schemas.microsoft.com/office/drawing/2014/main" id="{9C9E74F9-6354-B541-6D36-C41977EB132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2816022"/>
            <a:ext cx="9143793" cy="2327478"/>
          </a:xfrm>
          <a:custGeom>
            <a:avLst/>
            <a:gdLst>
              <a:gd name="connsiteX0" fmla="*/ 0 w 24371300"/>
              <a:gd name="connsiteY0" fmla="*/ 0 h 6193357"/>
              <a:gd name="connsiteX1" fmla="*/ 24371300 w 24371300"/>
              <a:gd name="connsiteY1" fmla="*/ 0 h 6193357"/>
              <a:gd name="connsiteX2" fmla="*/ 24371300 w 24371300"/>
              <a:gd name="connsiteY2" fmla="*/ 6193357 h 6193357"/>
              <a:gd name="connsiteX3" fmla="*/ 0 w 24371300"/>
              <a:gd name="connsiteY3" fmla="*/ 6193357 h 6193357"/>
              <a:gd name="connsiteX4" fmla="*/ 0 w 24371300"/>
              <a:gd name="connsiteY4" fmla="*/ 0 h 6193357"/>
              <a:gd name="connsiteX0" fmla="*/ 0 w 24371300"/>
              <a:gd name="connsiteY0" fmla="*/ 0 h 6193357"/>
              <a:gd name="connsiteX1" fmla="*/ 24370748 w 24371300"/>
              <a:gd name="connsiteY1" fmla="*/ 720209 h 6193357"/>
              <a:gd name="connsiteX2" fmla="*/ 24371300 w 24371300"/>
              <a:gd name="connsiteY2" fmla="*/ 6193357 h 6193357"/>
              <a:gd name="connsiteX3" fmla="*/ 0 w 24371300"/>
              <a:gd name="connsiteY3" fmla="*/ 6193357 h 6193357"/>
              <a:gd name="connsiteX4" fmla="*/ 0 w 24371300"/>
              <a:gd name="connsiteY4" fmla="*/ 0 h 6193357"/>
              <a:gd name="connsiteX0" fmla="*/ 0 w 24370748"/>
              <a:gd name="connsiteY0" fmla="*/ 0 h 6193357"/>
              <a:gd name="connsiteX1" fmla="*/ 24370748 w 24370748"/>
              <a:gd name="connsiteY1" fmla="*/ 720209 h 6193357"/>
              <a:gd name="connsiteX2" fmla="*/ 24364950 w 24370748"/>
              <a:gd name="connsiteY2" fmla="*/ 6191743 h 6193357"/>
              <a:gd name="connsiteX3" fmla="*/ 0 w 24370748"/>
              <a:gd name="connsiteY3" fmla="*/ 6193357 h 6193357"/>
              <a:gd name="connsiteX4" fmla="*/ 0 w 24370748"/>
              <a:gd name="connsiteY4" fmla="*/ 0 h 6193357"/>
              <a:gd name="connsiteX0" fmla="*/ 0 w 24370748"/>
              <a:gd name="connsiteY0" fmla="*/ 0 h 6193357"/>
              <a:gd name="connsiteX1" fmla="*/ 24370748 w 24370748"/>
              <a:gd name="connsiteY1" fmla="*/ 720209 h 6193357"/>
              <a:gd name="connsiteX2" fmla="*/ 24364950 w 24370748"/>
              <a:gd name="connsiteY2" fmla="*/ 3278707 h 6193357"/>
              <a:gd name="connsiteX3" fmla="*/ 0 w 24370748"/>
              <a:gd name="connsiteY3" fmla="*/ 6193357 h 6193357"/>
              <a:gd name="connsiteX4" fmla="*/ 0 w 24370748"/>
              <a:gd name="connsiteY4" fmla="*/ 0 h 6193357"/>
              <a:gd name="connsiteX0" fmla="*/ 0 w 24370748"/>
              <a:gd name="connsiteY0" fmla="*/ 0 h 6206609"/>
              <a:gd name="connsiteX1" fmla="*/ 24370748 w 24370748"/>
              <a:gd name="connsiteY1" fmla="*/ 720209 h 6206609"/>
              <a:gd name="connsiteX2" fmla="*/ 24364950 w 24370748"/>
              <a:gd name="connsiteY2" fmla="*/ 3278707 h 6206609"/>
              <a:gd name="connsiteX3" fmla="*/ 11608904 w 24370748"/>
              <a:gd name="connsiteY3" fmla="*/ 6206609 h 6206609"/>
              <a:gd name="connsiteX4" fmla="*/ 0 w 24370748"/>
              <a:gd name="connsiteY4" fmla="*/ 6193357 h 6206609"/>
              <a:gd name="connsiteX5" fmla="*/ 0 w 24370748"/>
              <a:gd name="connsiteY5" fmla="*/ 0 h 6206609"/>
              <a:gd name="connsiteX0" fmla="*/ 0 w 24370748"/>
              <a:gd name="connsiteY0" fmla="*/ 0 h 6206609"/>
              <a:gd name="connsiteX1" fmla="*/ 24370748 w 24370748"/>
              <a:gd name="connsiteY1" fmla="*/ 720209 h 6206609"/>
              <a:gd name="connsiteX2" fmla="*/ 24364950 w 24370748"/>
              <a:gd name="connsiteY2" fmla="*/ 3278707 h 6206609"/>
              <a:gd name="connsiteX3" fmla="*/ 11608904 w 24370748"/>
              <a:gd name="connsiteY3" fmla="*/ 6206609 h 6206609"/>
              <a:gd name="connsiteX4" fmla="*/ 0 w 24370748"/>
              <a:gd name="connsiteY4" fmla="*/ 6193357 h 6206609"/>
              <a:gd name="connsiteX5" fmla="*/ 0 w 24370748"/>
              <a:gd name="connsiteY5" fmla="*/ 0 h 6206609"/>
              <a:gd name="connsiteX0" fmla="*/ 0 w 24370748"/>
              <a:gd name="connsiteY0" fmla="*/ 0 h 6206609"/>
              <a:gd name="connsiteX1" fmla="*/ 24370748 w 24370748"/>
              <a:gd name="connsiteY1" fmla="*/ 720209 h 6206609"/>
              <a:gd name="connsiteX2" fmla="*/ 24364950 w 24370748"/>
              <a:gd name="connsiteY2" fmla="*/ 3278707 h 6206609"/>
              <a:gd name="connsiteX3" fmla="*/ 11608904 w 24370748"/>
              <a:gd name="connsiteY3" fmla="*/ 6206609 h 6206609"/>
              <a:gd name="connsiteX4" fmla="*/ 0 w 24370748"/>
              <a:gd name="connsiteY4" fmla="*/ 6193357 h 6206609"/>
              <a:gd name="connsiteX5" fmla="*/ 0 w 24370748"/>
              <a:gd name="connsiteY5" fmla="*/ 0 h 6206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70748" h="6206609">
                <a:moveTo>
                  <a:pt x="0" y="0"/>
                </a:moveTo>
                <a:lnTo>
                  <a:pt x="24370748" y="720209"/>
                </a:lnTo>
                <a:cubicBezTo>
                  <a:pt x="24368815" y="2544054"/>
                  <a:pt x="24366883" y="1454862"/>
                  <a:pt x="24364950" y="3278707"/>
                </a:cubicBezTo>
                <a:cubicBezTo>
                  <a:pt x="24331542" y="3304935"/>
                  <a:pt x="11841093" y="6193633"/>
                  <a:pt x="11608904" y="6206609"/>
                </a:cubicBezTo>
                <a:lnTo>
                  <a:pt x="0" y="619335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E7869"/>
              </a:gs>
              <a:gs pos="50000">
                <a:srgbClr val="17A877"/>
              </a:gs>
              <a:gs pos="100000">
                <a:srgbClr val="00D985"/>
              </a:gs>
            </a:gsLst>
            <a:lin ang="816000" scaled="1"/>
          </a:gradFill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EA746E87-19AA-FD0A-29E8-F0D33647DE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3521" y="1511807"/>
            <a:ext cx="8191599" cy="1145669"/>
          </a:xfrm>
          <a:prstGeom prst="rect">
            <a:avLst/>
          </a:prstGeom>
        </p:spPr>
        <p:txBody>
          <a:bodyPr numCol="2" spcCol="216000">
            <a:noAutofit/>
          </a:bodyPr>
          <a:lstStyle>
            <a:lvl1pPr>
              <a:defRPr sz="949"/>
            </a:lvl1pPr>
            <a:lvl2pPr marL="121438" indent="-121438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949"/>
            </a:lvl2pPr>
            <a:lvl3pPr>
              <a:defRPr sz="949">
                <a:solidFill>
                  <a:srgbClr val="28A092"/>
                </a:solidFill>
              </a:defRPr>
            </a:lvl3pPr>
          </a:lstStyle>
          <a:p>
            <a:pPr lvl="0"/>
            <a:r>
              <a:rPr lang="fr-FR" err="1"/>
              <a:t>Eped</a:t>
            </a:r>
            <a:r>
              <a:rPr lang="fr-FR"/>
              <a:t> ma </a:t>
            </a:r>
            <a:r>
              <a:rPr lang="fr-FR" err="1"/>
              <a:t>volorem</a:t>
            </a:r>
            <a:r>
              <a:rPr lang="fr-FR"/>
              <a:t>. Ad et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cusdamus</a:t>
            </a:r>
            <a:r>
              <a:rPr lang="fr-FR"/>
              <a:t> </a:t>
            </a:r>
            <a:r>
              <a:rPr lang="fr-FR" err="1"/>
              <a:t>sed</a:t>
            </a:r>
            <a:r>
              <a:rPr lang="fr-FR"/>
              <a:t> </a:t>
            </a:r>
            <a:r>
              <a:rPr lang="fr-FR" err="1"/>
              <a:t>moluptatur</a:t>
            </a:r>
            <a:r>
              <a:rPr lang="fr-FR"/>
              <a:t>? </a:t>
            </a:r>
            <a:r>
              <a:rPr lang="fr-FR" err="1"/>
              <a:t>Quiam</a:t>
            </a:r>
            <a:r>
              <a:rPr lang="fr-FR"/>
              <a:t> </a:t>
            </a:r>
            <a:r>
              <a:rPr lang="fr-FR" err="1"/>
              <a:t>dendis</a:t>
            </a:r>
            <a:endParaRPr lang="fr-FR"/>
          </a:p>
          <a:p>
            <a:pPr lvl="0"/>
            <a:r>
              <a:rPr lang="fr-FR"/>
              <a:t>quid </a:t>
            </a:r>
            <a:r>
              <a:rPr lang="fr-FR" err="1"/>
              <a:t>molendem</a:t>
            </a:r>
            <a:r>
              <a:rPr lang="fr-FR"/>
              <a:t> </a:t>
            </a:r>
            <a:r>
              <a:rPr lang="fr-FR" err="1"/>
              <a:t>exceatis</a:t>
            </a:r>
            <a:r>
              <a:rPr lang="fr-FR"/>
              <a:t> de </a:t>
            </a:r>
            <a:r>
              <a:rPr lang="fr-FR" err="1"/>
              <a:t>volupistrum</a:t>
            </a:r>
            <a:r>
              <a:rPr lang="fr-FR"/>
              <a:t> </a:t>
            </a:r>
            <a:r>
              <a:rPr lang="fr-FR" err="1"/>
              <a:t>volor</a:t>
            </a:r>
            <a:r>
              <a:rPr lang="fr-FR"/>
              <a:t> </a:t>
            </a:r>
            <a:r>
              <a:rPr lang="fr-FR" err="1"/>
              <a:t>andantis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quis</a:t>
            </a:r>
            <a:r>
              <a:rPr lang="fr-FR"/>
              <a:t> </a:t>
            </a:r>
            <a:r>
              <a:rPr lang="fr-FR" err="1"/>
              <a:t>ratium</a:t>
            </a:r>
            <a:r>
              <a:rPr lang="fr-FR"/>
              <a:t>,</a:t>
            </a:r>
          </a:p>
          <a:p>
            <a:pPr lvl="0"/>
            <a:r>
              <a:rPr lang="fr-FR" err="1"/>
              <a:t>cumquam</a:t>
            </a:r>
            <a:r>
              <a:rPr lang="fr-FR"/>
              <a:t>, </a:t>
            </a:r>
            <a:r>
              <a:rPr lang="fr-FR" err="1"/>
              <a:t>sitatem</a:t>
            </a:r>
            <a:r>
              <a:rPr lang="fr-FR"/>
              <a:t> </a:t>
            </a:r>
            <a:r>
              <a:rPr lang="fr-FR" err="1"/>
              <a:t>quate</a:t>
            </a:r>
            <a:r>
              <a:rPr lang="fr-FR"/>
              <a:t> </a:t>
            </a:r>
            <a:r>
              <a:rPr lang="fr-FR" err="1"/>
              <a:t>reicitam</a:t>
            </a:r>
            <a:r>
              <a:rPr lang="fr-FR"/>
              <a:t> </a:t>
            </a:r>
            <a:r>
              <a:rPr lang="fr-FR" err="1"/>
              <a:t>comnihil</a:t>
            </a:r>
            <a:r>
              <a:rPr lang="fr-FR"/>
              <a:t> </a:t>
            </a:r>
            <a:r>
              <a:rPr lang="fr-FR" err="1"/>
              <a:t>moluptium</a:t>
            </a:r>
            <a:r>
              <a:rPr lang="fr-FR"/>
              <a:t> rem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voloria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rerspidic</a:t>
            </a:r>
            <a:r>
              <a:rPr lang="fr-FR"/>
              <a:t> to </a:t>
            </a:r>
            <a:r>
              <a:rPr lang="fr-FR" err="1"/>
              <a:t>tectur</a:t>
            </a:r>
            <a:r>
              <a:rPr lang="fr-FR"/>
              <a:t>? Te laces </a:t>
            </a:r>
            <a:r>
              <a:rPr lang="fr-FR" err="1"/>
              <a:t>modignat</a:t>
            </a:r>
            <a:r>
              <a:rPr lang="fr-FR"/>
              <a:t> </a:t>
            </a:r>
            <a:r>
              <a:rPr lang="fr-FR" err="1"/>
              <a:t>aut</a:t>
            </a:r>
            <a:r>
              <a:rPr lang="fr-FR"/>
              <a:t> lia </a:t>
            </a:r>
            <a:r>
              <a:rPr lang="fr-FR" err="1"/>
              <a:t>voluptusaero</a:t>
            </a:r>
            <a:r>
              <a:rPr lang="fr-FR"/>
              <a:t> </a:t>
            </a:r>
            <a:r>
              <a:rPr lang="fr-FR" err="1"/>
              <a:t>conecat</a:t>
            </a:r>
            <a:r>
              <a:rPr lang="fr-FR"/>
              <a:t> </a:t>
            </a:r>
            <a:r>
              <a:rPr lang="fr-FR" err="1"/>
              <a:t>venis</a:t>
            </a:r>
            <a:r>
              <a:rPr lang="fr-FR"/>
              <a:t>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resernatium</a:t>
            </a:r>
            <a:r>
              <a:rPr lang="fr-FR"/>
              <a:t> </a:t>
            </a:r>
            <a:r>
              <a:rPr lang="fr-FR" err="1"/>
              <a:t>nonem</a:t>
            </a:r>
            <a:r>
              <a:rPr lang="fr-FR"/>
              <a:t>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volupta</a:t>
            </a:r>
            <a:r>
              <a:rPr lang="fr-FR"/>
              <a:t> </a:t>
            </a:r>
            <a:r>
              <a:rPr lang="fr-FR" err="1"/>
              <a:t>derionse</a:t>
            </a:r>
            <a:r>
              <a:rPr lang="fr-FR"/>
              <a:t> </a:t>
            </a:r>
            <a:r>
              <a:rPr lang="fr-FR" err="1"/>
              <a:t>volupta</a:t>
            </a:r>
            <a:r>
              <a:rPr lang="fr-FR"/>
              <a:t> cum </a:t>
            </a:r>
            <a:r>
              <a:rPr lang="fr-FR" err="1"/>
              <a:t>eosae</a:t>
            </a:r>
            <a:r>
              <a:rPr lang="fr-FR"/>
              <a:t> que il </a:t>
            </a:r>
            <a:r>
              <a:rPr lang="fr-FR" err="1"/>
              <a:t>esed</a:t>
            </a:r>
            <a:r>
              <a:rPr lang="fr-FR"/>
              <a:t> </a:t>
            </a:r>
            <a:r>
              <a:rPr lang="fr-FR" err="1"/>
              <a:t>minum</a:t>
            </a:r>
            <a:r>
              <a:rPr lang="fr-FR"/>
              <a:t> </a:t>
            </a:r>
            <a:r>
              <a:rPr lang="fr-FR" err="1"/>
              <a:t>dolorer</a:t>
            </a:r>
            <a:r>
              <a:rPr lang="fr-FR"/>
              <a:t> </a:t>
            </a:r>
            <a:r>
              <a:rPr lang="fr-FR" err="1"/>
              <a:t>ferspie</a:t>
            </a:r>
            <a:r>
              <a:rPr lang="fr-FR"/>
              <a:t> </a:t>
            </a:r>
            <a:r>
              <a:rPr lang="fr-FR" err="1"/>
              <a:t>nderibea</a:t>
            </a:r>
            <a:r>
              <a:rPr lang="fr-FR"/>
              <a:t> </a:t>
            </a:r>
            <a:r>
              <a:rPr lang="fr-FR" err="1"/>
              <a:t>quideles</a:t>
            </a:r>
            <a:r>
              <a:rPr lang="fr-FR"/>
              <a:t> </a:t>
            </a:r>
            <a:r>
              <a:rPr lang="fr-FR" err="1"/>
              <a:t>periatur</a:t>
            </a:r>
            <a:r>
              <a:rPr lang="fr-FR"/>
              <a:t> </a:t>
            </a:r>
            <a:r>
              <a:rPr lang="fr-FR" err="1"/>
              <a:t>sequia</a:t>
            </a:r>
            <a:r>
              <a:rPr lang="fr-FR"/>
              <a:t> </a:t>
            </a:r>
            <a:r>
              <a:rPr lang="fr-FR" err="1"/>
              <a:t>erumquosti</a:t>
            </a:r>
            <a:r>
              <a:rPr lang="fr-FR"/>
              <a:t> tem</a:t>
            </a:r>
          </a:p>
          <a:p>
            <a:pPr lvl="0"/>
            <a:endParaRPr lang="fr-FR"/>
          </a:p>
          <a:p>
            <a:pPr lvl="2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endParaRPr lang="fr-FR"/>
          </a:p>
          <a:p>
            <a:pPr lvl="2"/>
            <a:r>
              <a:rPr lang="fr-FR" err="1"/>
              <a:t>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  <a:p>
            <a:pPr lvl="0"/>
            <a:endParaRPr lang="fr-FR"/>
          </a:p>
          <a:p>
            <a:pPr lvl="1"/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 non sent </a:t>
            </a:r>
            <a:r>
              <a:rPr lang="fr-FR" err="1"/>
              <a:t>Gulicum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.</a:t>
            </a:r>
          </a:p>
          <a:p>
            <a:pPr lvl="1"/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1"/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 </a:t>
            </a:r>
            <a:r>
              <a:rPr lang="fr-FR" err="1"/>
              <a:t>constiam</a:t>
            </a:r>
            <a:r>
              <a:rPr lang="fr-FR"/>
              <a:t> </a:t>
            </a:r>
            <a:r>
              <a:rPr lang="fr-FR" err="1"/>
              <a:t>int</a:t>
            </a:r>
            <a:r>
              <a:rPr lang="fr-FR"/>
              <a:t>.</a:t>
            </a:r>
          </a:p>
          <a:p>
            <a:pPr lvl="1"/>
            <a:r>
              <a:rPr lang="fr-FR" err="1"/>
              <a:t>Fultor</a:t>
            </a:r>
            <a:r>
              <a:rPr lang="fr-FR"/>
              <a:t> </a:t>
            </a:r>
            <a:r>
              <a:rPr lang="fr-FR" err="1"/>
              <a:t>pereis</a:t>
            </a:r>
            <a:r>
              <a:rPr lang="fr-FR"/>
              <a:t> </a:t>
            </a:r>
            <a:r>
              <a:rPr lang="fr-FR" err="1"/>
              <a:t>hacta</a:t>
            </a:r>
            <a:r>
              <a:rPr lang="fr-FR"/>
              <a:t>.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310422-AD38-144A-97C6-99D660D79FFF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7F5559BD-8E3C-A8BA-B182-D4B24202ACC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3521" y="3281795"/>
            <a:ext cx="2104931" cy="732508"/>
          </a:xfrm>
          <a:prstGeom prst="rect">
            <a:avLst/>
          </a:prstGeom>
        </p:spPr>
        <p:txBody>
          <a:bodyPr numCol="1" spcCol="216000">
            <a:spAutoFit/>
          </a:bodyPr>
          <a:lstStyle>
            <a:lvl1pPr>
              <a:defRPr sz="949">
                <a:solidFill>
                  <a:schemeClr val="bg1"/>
                </a:solidFill>
              </a:defRPr>
            </a:lvl1pPr>
            <a:lvl2pPr marL="0" indent="0">
              <a:buSzPct val="60000"/>
              <a:buFont typeface="Arial" panose="020B0604020202020204" pitchFamily="34" charset="0"/>
              <a:buNone/>
              <a:defRPr sz="949" b="0">
                <a:solidFill>
                  <a:schemeClr val="bg1"/>
                </a:solidFill>
                <a:latin typeface="+mj-lt"/>
              </a:defRPr>
            </a:lvl2pPr>
            <a:lvl3pPr>
              <a:defRPr sz="938">
                <a:solidFill>
                  <a:srgbClr val="7AB327"/>
                </a:solidFill>
              </a:defRPr>
            </a:lvl3pPr>
          </a:lstStyle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endParaRPr lang="fr-FR"/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C6B79311-1522-CA60-DD59-8C0F1914D4E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99349" y="3281795"/>
            <a:ext cx="2104931" cy="732508"/>
          </a:xfrm>
          <a:prstGeom prst="rect">
            <a:avLst/>
          </a:prstGeom>
        </p:spPr>
        <p:txBody>
          <a:bodyPr numCol="1" spcCol="216000">
            <a:spAutoFit/>
          </a:bodyPr>
          <a:lstStyle>
            <a:lvl1pPr>
              <a:defRPr sz="949">
                <a:solidFill>
                  <a:schemeClr val="bg1"/>
                </a:solidFill>
              </a:defRPr>
            </a:lvl1pPr>
            <a:lvl2pPr marL="0" indent="0">
              <a:buSzPct val="60000"/>
              <a:buFont typeface="Arial" panose="020B0604020202020204" pitchFamily="34" charset="0"/>
              <a:buNone/>
              <a:defRPr sz="949" b="0">
                <a:solidFill>
                  <a:schemeClr val="bg1"/>
                </a:solidFill>
                <a:latin typeface="+mj-lt"/>
              </a:defRPr>
            </a:lvl2pPr>
            <a:lvl3pPr>
              <a:defRPr sz="938">
                <a:solidFill>
                  <a:srgbClr val="7AB327"/>
                </a:solidFill>
              </a:defRPr>
            </a:lvl3pPr>
          </a:lstStyle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endParaRPr lang="fr-FR"/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B954DF32-23CE-10F1-8BE4-097CECE48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25177" y="3281795"/>
            <a:ext cx="2104931" cy="732508"/>
          </a:xfrm>
          <a:prstGeom prst="rect">
            <a:avLst/>
          </a:prstGeom>
        </p:spPr>
        <p:txBody>
          <a:bodyPr numCol="1" spcCol="216000">
            <a:spAutoFit/>
          </a:bodyPr>
          <a:lstStyle>
            <a:lvl1pPr>
              <a:defRPr sz="949">
                <a:solidFill>
                  <a:schemeClr val="bg1"/>
                </a:solidFill>
              </a:defRPr>
            </a:lvl1pPr>
            <a:lvl2pPr marL="0" indent="0">
              <a:buSzPct val="60000"/>
              <a:buFont typeface="Arial" panose="020B0604020202020204" pitchFamily="34" charset="0"/>
              <a:buNone/>
              <a:defRPr sz="949" b="0">
                <a:solidFill>
                  <a:schemeClr val="bg1"/>
                </a:solidFill>
                <a:latin typeface="+mj-lt"/>
              </a:defRPr>
            </a:lvl2pPr>
            <a:lvl3pPr>
              <a:defRPr sz="938">
                <a:solidFill>
                  <a:srgbClr val="7AB327"/>
                </a:solidFill>
              </a:defRPr>
            </a:lvl3pPr>
          </a:lstStyle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endParaRPr lang="fr-FR"/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BE2D3D77-E537-63D9-A800-2E37E319BF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8881" y="424530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28A092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28A092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256793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CBE045-F649-8346-941B-A186F643AEB5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7F5559BD-8E3C-A8BA-B182-D4B24202ACC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0840" y="2763720"/>
            <a:ext cx="1499523" cy="43717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49">
                <a:solidFill>
                  <a:schemeClr val="tx1"/>
                </a:solidFill>
              </a:defRPr>
            </a:lvl1pPr>
            <a:lvl2pPr marL="0" indent="0">
              <a:buSzPct val="60000"/>
              <a:buFont typeface="Arial" panose="020B0604020202020204" pitchFamily="34" charset="0"/>
              <a:buNone/>
              <a:defRPr sz="938" b="0">
                <a:solidFill>
                  <a:schemeClr val="tx1"/>
                </a:solidFill>
                <a:latin typeface="+mj-lt"/>
              </a:defRPr>
            </a:lvl2pPr>
            <a:lvl3pPr>
              <a:defRPr sz="938">
                <a:solidFill>
                  <a:srgbClr val="7AB327"/>
                </a:solidFill>
              </a:defRPr>
            </a:lvl3pPr>
          </a:lstStyle>
          <a:p>
            <a:pPr lvl="0"/>
            <a:r>
              <a:rPr lang="fr-FR" err="1"/>
              <a:t>Antiur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set,</a:t>
            </a:r>
          </a:p>
          <a:p>
            <a:pPr lvl="0"/>
            <a:r>
              <a:rPr lang="fr-FR" err="1"/>
              <a:t>doluptas</a:t>
            </a:r>
            <a:r>
              <a:rPr lang="fr-FR"/>
              <a:t> arum </a:t>
            </a:r>
            <a:r>
              <a:rPr lang="fr-FR" err="1"/>
              <a:t>lorem</a:t>
            </a:r>
            <a:endParaRPr lang="fr-FR"/>
          </a:p>
          <a:p>
            <a:pPr lvl="0"/>
            <a:r>
              <a:rPr lang="fr-FR"/>
              <a:t>ipsum </a:t>
            </a:r>
            <a:r>
              <a:rPr lang="fr-FR" err="1"/>
              <a:t>idebit</a:t>
            </a:r>
            <a:r>
              <a:rPr lang="fr-FR"/>
              <a:t>.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6002CC25-9C46-E413-F2D2-78E2326D16B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6963" y="1728937"/>
            <a:ext cx="1499523" cy="925157"/>
          </a:xfrm>
          <a:custGeom>
            <a:avLst/>
            <a:gdLst>
              <a:gd name="connsiteX0" fmla="*/ 0 w 4777694"/>
              <a:gd name="connsiteY0" fmla="*/ 0 h 2968735"/>
              <a:gd name="connsiteX1" fmla="*/ 4777694 w 4777694"/>
              <a:gd name="connsiteY1" fmla="*/ 0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0" fmla="*/ 0 w 4777694"/>
              <a:gd name="connsiteY0" fmla="*/ 0 h 2968735"/>
              <a:gd name="connsiteX1" fmla="*/ 3279094 w 4777694"/>
              <a:gd name="connsiteY1" fmla="*/ 981075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4" fmla="*/ 0 w 4777694"/>
              <a:gd name="connsiteY4" fmla="*/ 0 h 2968735"/>
              <a:gd name="connsiteX0" fmla="*/ 0 w 4777694"/>
              <a:gd name="connsiteY0" fmla="*/ 0 h 2968735"/>
              <a:gd name="connsiteX1" fmla="*/ 3996644 w 4777694"/>
              <a:gd name="connsiteY1" fmla="*/ 622300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4" fmla="*/ 0 w 477769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609294 w 3996644"/>
              <a:gd name="connsiteY2" fmla="*/ 1825735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996644 w 3996644"/>
              <a:gd name="connsiteY2" fmla="*/ 1841610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996644 w 3996644"/>
              <a:gd name="connsiteY2" fmla="*/ 1854310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133710"/>
              <a:gd name="connsiteX1" fmla="*/ 3996644 w 3996644"/>
              <a:gd name="connsiteY1" fmla="*/ 622300 h 2133710"/>
              <a:gd name="connsiteX2" fmla="*/ 3996644 w 3996644"/>
              <a:gd name="connsiteY2" fmla="*/ 1854310 h 2133710"/>
              <a:gd name="connsiteX3" fmla="*/ 63500 w 3996644"/>
              <a:gd name="connsiteY3" fmla="*/ 2133710 h 2133710"/>
              <a:gd name="connsiteX4" fmla="*/ 0 w 3996644"/>
              <a:gd name="connsiteY4" fmla="*/ 0 h 2133710"/>
              <a:gd name="connsiteX0" fmla="*/ 0 w 3996644"/>
              <a:gd name="connsiteY0" fmla="*/ 0 h 2467085"/>
              <a:gd name="connsiteX1" fmla="*/ 3996644 w 3996644"/>
              <a:gd name="connsiteY1" fmla="*/ 622300 h 2467085"/>
              <a:gd name="connsiteX2" fmla="*/ 3996644 w 3996644"/>
              <a:gd name="connsiteY2" fmla="*/ 1854310 h 2467085"/>
              <a:gd name="connsiteX3" fmla="*/ 6350 w 3996644"/>
              <a:gd name="connsiteY3" fmla="*/ 2467085 h 2467085"/>
              <a:gd name="connsiteX4" fmla="*/ 0 w 3996644"/>
              <a:gd name="connsiteY4" fmla="*/ 0 h 246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6644" h="2467085">
                <a:moveTo>
                  <a:pt x="0" y="0"/>
                </a:moveTo>
                <a:lnTo>
                  <a:pt x="3996644" y="622300"/>
                </a:lnTo>
                <a:lnTo>
                  <a:pt x="3996644" y="1854310"/>
                </a:lnTo>
                <a:lnTo>
                  <a:pt x="6350" y="2467085"/>
                </a:lnTo>
                <a:cubicBezTo>
                  <a:pt x="4233" y="1644723"/>
                  <a:pt x="2117" y="822362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820D65"/>
              </a:gs>
              <a:gs pos="38000">
                <a:srgbClr val="820D65"/>
              </a:gs>
              <a:gs pos="100000">
                <a:srgbClr val="8C0A64"/>
              </a:gs>
            </a:gsLst>
            <a:lin ang="0" scaled="0"/>
          </a:gradFill>
        </p:spPr>
        <p:txBody>
          <a:bodyPr wrap="square" anchor="ctr">
            <a:noAutofit/>
          </a:bodyPr>
          <a:lstStyle>
            <a:lvl1pPr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3373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49">
                <a:solidFill>
                  <a:srgbClr val="800064"/>
                </a:solidFill>
                <a:latin typeface="+mj-lt"/>
              </a:defRPr>
            </a:lvl2pPr>
            <a:lvl3pPr>
              <a:defRPr sz="1499"/>
            </a:lvl3pPr>
          </a:lstStyle>
          <a:p>
            <a:pPr lvl="0"/>
            <a:r>
              <a:rPr lang="fr-FR"/>
              <a:t>2021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0A095EAD-CC68-5C0B-5559-817CC1C2BDA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791756" y="1728937"/>
            <a:ext cx="1499523" cy="925157"/>
          </a:xfrm>
          <a:custGeom>
            <a:avLst/>
            <a:gdLst>
              <a:gd name="connsiteX0" fmla="*/ 0 w 4777694"/>
              <a:gd name="connsiteY0" fmla="*/ 0 h 2968735"/>
              <a:gd name="connsiteX1" fmla="*/ 4777694 w 4777694"/>
              <a:gd name="connsiteY1" fmla="*/ 0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0" fmla="*/ 0 w 4777694"/>
              <a:gd name="connsiteY0" fmla="*/ 0 h 2968735"/>
              <a:gd name="connsiteX1" fmla="*/ 3279094 w 4777694"/>
              <a:gd name="connsiteY1" fmla="*/ 981075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4" fmla="*/ 0 w 4777694"/>
              <a:gd name="connsiteY4" fmla="*/ 0 h 2968735"/>
              <a:gd name="connsiteX0" fmla="*/ 0 w 4777694"/>
              <a:gd name="connsiteY0" fmla="*/ 0 h 2968735"/>
              <a:gd name="connsiteX1" fmla="*/ 3996644 w 4777694"/>
              <a:gd name="connsiteY1" fmla="*/ 622300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4" fmla="*/ 0 w 477769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609294 w 3996644"/>
              <a:gd name="connsiteY2" fmla="*/ 1825735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996644 w 3996644"/>
              <a:gd name="connsiteY2" fmla="*/ 1841610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996644 w 3996644"/>
              <a:gd name="connsiteY2" fmla="*/ 1854310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133710"/>
              <a:gd name="connsiteX1" fmla="*/ 3996644 w 3996644"/>
              <a:gd name="connsiteY1" fmla="*/ 622300 h 2133710"/>
              <a:gd name="connsiteX2" fmla="*/ 3996644 w 3996644"/>
              <a:gd name="connsiteY2" fmla="*/ 1854310 h 2133710"/>
              <a:gd name="connsiteX3" fmla="*/ 63500 w 3996644"/>
              <a:gd name="connsiteY3" fmla="*/ 2133710 h 2133710"/>
              <a:gd name="connsiteX4" fmla="*/ 0 w 3996644"/>
              <a:gd name="connsiteY4" fmla="*/ 0 h 2133710"/>
              <a:gd name="connsiteX0" fmla="*/ 0 w 3996644"/>
              <a:gd name="connsiteY0" fmla="*/ 0 h 2467085"/>
              <a:gd name="connsiteX1" fmla="*/ 3996644 w 3996644"/>
              <a:gd name="connsiteY1" fmla="*/ 622300 h 2467085"/>
              <a:gd name="connsiteX2" fmla="*/ 3996644 w 3996644"/>
              <a:gd name="connsiteY2" fmla="*/ 1854310 h 2467085"/>
              <a:gd name="connsiteX3" fmla="*/ 6350 w 3996644"/>
              <a:gd name="connsiteY3" fmla="*/ 2467085 h 2467085"/>
              <a:gd name="connsiteX4" fmla="*/ 0 w 3996644"/>
              <a:gd name="connsiteY4" fmla="*/ 0 h 246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6644" h="2467085">
                <a:moveTo>
                  <a:pt x="0" y="0"/>
                </a:moveTo>
                <a:lnTo>
                  <a:pt x="3996644" y="622300"/>
                </a:lnTo>
                <a:lnTo>
                  <a:pt x="3996644" y="1854310"/>
                </a:lnTo>
                <a:lnTo>
                  <a:pt x="6350" y="2467085"/>
                </a:lnTo>
                <a:cubicBezTo>
                  <a:pt x="4233" y="1644723"/>
                  <a:pt x="2117" y="822362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920962"/>
              </a:gs>
              <a:gs pos="38000">
                <a:srgbClr val="920962"/>
              </a:gs>
              <a:gs pos="100000">
                <a:srgbClr val="9E0466"/>
              </a:gs>
            </a:gsLst>
            <a:lin ang="0" scaled="0"/>
          </a:gradFill>
        </p:spPr>
        <p:txBody>
          <a:bodyPr wrap="square" anchor="ctr">
            <a:noAutofit/>
          </a:bodyPr>
          <a:lstStyle>
            <a:lvl1pPr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3373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49">
                <a:solidFill>
                  <a:srgbClr val="800064"/>
                </a:solidFill>
                <a:latin typeface="+mj-lt"/>
              </a:defRPr>
            </a:lvl2pPr>
            <a:lvl3pPr>
              <a:defRPr sz="1499"/>
            </a:lvl3pPr>
          </a:lstStyle>
          <a:p>
            <a:pPr lvl="0"/>
            <a:r>
              <a:rPr lang="fr-FR"/>
              <a:t>2022</a:t>
            </a:r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A6D85CD7-0F67-CFE6-937E-3E9E53F473F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76548" y="1728937"/>
            <a:ext cx="1499523" cy="925157"/>
          </a:xfrm>
          <a:custGeom>
            <a:avLst/>
            <a:gdLst>
              <a:gd name="connsiteX0" fmla="*/ 0 w 4777694"/>
              <a:gd name="connsiteY0" fmla="*/ 0 h 2968735"/>
              <a:gd name="connsiteX1" fmla="*/ 4777694 w 4777694"/>
              <a:gd name="connsiteY1" fmla="*/ 0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0" fmla="*/ 0 w 4777694"/>
              <a:gd name="connsiteY0" fmla="*/ 0 h 2968735"/>
              <a:gd name="connsiteX1" fmla="*/ 3279094 w 4777694"/>
              <a:gd name="connsiteY1" fmla="*/ 981075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4" fmla="*/ 0 w 4777694"/>
              <a:gd name="connsiteY4" fmla="*/ 0 h 2968735"/>
              <a:gd name="connsiteX0" fmla="*/ 0 w 4777694"/>
              <a:gd name="connsiteY0" fmla="*/ 0 h 2968735"/>
              <a:gd name="connsiteX1" fmla="*/ 3996644 w 4777694"/>
              <a:gd name="connsiteY1" fmla="*/ 622300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4" fmla="*/ 0 w 477769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609294 w 3996644"/>
              <a:gd name="connsiteY2" fmla="*/ 1825735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996644 w 3996644"/>
              <a:gd name="connsiteY2" fmla="*/ 1841610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996644 w 3996644"/>
              <a:gd name="connsiteY2" fmla="*/ 1854310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133710"/>
              <a:gd name="connsiteX1" fmla="*/ 3996644 w 3996644"/>
              <a:gd name="connsiteY1" fmla="*/ 622300 h 2133710"/>
              <a:gd name="connsiteX2" fmla="*/ 3996644 w 3996644"/>
              <a:gd name="connsiteY2" fmla="*/ 1854310 h 2133710"/>
              <a:gd name="connsiteX3" fmla="*/ 63500 w 3996644"/>
              <a:gd name="connsiteY3" fmla="*/ 2133710 h 2133710"/>
              <a:gd name="connsiteX4" fmla="*/ 0 w 3996644"/>
              <a:gd name="connsiteY4" fmla="*/ 0 h 2133710"/>
              <a:gd name="connsiteX0" fmla="*/ 0 w 3996644"/>
              <a:gd name="connsiteY0" fmla="*/ 0 h 2467085"/>
              <a:gd name="connsiteX1" fmla="*/ 3996644 w 3996644"/>
              <a:gd name="connsiteY1" fmla="*/ 622300 h 2467085"/>
              <a:gd name="connsiteX2" fmla="*/ 3996644 w 3996644"/>
              <a:gd name="connsiteY2" fmla="*/ 1854310 h 2467085"/>
              <a:gd name="connsiteX3" fmla="*/ 6350 w 3996644"/>
              <a:gd name="connsiteY3" fmla="*/ 2467085 h 2467085"/>
              <a:gd name="connsiteX4" fmla="*/ 0 w 3996644"/>
              <a:gd name="connsiteY4" fmla="*/ 0 h 246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6644" h="2467085">
                <a:moveTo>
                  <a:pt x="0" y="0"/>
                </a:moveTo>
                <a:lnTo>
                  <a:pt x="3996644" y="622300"/>
                </a:lnTo>
                <a:lnTo>
                  <a:pt x="3996644" y="1854310"/>
                </a:lnTo>
                <a:lnTo>
                  <a:pt x="6350" y="2467085"/>
                </a:lnTo>
                <a:cubicBezTo>
                  <a:pt x="4233" y="1644723"/>
                  <a:pt x="2117" y="822362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A40265"/>
              </a:gs>
              <a:gs pos="33000">
                <a:srgbClr val="A40265"/>
              </a:gs>
              <a:gs pos="100000">
                <a:srgbClr val="B00065"/>
              </a:gs>
            </a:gsLst>
            <a:lin ang="0" scaled="0"/>
          </a:gradFill>
        </p:spPr>
        <p:txBody>
          <a:bodyPr wrap="square" anchor="ctr">
            <a:noAutofit/>
          </a:bodyPr>
          <a:lstStyle>
            <a:lvl1pPr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3373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49">
                <a:solidFill>
                  <a:srgbClr val="800064"/>
                </a:solidFill>
                <a:latin typeface="+mj-lt"/>
              </a:defRPr>
            </a:lvl2pPr>
            <a:lvl3pPr>
              <a:defRPr sz="1499"/>
            </a:lvl3pPr>
          </a:lstStyle>
          <a:p>
            <a:pPr lvl="0"/>
            <a:r>
              <a:rPr lang="fr-FR"/>
              <a:t>2023</a:t>
            </a:r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1D90E109-53DF-F95D-CF3C-E37FD439E0C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961341" y="1728937"/>
            <a:ext cx="1499523" cy="925157"/>
          </a:xfrm>
          <a:custGeom>
            <a:avLst/>
            <a:gdLst>
              <a:gd name="connsiteX0" fmla="*/ 0 w 4777694"/>
              <a:gd name="connsiteY0" fmla="*/ 0 h 2968735"/>
              <a:gd name="connsiteX1" fmla="*/ 4777694 w 4777694"/>
              <a:gd name="connsiteY1" fmla="*/ 0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0" fmla="*/ 0 w 4777694"/>
              <a:gd name="connsiteY0" fmla="*/ 0 h 2968735"/>
              <a:gd name="connsiteX1" fmla="*/ 3279094 w 4777694"/>
              <a:gd name="connsiteY1" fmla="*/ 981075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4" fmla="*/ 0 w 4777694"/>
              <a:gd name="connsiteY4" fmla="*/ 0 h 2968735"/>
              <a:gd name="connsiteX0" fmla="*/ 0 w 4777694"/>
              <a:gd name="connsiteY0" fmla="*/ 0 h 2968735"/>
              <a:gd name="connsiteX1" fmla="*/ 3996644 w 4777694"/>
              <a:gd name="connsiteY1" fmla="*/ 622300 h 2968735"/>
              <a:gd name="connsiteX2" fmla="*/ 4777694 w 4777694"/>
              <a:gd name="connsiteY2" fmla="*/ 2968735 h 2968735"/>
              <a:gd name="connsiteX3" fmla="*/ 0 w 4777694"/>
              <a:gd name="connsiteY3" fmla="*/ 2968735 h 2968735"/>
              <a:gd name="connsiteX4" fmla="*/ 0 w 477769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609294 w 3996644"/>
              <a:gd name="connsiteY2" fmla="*/ 1825735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996644 w 3996644"/>
              <a:gd name="connsiteY2" fmla="*/ 1841610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968735"/>
              <a:gd name="connsiteX1" fmla="*/ 3996644 w 3996644"/>
              <a:gd name="connsiteY1" fmla="*/ 622300 h 2968735"/>
              <a:gd name="connsiteX2" fmla="*/ 3996644 w 3996644"/>
              <a:gd name="connsiteY2" fmla="*/ 1854310 h 2968735"/>
              <a:gd name="connsiteX3" fmla="*/ 0 w 3996644"/>
              <a:gd name="connsiteY3" fmla="*/ 2968735 h 2968735"/>
              <a:gd name="connsiteX4" fmla="*/ 0 w 3996644"/>
              <a:gd name="connsiteY4" fmla="*/ 0 h 2968735"/>
              <a:gd name="connsiteX0" fmla="*/ 0 w 3996644"/>
              <a:gd name="connsiteY0" fmla="*/ 0 h 2133710"/>
              <a:gd name="connsiteX1" fmla="*/ 3996644 w 3996644"/>
              <a:gd name="connsiteY1" fmla="*/ 622300 h 2133710"/>
              <a:gd name="connsiteX2" fmla="*/ 3996644 w 3996644"/>
              <a:gd name="connsiteY2" fmla="*/ 1854310 h 2133710"/>
              <a:gd name="connsiteX3" fmla="*/ 63500 w 3996644"/>
              <a:gd name="connsiteY3" fmla="*/ 2133710 h 2133710"/>
              <a:gd name="connsiteX4" fmla="*/ 0 w 3996644"/>
              <a:gd name="connsiteY4" fmla="*/ 0 h 2133710"/>
              <a:gd name="connsiteX0" fmla="*/ 0 w 3996644"/>
              <a:gd name="connsiteY0" fmla="*/ 0 h 2467085"/>
              <a:gd name="connsiteX1" fmla="*/ 3996644 w 3996644"/>
              <a:gd name="connsiteY1" fmla="*/ 622300 h 2467085"/>
              <a:gd name="connsiteX2" fmla="*/ 3996644 w 3996644"/>
              <a:gd name="connsiteY2" fmla="*/ 1854310 h 2467085"/>
              <a:gd name="connsiteX3" fmla="*/ 6350 w 3996644"/>
              <a:gd name="connsiteY3" fmla="*/ 2467085 h 2467085"/>
              <a:gd name="connsiteX4" fmla="*/ 0 w 3996644"/>
              <a:gd name="connsiteY4" fmla="*/ 0 h 246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6644" h="2467085">
                <a:moveTo>
                  <a:pt x="0" y="0"/>
                </a:moveTo>
                <a:lnTo>
                  <a:pt x="3996644" y="622300"/>
                </a:lnTo>
                <a:lnTo>
                  <a:pt x="3996644" y="1854310"/>
                </a:lnTo>
                <a:lnTo>
                  <a:pt x="6350" y="2467085"/>
                </a:lnTo>
                <a:cubicBezTo>
                  <a:pt x="4233" y="1644723"/>
                  <a:pt x="2117" y="822362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B60065"/>
              </a:gs>
              <a:gs pos="33000">
                <a:srgbClr val="B60065"/>
              </a:gs>
              <a:gs pos="100000">
                <a:srgbClr val="C30066"/>
              </a:gs>
            </a:gsLst>
            <a:lin ang="0" scaled="0"/>
          </a:gradFill>
        </p:spPr>
        <p:txBody>
          <a:bodyPr wrap="square" anchor="ctr">
            <a:noAutofit/>
          </a:bodyPr>
          <a:lstStyle>
            <a:lvl1pPr algn="ctr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3373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49">
                <a:solidFill>
                  <a:srgbClr val="800064"/>
                </a:solidFill>
                <a:latin typeface="+mj-lt"/>
              </a:defRPr>
            </a:lvl2pPr>
            <a:lvl3pPr>
              <a:defRPr sz="1499"/>
            </a:lvl3pPr>
          </a:lstStyle>
          <a:p>
            <a:pPr lvl="0"/>
            <a:r>
              <a:rPr lang="fr-FR"/>
              <a:t>2023</a:t>
            </a: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03DB09FD-7FEB-2375-D766-CAF61FEE5AB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987420" y="2788074"/>
            <a:ext cx="1499523" cy="584840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49">
                <a:solidFill>
                  <a:schemeClr val="tx1"/>
                </a:solidFill>
              </a:defRPr>
            </a:lvl1pPr>
            <a:lvl2pPr marL="0" indent="0">
              <a:buSzPct val="60000"/>
              <a:buFont typeface="Arial" panose="020B0604020202020204" pitchFamily="34" charset="0"/>
              <a:buNone/>
              <a:defRPr sz="938" b="0">
                <a:solidFill>
                  <a:schemeClr val="tx1"/>
                </a:solidFill>
                <a:latin typeface="+mj-lt"/>
              </a:defRPr>
            </a:lvl2pPr>
            <a:lvl3pPr>
              <a:defRPr sz="938">
                <a:solidFill>
                  <a:srgbClr val="7AB327"/>
                </a:solidFill>
              </a:defRPr>
            </a:lvl3pPr>
          </a:lstStyle>
          <a:p>
            <a:pPr lvl="0"/>
            <a:r>
              <a:rPr lang="pt-BR" err="1"/>
              <a:t>Batarior</a:t>
            </a:r>
            <a:r>
              <a:rPr lang="pt-BR"/>
              <a:t> </a:t>
            </a:r>
            <a:r>
              <a:rPr lang="pt-BR" err="1"/>
              <a:t>idiem</a:t>
            </a:r>
            <a:endParaRPr lang="pt-BR"/>
          </a:p>
          <a:p>
            <a:pPr lvl="0"/>
            <a:r>
              <a:rPr lang="pt-BR" err="1"/>
              <a:t>pris</a:t>
            </a:r>
            <a:r>
              <a:rPr lang="pt-BR"/>
              <a:t>, </a:t>
            </a:r>
            <a:r>
              <a:rPr lang="pt-BR" err="1"/>
              <a:t>nox</a:t>
            </a:r>
            <a:r>
              <a:rPr lang="pt-BR"/>
              <a:t> num, num,</a:t>
            </a:r>
          </a:p>
          <a:p>
            <a:pPr lvl="0"/>
            <a:r>
              <a:rPr lang="pt-BR" err="1"/>
              <a:t>consimo</a:t>
            </a:r>
            <a:r>
              <a:rPr lang="pt-BR"/>
              <a:t> musa o </a:t>
            </a:r>
            <a:r>
              <a:rPr lang="pt-BR" err="1"/>
              <a:t>eti</a:t>
            </a:r>
            <a:r>
              <a:rPr lang="pt-BR"/>
              <a:t>,</a:t>
            </a:r>
          </a:p>
          <a:p>
            <a:pPr lvl="0"/>
            <a:r>
              <a:rPr lang="pt-BR" err="1"/>
              <a:t>eliculi</a:t>
            </a:r>
            <a:r>
              <a:rPr lang="pt-BR"/>
              <a:t> </a:t>
            </a:r>
            <a:r>
              <a:rPr lang="pt-BR" err="1"/>
              <a:t>ciesse</a:t>
            </a:r>
            <a:r>
              <a:rPr lang="pt-BR"/>
              <a:t> tam.</a:t>
            </a:r>
            <a:endParaRPr lang="fr-FR"/>
          </a:p>
        </p:txBody>
      </p:sp>
      <p:sp>
        <p:nvSpPr>
          <p:cNvPr id="24" name="Espace réservé du texte 15">
            <a:extLst>
              <a:ext uri="{FF2B5EF4-FFF2-40B4-BE49-F238E27FC236}">
                <a16:creationId xmlns:a16="http://schemas.microsoft.com/office/drawing/2014/main" id="{65557E40-32DD-93C3-4460-672080DDB84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909130" y="2788074"/>
            <a:ext cx="1499523" cy="43717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49">
                <a:solidFill>
                  <a:schemeClr val="tx1"/>
                </a:solidFill>
              </a:defRPr>
            </a:lvl1pPr>
            <a:lvl2pPr marL="0" indent="0">
              <a:buSzPct val="60000"/>
              <a:buFont typeface="Arial" panose="020B0604020202020204" pitchFamily="34" charset="0"/>
              <a:buNone/>
              <a:defRPr sz="938" b="0">
                <a:solidFill>
                  <a:schemeClr val="tx1"/>
                </a:solidFill>
                <a:latin typeface="+mj-lt"/>
              </a:defRPr>
            </a:lvl2pPr>
            <a:lvl3pPr>
              <a:defRPr sz="938">
                <a:solidFill>
                  <a:srgbClr val="7AB327"/>
                </a:solidFill>
              </a:defRPr>
            </a:lvl3pPr>
          </a:lstStyle>
          <a:p>
            <a:pPr lvl="0"/>
            <a:r>
              <a:rPr lang="fr-FR" err="1"/>
              <a:t>Antiur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set,</a:t>
            </a:r>
          </a:p>
          <a:p>
            <a:pPr lvl="0"/>
            <a:r>
              <a:rPr lang="fr-FR" err="1"/>
              <a:t>doluptas</a:t>
            </a:r>
            <a:r>
              <a:rPr lang="fr-FR"/>
              <a:t> arum </a:t>
            </a:r>
            <a:r>
              <a:rPr lang="fr-FR" err="1"/>
              <a:t>lorem</a:t>
            </a:r>
            <a:endParaRPr lang="fr-FR"/>
          </a:p>
          <a:p>
            <a:pPr lvl="0"/>
            <a:r>
              <a:rPr lang="fr-FR"/>
              <a:t>ipsum </a:t>
            </a:r>
            <a:r>
              <a:rPr lang="fr-FR" err="1"/>
              <a:t>idebit</a:t>
            </a:r>
            <a:r>
              <a:rPr lang="fr-FR"/>
              <a:t>.</a:t>
            </a:r>
          </a:p>
        </p:txBody>
      </p:sp>
      <p:sp>
        <p:nvSpPr>
          <p:cNvPr id="25" name="Espace réservé du texte 15">
            <a:extLst>
              <a:ext uri="{FF2B5EF4-FFF2-40B4-BE49-F238E27FC236}">
                <a16:creationId xmlns:a16="http://schemas.microsoft.com/office/drawing/2014/main" id="{2227E99B-A6CD-7EDA-2713-41787584E2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067583" y="2788074"/>
            <a:ext cx="1499523" cy="289503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49">
                <a:solidFill>
                  <a:schemeClr val="tx1"/>
                </a:solidFill>
              </a:defRPr>
            </a:lvl1pPr>
            <a:lvl2pPr marL="0" indent="0">
              <a:buSzPct val="60000"/>
              <a:buFont typeface="Arial" panose="020B0604020202020204" pitchFamily="34" charset="0"/>
              <a:buNone/>
              <a:defRPr sz="938" b="0">
                <a:solidFill>
                  <a:schemeClr val="tx1"/>
                </a:solidFill>
                <a:latin typeface="+mj-lt"/>
              </a:defRPr>
            </a:lvl2pPr>
            <a:lvl3pPr>
              <a:defRPr sz="938">
                <a:solidFill>
                  <a:srgbClr val="7AB327"/>
                </a:solidFill>
              </a:defRPr>
            </a:lvl3pPr>
          </a:lstStyle>
          <a:p>
            <a:pPr lvl="0"/>
            <a:r>
              <a:rPr lang="pt-BR" err="1"/>
              <a:t>Doluptas</a:t>
            </a:r>
            <a:r>
              <a:rPr lang="pt-BR"/>
              <a:t> </a:t>
            </a:r>
            <a:r>
              <a:rPr lang="pt-BR" err="1"/>
              <a:t>arum</a:t>
            </a:r>
            <a:r>
              <a:rPr lang="pt-BR"/>
              <a:t> </a:t>
            </a:r>
            <a:r>
              <a:rPr lang="pt-BR" err="1"/>
              <a:t>lorem</a:t>
            </a:r>
            <a:endParaRPr lang="pt-BR"/>
          </a:p>
          <a:p>
            <a:pPr lvl="0"/>
            <a:r>
              <a:rPr lang="pt-BR"/>
              <a:t>ipsum </a:t>
            </a:r>
            <a:r>
              <a:rPr lang="pt-BR" err="1"/>
              <a:t>idebit</a:t>
            </a:r>
            <a:r>
              <a:rPr lang="pt-BR"/>
              <a:t>.</a:t>
            </a:r>
            <a:endParaRPr lang="fr-FR"/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7552FDDA-4918-8756-50BE-A466AD63C32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78881" y="424530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80006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3114201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.Plan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CBE045-F649-8346-941B-A186F643AEB5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7552FDDA-4918-8756-50BE-A466AD63C32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78881" y="424530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264FC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Planning du projet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7" name="Espace réservé du tableau 6">
            <a:extLst>
              <a:ext uri="{FF2B5EF4-FFF2-40B4-BE49-F238E27FC236}">
                <a16:creationId xmlns:a16="http://schemas.microsoft.com/office/drawing/2014/main" id="{FCDD0DE0-EF2E-DC0E-D186-8B37364E0446}"/>
              </a:ext>
            </a:extLst>
          </p:cNvPr>
          <p:cNvSpPr>
            <a:spLocks noGrp="1"/>
          </p:cNvSpPr>
          <p:nvPr>
            <p:ph type="tbl" sz="quarter" idx="31"/>
          </p:nvPr>
        </p:nvSpPr>
        <p:spPr>
          <a:xfrm>
            <a:off x="478337" y="1152145"/>
            <a:ext cx="8186239" cy="178968"/>
          </a:xfrm>
        </p:spPr>
        <p:txBody>
          <a:bodyPr/>
          <a:lstStyle/>
          <a:p>
            <a:r>
              <a:rPr lang="fr-FR"/>
              <a:t>Cliquez sur l'icône pour ajouter un tableau</a:t>
            </a:r>
          </a:p>
        </p:txBody>
      </p:sp>
    </p:spTree>
    <p:extLst>
      <p:ext uri="{BB962C8B-B14F-4D97-AF65-F5344CB8AC3E}">
        <p14:creationId xmlns:p14="http://schemas.microsoft.com/office/powerpoint/2010/main" val="237318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09643BA-1D61-8246-8621-1BB76EDCDA84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1732CE59-748F-3A82-3B02-FDF8A19716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880" y="1378078"/>
            <a:ext cx="1920288" cy="107072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49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sz="3298" b="0">
                <a:solidFill>
                  <a:srgbClr val="264FC4"/>
                </a:solidFill>
                <a:latin typeface="+mj-lt"/>
              </a:defRPr>
            </a:lvl3pPr>
          </a:lstStyle>
          <a:p>
            <a:pPr lvl="2"/>
            <a:r>
              <a:rPr lang="fr-FR"/>
              <a:t>1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72427529-67CC-0975-093F-352549F577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563957" y="1378079"/>
            <a:ext cx="1920288" cy="105298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lang="fr-FR" sz="94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298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724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2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2260B0A7-A4C8-F518-47D4-A384CC1C34A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49033" y="1378079"/>
            <a:ext cx="1920288" cy="105298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lang="fr-FR" sz="94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298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724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3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606DF007-C5AB-3AD4-17C6-1FDB6AC6F76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734110" y="1378079"/>
            <a:ext cx="1920288" cy="105298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49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298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724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4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8" name="Espace réservé du graphique SmartArt 17">
            <a:extLst>
              <a:ext uri="{FF2B5EF4-FFF2-40B4-BE49-F238E27FC236}">
                <a16:creationId xmlns:a16="http://schemas.microsoft.com/office/drawing/2014/main" id="{DD193A92-96F6-EECC-42E0-9BA7C7ECC88E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479650" y="476023"/>
            <a:ext cx="200017" cy="185516"/>
          </a:xfrm>
          <a:custGeom>
            <a:avLst/>
            <a:gdLst>
              <a:gd name="connsiteX0" fmla="*/ 1 w 533102"/>
              <a:gd name="connsiteY0" fmla="*/ 0 h 494708"/>
              <a:gd name="connsiteX1" fmla="*/ 533098 w 533102"/>
              <a:gd name="connsiteY1" fmla="*/ 179612 h 494708"/>
              <a:gd name="connsiteX2" fmla="*/ 533102 w 533102"/>
              <a:gd name="connsiteY2" fmla="*/ 342486 h 494708"/>
              <a:gd name="connsiteX3" fmla="*/ 0 w 533102"/>
              <a:gd name="connsiteY3" fmla="*/ 494708 h 49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102" h="494708">
                <a:moveTo>
                  <a:pt x="1" y="0"/>
                </a:moveTo>
                <a:lnTo>
                  <a:pt x="533098" y="179612"/>
                </a:lnTo>
                <a:lnTo>
                  <a:pt x="533102" y="342486"/>
                </a:lnTo>
                <a:lnTo>
                  <a:pt x="0" y="494708"/>
                </a:lnTo>
                <a:close/>
              </a:path>
            </a:pathLst>
          </a:custGeom>
          <a:solidFill>
            <a:srgbClr val="508ECC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B6F44AF5-B621-9798-4F8D-AE142CA0EA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78880" y="2854542"/>
            <a:ext cx="1920288" cy="105298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49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298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724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5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61F1DB41-D982-D006-22C7-BA40926D96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563957" y="2854542"/>
            <a:ext cx="1920288" cy="105298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lang="fr-FR" sz="94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298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724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6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64A600C9-BB05-9AFB-CC63-DDB9029726A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649033" y="2854542"/>
            <a:ext cx="1920288" cy="105298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lang="fr-FR" sz="94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298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724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7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E10E6547-3B75-86A9-7138-277CC19DFF7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734110" y="2854542"/>
            <a:ext cx="1920288" cy="105298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49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298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724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8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24" name="Espace réservé du texte 11">
            <a:extLst>
              <a:ext uri="{FF2B5EF4-FFF2-40B4-BE49-F238E27FC236}">
                <a16:creationId xmlns:a16="http://schemas.microsoft.com/office/drawing/2014/main" id="{DFA39929-47CD-791A-B96F-CBE43EB2C99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1416" y="420835"/>
            <a:ext cx="7882982" cy="560603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264FC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386562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7BAA90-A38A-1C42-890D-4E30728311BB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1732CE59-748F-3A82-3B02-FDF8A19716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881" y="1990757"/>
            <a:ext cx="2377138" cy="1391407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49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sz="1124" b="0">
                <a:solidFill>
                  <a:srgbClr val="800064"/>
                </a:solidFill>
                <a:latin typeface="Avenir LT Std 35 Light" panose="020B0402020203020204" pitchFamily="34" charset="0"/>
              </a:defRPr>
            </a:lvl2pPr>
            <a:lvl3pPr>
              <a:lnSpc>
                <a:spcPct val="90000"/>
              </a:lnSpc>
              <a:defRPr lang="fr-FR" sz="1499" b="0" kern="120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3pPr>
          </a:lstStyle>
          <a:p>
            <a:pPr lvl="2"/>
            <a:r>
              <a:rPr lang="fr-FR"/>
              <a:t>Titre 1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/>
              <a:t>Sous-titre sur deux ou trois lignes</a:t>
            </a:r>
          </a:p>
          <a:p>
            <a:pPr lvl="0"/>
            <a:endParaRPr lang="fr-FR"/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endParaRPr lang="fr-FR"/>
          </a:p>
          <a:p>
            <a:pPr lvl="0"/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ncludem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endParaRPr lang="fr-FR"/>
          </a:p>
          <a:p>
            <a:pPr lvl="0"/>
            <a:r>
              <a:rPr lang="fr-FR" err="1"/>
              <a:t>upimis</a:t>
            </a:r>
            <a:r>
              <a:rPr lang="fr-FR"/>
              <a:t>. </a:t>
            </a: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, non sent</a:t>
            </a:r>
          </a:p>
          <a:p>
            <a:pPr lvl="0"/>
            <a:r>
              <a:rPr lang="fr-FR" err="1"/>
              <a:t>Gulicum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 </a:t>
            </a:r>
            <a:r>
              <a:rPr lang="fr-FR" err="1"/>
              <a:t>publiis</a:t>
            </a:r>
            <a:r>
              <a:rPr lang="fr-FR"/>
              <a:t> </a:t>
            </a:r>
            <a:r>
              <a:rPr lang="fr-FR" err="1"/>
              <a:t>clerecios</a:t>
            </a:r>
            <a:r>
              <a:rPr lang="fr-FR"/>
              <a:t> </a:t>
            </a:r>
            <a:r>
              <a:rPr lang="fr-FR" err="1"/>
              <a:t>bonsu</a:t>
            </a:r>
            <a:r>
              <a:rPr lang="fr-FR"/>
              <a:t>-</a:t>
            </a:r>
          </a:p>
          <a:p>
            <a:pPr lvl="0"/>
            <a:r>
              <a:rPr lang="fr-FR"/>
              <a:t>lo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 </a:t>
            </a:r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endParaRPr lang="fr-FR"/>
          </a:p>
          <a:p>
            <a:pPr lvl="0"/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, </a:t>
            </a:r>
            <a:r>
              <a:rPr lang="fr-FR" err="1"/>
              <a:t>constiam</a:t>
            </a:r>
            <a:r>
              <a:rPr lang="fr-FR"/>
              <a:t> </a:t>
            </a:r>
            <a:r>
              <a:rPr lang="fr-FR" err="1"/>
              <a:t>quei</a:t>
            </a:r>
            <a:r>
              <a:rPr lang="fr-FR"/>
              <a:t> con taris</a:t>
            </a: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513D19D4-1C91-266B-807B-1B3CBF2553D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91026" y="3513804"/>
            <a:ext cx="2476004" cy="736141"/>
          </a:xfrm>
          <a:custGeom>
            <a:avLst/>
            <a:gdLst>
              <a:gd name="connsiteX0" fmla="*/ 0 w 6601620"/>
              <a:gd name="connsiteY0" fmla="*/ 0 h 1963043"/>
              <a:gd name="connsiteX1" fmla="*/ 6601620 w 6601620"/>
              <a:gd name="connsiteY1" fmla="*/ 0 h 1963043"/>
              <a:gd name="connsiteX2" fmla="*/ 6601620 w 6601620"/>
              <a:gd name="connsiteY2" fmla="*/ 1963043 h 1963043"/>
              <a:gd name="connsiteX3" fmla="*/ 0 w 6601620"/>
              <a:gd name="connsiteY3" fmla="*/ 1963043 h 1963043"/>
              <a:gd name="connsiteX4" fmla="*/ 0 w 6601620"/>
              <a:gd name="connsiteY4" fmla="*/ 0 h 1963043"/>
              <a:gd name="connsiteX0" fmla="*/ 0 w 6601620"/>
              <a:gd name="connsiteY0" fmla="*/ 0 h 1963043"/>
              <a:gd name="connsiteX1" fmla="*/ 6596857 w 6601620"/>
              <a:gd name="connsiteY1" fmla="*/ 323850 h 1963043"/>
              <a:gd name="connsiteX2" fmla="*/ 6601620 w 6601620"/>
              <a:gd name="connsiteY2" fmla="*/ 1963043 h 1963043"/>
              <a:gd name="connsiteX3" fmla="*/ 0 w 6601620"/>
              <a:gd name="connsiteY3" fmla="*/ 1963043 h 1963043"/>
              <a:gd name="connsiteX4" fmla="*/ 0 w 6601620"/>
              <a:gd name="connsiteY4" fmla="*/ 0 h 1963043"/>
              <a:gd name="connsiteX0" fmla="*/ 0 w 6599239"/>
              <a:gd name="connsiteY0" fmla="*/ 0 h 1963043"/>
              <a:gd name="connsiteX1" fmla="*/ 6596857 w 6599239"/>
              <a:gd name="connsiteY1" fmla="*/ 323850 h 1963043"/>
              <a:gd name="connsiteX2" fmla="*/ 6599239 w 6599239"/>
              <a:gd name="connsiteY2" fmla="*/ 1651100 h 1963043"/>
              <a:gd name="connsiteX3" fmla="*/ 0 w 6599239"/>
              <a:gd name="connsiteY3" fmla="*/ 1963043 h 1963043"/>
              <a:gd name="connsiteX4" fmla="*/ 0 w 6599239"/>
              <a:gd name="connsiteY4" fmla="*/ 0 h 1963043"/>
              <a:gd name="connsiteX0" fmla="*/ 0 w 6599239"/>
              <a:gd name="connsiteY0" fmla="*/ 0 h 1963043"/>
              <a:gd name="connsiteX1" fmla="*/ 6596857 w 6599239"/>
              <a:gd name="connsiteY1" fmla="*/ 309563 h 1963043"/>
              <a:gd name="connsiteX2" fmla="*/ 6599239 w 6599239"/>
              <a:gd name="connsiteY2" fmla="*/ 1651100 h 1963043"/>
              <a:gd name="connsiteX3" fmla="*/ 0 w 6599239"/>
              <a:gd name="connsiteY3" fmla="*/ 1963043 h 1963043"/>
              <a:gd name="connsiteX4" fmla="*/ 0 w 6599239"/>
              <a:gd name="connsiteY4" fmla="*/ 0 h 1963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9239" h="1963043">
                <a:moveTo>
                  <a:pt x="0" y="0"/>
                </a:moveTo>
                <a:lnTo>
                  <a:pt x="6596857" y="309563"/>
                </a:lnTo>
                <a:cubicBezTo>
                  <a:pt x="6598445" y="855961"/>
                  <a:pt x="6597651" y="1104702"/>
                  <a:pt x="6599239" y="1651100"/>
                </a:cubicBezTo>
                <a:lnTo>
                  <a:pt x="0" y="19630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60000">
                <a:srgbClr val="A2478D"/>
              </a:gs>
              <a:gs pos="0">
                <a:srgbClr val="A2478D"/>
              </a:gs>
              <a:gs pos="100000">
                <a:srgbClr val="800E64"/>
              </a:gs>
            </a:gsLst>
            <a:lin ang="0" scaled="0"/>
          </a:gradFill>
        </p:spPr>
        <p:txBody>
          <a:bodyPr wrap="square" lIns="72000" tIns="72000" rIns="72000" bIns="72000" numCol="1" spcCol="216000" anchor="ctr">
            <a:noAutofit/>
          </a:bodyPr>
          <a:lstStyle>
            <a:lvl1pPr>
              <a:defRPr sz="938" b="1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sz="1124" b="0">
                <a:solidFill>
                  <a:srgbClr val="800064"/>
                </a:solidFill>
                <a:latin typeface="Avenir LT Std 35 Light" panose="020B0402020203020204" pitchFamily="34" charset="0"/>
              </a:defRPr>
            </a:lvl2pPr>
            <a:lvl3pPr>
              <a:lnSpc>
                <a:spcPct val="90000"/>
              </a:lnSpc>
              <a:defRPr lang="fr-FR" sz="1499" b="0" kern="120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endParaRPr lang="fr-FR"/>
          </a:p>
          <a:p>
            <a:pPr lvl="0"/>
            <a:r>
              <a:rPr lang="fr-FR" err="1"/>
              <a:t>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</a:t>
            </a:r>
            <a:r>
              <a:rPr lang="fr-FR"/>
              <a:t> </a:t>
            </a:r>
            <a:r>
              <a:rPr lang="fr-FR" err="1"/>
              <a:t>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</p:txBody>
      </p:sp>
      <p:sp>
        <p:nvSpPr>
          <p:cNvPr id="22" name="Espace réservé pour une image  36">
            <a:extLst>
              <a:ext uri="{FF2B5EF4-FFF2-40B4-BE49-F238E27FC236}">
                <a16:creationId xmlns:a16="http://schemas.microsoft.com/office/drawing/2014/main" id="{EDD5E28F-F4A4-CA92-1DC4-5FC4BEE52E9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78881" y="1207920"/>
            <a:ext cx="642932" cy="6838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23" name="Espace réservé pour une image  36">
            <a:extLst>
              <a:ext uri="{FF2B5EF4-FFF2-40B4-BE49-F238E27FC236}">
                <a16:creationId xmlns:a16="http://schemas.microsoft.com/office/drawing/2014/main" id="{1FEAE9EB-E329-F281-AEFB-BFD27142249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408898" y="1207920"/>
            <a:ext cx="642932" cy="6838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24" name="Espace réservé pour une image  36">
            <a:extLst>
              <a:ext uri="{FF2B5EF4-FFF2-40B4-BE49-F238E27FC236}">
                <a16:creationId xmlns:a16="http://schemas.microsoft.com/office/drawing/2014/main" id="{497A81B2-4708-76E4-734A-7DABCC68F32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338916" y="1207920"/>
            <a:ext cx="642932" cy="6838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66A98A0D-F61C-432D-8A6F-57E755579D5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78881" y="424530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80006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DCC564C1-A584-323D-8039-77910064618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27044" y="3513804"/>
            <a:ext cx="2476004" cy="736141"/>
          </a:xfrm>
          <a:custGeom>
            <a:avLst/>
            <a:gdLst>
              <a:gd name="connsiteX0" fmla="*/ 0 w 6601620"/>
              <a:gd name="connsiteY0" fmla="*/ 0 h 1963043"/>
              <a:gd name="connsiteX1" fmla="*/ 6601620 w 6601620"/>
              <a:gd name="connsiteY1" fmla="*/ 0 h 1963043"/>
              <a:gd name="connsiteX2" fmla="*/ 6601620 w 6601620"/>
              <a:gd name="connsiteY2" fmla="*/ 1963043 h 1963043"/>
              <a:gd name="connsiteX3" fmla="*/ 0 w 6601620"/>
              <a:gd name="connsiteY3" fmla="*/ 1963043 h 1963043"/>
              <a:gd name="connsiteX4" fmla="*/ 0 w 6601620"/>
              <a:gd name="connsiteY4" fmla="*/ 0 h 1963043"/>
              <a:gd name="connsiteX0" fmla="*/ 0 w 6601620"/>
              <a:gd name="connsiteY0" fmla="*/ 0 h 1963043"/>
              <a:gd name="connsiteX1" fmla="*/ 6596857 w 6601620"/>
              <a:gd name="connsiteY1" fmla="*/ 323850 h 1963043"/>
              <a:gd name="connsiteX2" fmla="*/ 6601620 w 6601620"/>
              <a:gd name="connsiteY2" fmla="*/ 1963043 h 1963043"/>
              <a:gd name="connsiteX3" fmla="*/ 0 w 6601620"/>
              <a:gd name="connsiteY3" fmla="*/ 1963043 h 1963043"/>
              <a:gd name="connsiteX4" fmla="*/ 0 w 6601620"/>
              <a:gd name="connsiteY4" fmla="*/ 0 h 1963043"/>
              <a:gd name="connsiteX0" fmla="*/ 0 w 6599239"/>
              <a:gd name="connsiteY0" fmla="*/ 0 h 1963043"/>
              <a:gd name="connsiteX1" fmla="*/ 6596857 w 6599239"/>
              <a:gd name="connsiteY1" fmla="*/ 323850 h 1963043"/>
              <a:gd name="connsiteX2" fmla="*/ 6599239 w 6599239"/>
              <a:gd name="connsiteY2" fmla="*/ 1651100 h 1963043"/>
              <a:gd name="connsiteX3" fmla="*/ 0 w 6599239"/>
              <a:gd name="connsiteY3" fmla="*/ 1963043 h 1963043"/>
              <a:gd name="connsiteX4" fmla="*/ 0 w 6599239"/>
              <a:gd name="connsiteY4" fmla="*/ 0 h 1963043"/>
              <a:gd name="connsiteX0" fmla="*/ 0 w 6599239"/>
              <a:gd name="connsiteY0" fmla="*/ 0 h 1963043"/>
              <a:gd name="connsiteX1" fmla="*/ 6596857 w 6599239"/>
              <a:gd name="connsiteY1" fmla="*/ 309563 h 1963043"/>
              <a:gd name="connsiteX2" fmla="*/ 6599239 w 6599239"/>
              <a:gd name="connsiteY2" fmla="*/ 1651100 h 1963043"/>
              <a:gd name="connsiteX3" fmla="*/ 0 w 6599239"/>
              <a:gd name="connsiteY3" fmla="*/ 1963043 h 1963043"/>
              <a:gd name="connsiteX4" fmla="*/ 0 w 6599239"/>
              <a:gd name="connsiteY4" fmla="*/ 0 h 1963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9239" h="1963043">
                <a:moveTo>
                  <a:pt x="0" y="0"/>
                </a:moveTo>
                <a:lnTo>
                  <a:pt x="6596857" y="309563"/>
                </a:lnTo>
                <a:cubicBezTo>
                  <a:pt x="6598445" y="855961"/>
                  <a:pt x="6597651" y="1104702"/>
                  <a:pt x="6599239" y="1651100"/>
                </a:cubicBezTo>
                <a:lnTo>
                  <a:pt x="0" y="19630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60000">
                <a:srgbClr val="A2478D"/>
              </a:gs>
              <a:gs pos="0">
                <a:srgbClr val="A2478D"/>
              </a:gs>
              <a:gs pos="100000">
                <a:srgbClr val="800E64"/>
              </a:gs>
            </a:gsLst>
            <a:lin ang="0" scaled="0"/>
          </a:gradFill>
        </p:spPr>
        <p:txBody>
          <a:bodyPr wrap="square" lIns="72000" tIns="72000" rIns="72000" bIns="72000" numCol="1" spcCol="216000" anchor="ctr">
            <a:noAutofit/>
          </a:bodyPr>
          <a:lstStyle>
            <a:lvl1pPr>
              <a:defRPr sz="938" b="1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sz="1124" b="0">
                <a:solidFill>
                  <a:srgbClr val="800064"/>
                </a:solidFill>
                <a:latin typeface="Avenir LT Std 35 Light" panose="020B0402020203020204" pitchFamily="34" charset="0"/>
              </a:defRPr>
            </a:lvl2pPr>
            <a:lvl3pPr>
              <a:lnSpc>
                <a:spcPct val="90000"/>
              </a:lnSpc>
              <a:defRPr lang="fr-FR" sz="1499" b="0" kern="120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endParaRPr lang="fr-FR"/>
          </a:p>
          <a:p>
            <a:pPr lvl="0"/>
            <a:r>
              <a:rPr lang="fr-FR" err="1"/>
              <a:t>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</a:t>
            </a:r>
            <a:r>
              <a:rPr lang="fr-FR"/>
              <a:t> </a:t>
            </a:r>
            <a:r>
              <a:rPr lang="fr-FR" err="1"/>
              <a:t>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90020EF3-3DAA-984A-4324-65A00F3C65F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263191" y="3513804"/>
            <a:ext cx="2476004" cy="736141"/>
          </a:xfrm>
          <a:custGeom>
            <a:avLst/>
            <a:gdLst>
              <a:gd name="connsiteX0" fmla="*/ 0 w 6601620"/>
              <a:gd name="connsiteY0" fmla="*/ 0 h 1963043"/>
              <a:gd name="connsiteX1" fmla="*/ 6601620 w 6601620"/>
              <a:gd name="connsiteY1" fmla="*/ 0 h 1963043"/>
              <a:gd name="connsiteX2" fmla="*/ 6601620 w 6601620"/>
              <a:gd name="connsiteY2" fmla="*/ 1963043 h 1963043"/>
              <a:gd name="connsiteX3" fmla="*/ 0 w 6601620"/>
              <a:gd name="connsiteY3" fmla="*/ 1963043 h 1963043"/>
              <a:gd name="connsiteX4" fmla="*/ 0 w 6601620"/>
              <a:gd name="connsiteY4" fmla="*/ 0 h 1963043"/>
              <a:gd name="connsiteX0" fmla="*/ 0 w 6601620"/>
              <a:gd name="connsiteY0" fmla="*/ 0 h 1963043"/>
              <a:gd name="connsiteX1" fmla="*/ 6596857 w 6601620"/>
              <a:gd name="connsiteY1" fmla="*/ 323850 h 1963043"/>
              <a:gd name="connsiteX2" fmla="*/ 6601620 w 6601620"/>
              <a:gd name="connsiteY2" fmla="*/ 1963043 h 1963043"/>
              <a:gd name="connsiteX3" fmla="*/ 0 w 6601620"/>
              <a:gd name="connsiteY3" fmla="*/ 1963043 h 1963043"/>
              <a:gd name="connsiteX4" fmla="*/ 0 w 6601620"/>
              <a:gd name="connsiteY4" fmla="*/ 0 h 1963043"/>
              <a:gd name="connsiteX0" fmla="*/ 0 w 6599239"/>
              <a:gd name="connsiteY0" fmla="*/ 0 h 1963043"/>
              <a:gd name="connsiteX1" fmla="*/ 6596857 w 6599239"/>
              <a:gd name="connsiteY1" fmla="*/ 323850 h 1963043"/>
              <a:gd name="connsiteX2" fmla="*/ 6599239 w 6599239"/>
              <a:gd name="connsiteY2" fmla="*/ 1651100 h 1963043"/>
              <a:gd name="connsiteX3" fmla="*/ 0 w 6599239"/>
              <a:gd name="connsiteY3" fmla="*/ 1963043 h 1963043"/>
              <a:gd name="connsiteX4" fmla="*/ 0 w 6599239"/>
              <a:gd name="connsiteY4" fmla="*/ 0 h 1963043"/>
              <a:gd name="connsiteX0" fmla="*/ 0 w 6599239"/>
              <a:gd name="connsiteY0" fmla="*/ 0 h 1963043"/>
              <a:gd name="connsiteX1" fmla="*/ 6596857 w 6599239"/>
              <a:gd name="connsiteY1" fmla="*/ 309563 h 1963043"/>
              <a:gd name="connsiteX2" fmla="*/ 6599239 w 6599239"/>
              <a:gd name="connsiteY2" fmla="*/ 1651100 h 1963043"/>
              <a:gd name="connsiteX3" fmla="*/ 0 w 6599239"/>
              <a:gd name="connsiteY3" fmla="*/ 1963043 h 1963043"/>
              <a:gd name="connsiteX4" fmla="*/ 0 w 6599239"/>
              <a:gd name="connsiteY4" fmla="*/ 0 h 1963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9239" h="1963043">
                <a:moveTo>
                  <a:pt x="0" y="0"/>
                </a:moveTo>
                <a:lnTo>
                  <a:pt x="6596857" y="309563"/>
                </a:lnTo>
                <a:cubicBezTo>
                  <a:pt x="6598445" y="855961"/>
                  <a:pt x="6597651" y="1104702"/>
                  <a:pt x="6599239" y="1651100"/>
                </a:cubicBezTo>
                <a:lnTo>
                  <a:pt x="0" y="19630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60000">
                <a:srgbClr val="A2478D"/>
              </a:gs>
              <a:gs pos="0">
                <a:srgbClr val="A2478D"/>
              </a:gs>
              <a:gs pos="100000">
                <a:srgbClr val="800E64"/>
              </a:gs>
            </a:gsLst>
            <a:lin ang="0" scaled="0"/>
          </a:gradFill>
        </p:spPr>
        <p:txBody>
          <a:bodyPr wrap="square" lIns="72000" tIns="72000" rIns="72000" bIns="72000" numCol="1" spcCol="216000" anchor="ctr">
            <a:noAutofit/>
          </a:bodyPr>
          <a:lstStyle>
            <a:lvl1pPr>
              <a:defRPr sz="938" b="1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sz="1124" b="0">
                <a:solidFill>
                  <a:srgbClr val="800064"/>
                </a:solidFill>
                <a:latin typeface="Avenir LT Std 35 Light" panose="020B0402020203020204" pitchFamily="34" charset="0"/>
              </a:defRPr>
            </a:lvl2pPr>
            <a:lvl3pPr>
              <a:lnSpc>
                <a:spcPct val="90000"/>
              </a:lnSpc>
              <a:defRPr lang="fr-FR" sz="1499" b="0" kern="120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endParaRPr lang="fr-FR"/>
          </a:p>
          <a:p>
            <a:pPr lvl="0"/>
            <a:r>
              <a:rPr lang="fr-FR" err="1"/>
              <a:t>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</a:t>
            </a:r>
            <a:r>
              <a:rPr lang="fr-FR"/>
              <a:t> </a:t>
            </a:r>
            <a:r>
              <a:rPr lang="fr-FR" err="1"/>
              <a:t>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FB8305A4-3B3C-C57B-5514-211B41FF536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406638" y="1990757"/>
            <a:ext cx="2377138" cy="1391407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49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sz="1124" b="0">
                <a:solidFill>
                  <a:srgbClr val="800064"/>
                </a:solidFill>
                <a:latin typeface="Avenir LT Std 35 Light" panose="020B0402020203020204" pitchFamily="34" charset="0"/>
              </a:defRPr>
            </a:lvl2pPr>
            <a:lvl3pPr>
              <a:lnSpc>
                <a:spcPct val="90000"/>
              </a:lnSpc>
              <a:defRPr lang="fr-FR" sz="1499" b="0" kern="120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3pPr>
          </a:lstStyle>
          <a:p>
            <a:pPr lvl="2"/>
            <a:r>
              <a:rPr lang="fr-FR"/>
              <a:t>Titre 1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/>
              <a:t>Sous-titre sur deux ou trois lignes</a:t>
            </a:r>
          </a:p>
          <a:p>
            <a:pPr lvl="0"/>
            <a:endParaRPr lang="fr-FR"/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endParaRPr lang="fr-FR"/>
          </a:p>
          <a:p>
            <a:pPr lvl="0"/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ncludem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endParaRPr lang="fr-FR"/>
          </a:p>
          <a:p>
            <a:pPr lvl="0"/>
            <a:r>
              <a:rPr lang="fr-FR" err="1"/>
              <a:t>upimis</a:t>
            </a:r>
            <a:r>
              <a:rPr lang="fr-FR"/>
              <a:t>. </a:t>
            </a: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, non sent</a:t>
            </a:r>
          </a:p>
          <a:p>
            <a:pPr lvl="0"/>
            <a:r>
              <a:rPr lang="fr-FR" err="1"/>
              <a:t>Gulicum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 </a:t>
            </a:r>
            <a:r>
              <a:rPr lang="fr-FR" err="1"/>
              <a:t>publiis</a:t>
            </a:r>
            <a:r>
              <a:rPr lang="fr-FR"/>
              <a:t> </a:t>
            </a:r>
            <a:r>
              <a:rPr lang="fr-FR" err="1"/>
              <a:t>clerecios</a:t>
            </a:r>
            <a:r>
              <a:rPr lang="fr-FR"/>
              <a:t> </a:t>
            </a:r>
            <a:r>
              <a:rPr lang="fr-FR" err="1"/>
              <a:t>bonsu</a:t>
            </a:r>
            <a:r>
              <a:rPr lang="fr-FR"/>
              <a:t>-</a:t>
            </a:r>
          </a:p>
          <a:p>
            <a:pPr lvl="0"/>
            <a:r>
              <a:rPr lang="fr-FR"/>
              <a:t>lo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 </a:t>
            </a:r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endParaRPr lang="fr-FR"/>
          </a:p>
          <a:p>
            <a:pPr lvl="0"/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, </a:t>
            </a:r>
            <a:r>
              <a:rPr lang="fr-FR" err="1"/>
              <a:t>constiam</a:t>
            </a:r>
            <a:r>
              <a:rPr lang="fr-FR"/>
              <a:t> </a:t>
            </a:r>
            <a:r>
              <a:rPr lang="fr-FR" err="1"/>
              <a:t>quei</a:t>
            </a:r>
            <a:r>
              <a:rPr lang="fr-FR"/>
              <a:t> con taris</a:t>
            </a: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D8646E21-84EB-144A-AEB1-90CB29B48AC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42784" y="1990757"/>
            <a:ext cx="2377138" cy="1391407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49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sz="1124" b="0">
                <a:solidFill>
                  <a:srgbClr val="800064"/>
                </a:solidFill>
                <a:latin typeface="Avenir LT Std 35 Light" panose="020B0402020203020204" pitchFamily="34" charset="0"/>
              </a:defRPr>
            </a:lvl2pPr>
            <a:lvl3pPr>
              <a:lnSpc>
                <a:spcPct val="90000"/>
              </a:lnSpc>
              <a:defRPr lang="fr-FR" sz="1499" b="0" kern="120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3pPr>
          </a:lstStyle>
          <a:p>
            <a:pPr lvl="2"/>
            <a:r>
              <a:rPr lang="fr-FR"/>
              <a:t>Titre 1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/>
              <a:t>Sous-titre sur deux ou trois lignes</a:t>
            </a:r>
          </a:p>
          <a:p>
            <a:pPr lvl="0"/>
            <a:endParaRPr lang="fr-FR"/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endParaRPr lang="fr-FR"/>
          </a:p>
          <a:p>
            <a:pPr lvl="0"/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ncludem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endParaRPr lang="fr-FR"/>
          </a:p>
          <a:p>
            <a:pPr lvl="0"/>
            <a:r>
              <a:rPr lang="fr-FR" err="1"/>
              <a:t>upimis</a:t>
            </a:r>
            <a:r>
              <a:rPr lang="fr-FR"/>
              <a:t>. </a:t>
            </a: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, non sent</a:t>
            </a:r>
          </a:p>
          <a:p>
            <a:pPr lvl="0"/>
            <a:r>
              <a:rPr lang="fr-FR" err="1"/>
              <a:t>Gulicum</a:t>
            </a:r>
            <a:r>
              <a:rPr lang="fr-FR"/>
              <a:t> </a:t>
            </a:r>
            <a:r>
              <a:rPr lang="fr-FR" err="1"/>
              <a:t>tussustrae</a:t>
            </a:r>
            <a:r>
              <a:rPr lang="fr-FR"/>
              <a:t> </a:t>
            </a:r>
            <a:r>
              <a:rPr lang="fr-FR" err="1"/>
              <a:t>publiis</a:t>
            </a:r>
            <a:r>
              <a:rPr lang="fr-FR"/>
              <a:t> </a:t>
            </a:r>
            <a:r>
              <a:rPr lang="fr-FR" err="1"/>
              <a:t>clerecios</a:t>
            </a:r>
            <a:r>
              <a:rPr lang="fr-FR"/>
              <a:t> </a:t>
            </a:r>
            <a:r>
              <a:rPr lang="fr-FR" err="1"/>
              <a:t>bonsu</a:t>
            </a:r>
            <a:r>
              <a:rPr lang="fr-FR"/>
              <a:t>-</a:t>
            </a:r>
          </a:p>
          <a:p>
            <a:pPr lvl="0"/>
            <a:r>
              <a:rPr lang="fr-FR"/>
              <a:t>lo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 </a:t>
            </a:r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endParaRPr lang="fr-FR"/>
          </a:p>
          <a:p>
            <a:pPr lvl="0"/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, </a:t>
            </a:r>
            <a:r>
              <a:rPr lang="fr-FR" err="1"/>
              <a:t>constiam</a:t>
            </a:r>
            <a:r>
              <a:rPr lang="fr-FR"/>
              <a:t> </a:t>
            </a:r>
            <a:r>
              <a:rPr lang="fr-FR" err="1"/>
              <a:t>quei</a:t>
            </a:r>
            <a:r>
              <a:rPr lang="fr-FR"/>
              <a:t> con taris</a:t>
            </a:r>
          </a:p>
        </p:txBody>
      </p:sp>
    </p:spTree>
    <p:extLst>
      <p:ext uri="{BB962C8B-B14F-4D97-AF65-F5344CB8AC3E}">
        <p14:creationId xmlns:p14="http://schemas.microsoft.com/office/powerpoint/2010/main" val="371317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Listes_3_colonnes_bleu_glaci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371B02DF-0298-E79B-15BD-D3F7335E922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2071" y="1842994"/>
            <a:ext cx="1628118" cy="88684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5810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0C5A9FA-E6AB-1F42-B764-841A65BF7CDD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1" name="Espace réservé du texte 15">
            <a:extLst>
              <a:ext uri="{FF2B5EF4-FFF2-40B4-BE49-F238E27FC236}">
                <a16:creationId xmlns:a16="http://schemas.microsoft.com/office/drawing/2014/main" id="{5798E0E0-85BF-22B0-2F84-30F3E7B731E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756580" y="1842994"/>
            <a:ext cx="1628118" cy="88684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5797">
                <a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42" name="Espace réservé du texte 15">
            <a:extLst>
              <a:ext uri="{FF2B5EF4-FFF2-40B4-BE49-F238E27FC236}">
                <a16:creationId xmlns:a16="http://schemas.microsoft.com/office/drawing/2014/main" id="{11D9CCF5-F9B0-D13D-CDAF-DF100D119D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81088" y="1842994"/>
            <a:ext cx="1628118" cy="88684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5797">
                <a:blipFill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57CEA4BC-3349-E581-A06C-60A65A43B26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1198" y="417141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00AFB5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Listes numérotées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9CC85C2D-C437-1B0A-3EA6-1D0A6B9BC95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66564" y="2697348"/>
            <a:ext cx="1963738" cy="670312"/>
          </a:xfrm>
        </p:spPr>
        <p:txBody>
          <a:bodyPr/>
          <a:lstStyle>
            <a:lvl1pPr algn="ctr">
              <a:defRPr lang="fr-FR" sz="1499" b="0" kern="1200" dirty="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1pPr>
            <a:lvl2pPr marL="7934" indent="0" algn="ctr">
              <a:tabLst/>
              <a:defRPr lang="fr-FR" sz="949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</a:t>
            </a:r>
            <a:br>
              <a:rPr lang="fr-FR"/>
            </a:br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B87F6357-4D62-78A2-CAFA-BA66986D7E1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594775" y="2697348"/>
            <a:ext cx="1963738" cy="670312"/>
          </a:xfrm>
        </p:spPr>
        <p:txBody>
          <a:bodyPr/>
          <a:lstStyle>
            <a:lvl1pPr algn="ctr">
              <a:defRPr lang="fr-FR" sz="1499" b="0" kern="1200" dirty="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1pPr>
            <a:lvl2pPr marL="7934" indent="0" algn="ctr">
              <a:tabLst/>
              <a:defRPr lang="fr-FR" sz="949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</a:t>
            </a:r>
            <a:br>
              <a:rPr lang="fr-FR"/>
            </a:br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1E8701F-6CD3-105D-977C-B05412C5C3A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722985" y="2697348"/>
            <a:ext cx="1963738" cy="670312"/>
          </a:xfrm>
        </p:spPr>
        <p:txBody>
          <a:bodyPr/>
          <a:lstStyle>
            <a:lvl1pPr algn="ctr">
              <a:defRPr lang="fr-FR" sz="1499" b="0" kern="1200" dirty="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1pPr>
            <a:lvl2pPr marL="7934" indent="0" algn="ctr">
              <a:tabLst/>
              <a:defRPr lang="fr-FR" sz="949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</a:t>
            </a:r>
            <a:br>
              <a:rPr lang="fr-FR"/>
            </a:br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474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Listes_4_colonnes_bleu_glaci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371B02DF-0298-E79B-15BD-D3F7335E922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73354" y="1842994"/>
            <a:ext cx="1345552" cy="88684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5797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A8AF88B-2CCA-194F-904D-051A23C5A4BE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1" name="Espace réservé du texte 15">
            <a:extLst>
              <a:ext uri="{FF2B5EF4-FFF2-40B4-BE49-F238E27FC236}">
                <a16:creationId xmlns:a16="http://schemas.microsoft.com/office/drawing/2014/main" id="{5798E0E0-85BF-22B0-2F84-30F3E7B731E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857353" y="1842994"/>
            <a:ext cx="1345552" cy="88684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5797">
                <a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42" name="Espace réservé du texte 15">
            <a:extLst>
              <a:ext uri="{FF2B5EF4-FFF2-40B4-BE49-F238E27FC236}">
                <a16:creationId xmlns:a16="http://schemas.microsoft.com/office/drawing/2014/main" id="{11D9CCF5-F9B0-D13D-CDAF-DF100D119D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941352" y="1842994"/>
            <a:ext cx="1345552" cy="88684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5797">
                <a:blipFill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8A0C88E6-249B-EFE9-8FFF-66ABFBAA92E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025350" y="1842994"/>
            <a:ext cx="1345552" cy="88684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5797">
                <a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AC788C2-B680-17C1-E1C8-DCBBB440580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1198" y="417141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00AFB5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Listes numérotées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9C51D8A-1000-79C0-0A55-F9751FD625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5958" y="2697973"/>
            <a:ext cx="1963738" cy="670312"/>
          </a:xfrm>
        </p:spPr>
        <p:txBody>
          <a:bodyPr/>
          <a:lstStyle>
            <a:lvl1pPr algn="ctr">
              <a:defRPr lang="fr-FR" sz="1499" b="0" kern="1200" dirty="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1pPr>
            <a:lvl2pPr marL="7934" indent="0" algn="ctr">
              <a:tabLst/>
              <a:defRPr lang="fr-FR" sz="949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</a:t>
            </a:r>
            <a:br>
              <a:rPr lang="fr-FR"/>
            </a:br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6796E039-406E-2A9D-BB2B-3163A77BBB8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550128" y="2697973"/>
            <a:ext cx="1963738" cy="670312"/>
          </a:xfrm>
        </p:spPr>
        <p:txBody>
          <a:bodyPr/>
          <a:lstStyle>
            <a:lvl1pPr algn="ctr">
              <a:defRPr lang="fr-FR" sz="1499" b="0" kern="1200" dirty="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1pPr>
            <a:lvl2pPr marL="7934" indent="0" algn="ctr">
              <a:tabLst/>
              <a:defRPr lang="fr-FR" sz="949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</a:t>
            </a:r>
            <a:br>
              <a:rPr lang="fr-FR"/>
            </a:br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2BB7F947-8AD0-7725-1142-719B7B880EB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634298" y="2697973"/>
            <a:ext cx="1963738" cy="670312"/>
          </a:xfrm>
        </p:spPr>
        <p:txBody>
          <a:bodyPr/>
          <a:lstStyle>
            <a:lvl1pPr algn="ctr">
              <a:defRPr lang="fr-FR" sz="1499" b="0" kern="1200" dirty="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1pPr>
            <a:lvl2pPr marL="7934" indent="0" algn="ctr">
              <a:tabLst/>
              <a:defRPr lang="fr-FR" sz="949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</a:t>
            </a:r>
            <a:br>
              <a:rPr lang="fr-FR"/>
            </a:br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B07B0E3-D787-12D7-DCCE-4D22C676824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718467" y="2697973"/>
            <a:ext cx="1963738" cy="670312"/>
          </a:xfrm>
        </p:spPr>
        <p:txBody>
          <a:bodyPr/>
          <a:lstStyle>
            <a:lvl1pPr algn="ctr">
              <a:defRPr lang="fr-FR" sz="1499" b="0" kern="1200" dirty="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1pPr>
            <a:lvl2pPr marL="7934" indent="0" algn="ctr">
              <a:tabLst/>
              <a:defRPr lang="fr-FR" sz="949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</a:t>
            </a:r>
            <a:br>
              <a:rPr lang="fr-FR"/>
            </a:br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988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L 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A8AF88B-2CCA-194F-904D-051A23C5A4BE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AC788C2-B680-17C1-E1C8-DCBBB440580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1198" y="417141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7AB327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7AB327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Listes numérotées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EC1AB520-67C0-1CAD-349E-0616D3720DC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73098" y="1842994"/>
            <a:ext cx="1345552" cy="88684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5797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1FDC2486-6C26-1F0B-BB8B-32C9010837B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857097" y="1842994"/>
            <a:ext cx="1345552" cy="88684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5797">
                <a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27B3500B-CB41-FFFA-A489-FE9CF671515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941096" y="1842994"/>
            <a:ext cx="1345552" cy="88684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5797">
                <a:blipFill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F6A9FB4B-DEE2-253F-2625-62BA9141BAD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25094" y="1842994"/>
            <a:ext cx="1345552" cy="886846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5797">
                <a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28A87861-0617-FE72-9170-9E62FE3FCAF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65958" y="2697973"/>
            <a:ext cx="1963738" cy="670312"/>
          </a:xfrm>
        </p:spPr>
        <p:txBody>
          <a:bodyPr/>
          <a:lstStyle>
            <a:lvl1pPr algn="ctr">
              <a:defRPr lang="fr-FR" sz="1499" b="0" kern="1200" dirty="0" smtClean="0">
                <a:solidFill>
                  <a:srgbClr val="7AB327"/>
                </a:solidFill>
                <a:latin typeface="+mj-lt"/>
                <a:ea typeface="+mn-ea"/>
                <a:cs typeface="+mn-cs"/>
              </a:defRPr>
            </a:lvl1pPr>
            <a:lvl2pPr marL="7934" indent="0" algn="ctr">
              <a:tabLst/>
              <a:defRPr lang="fr-FR" sz="949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</a:t>
            </a:r>
            <a:br>
              <a:rPr lang="fr-FR"/>
            </a:br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ADA4384-80B1-AD90-96FE-2B2A0F4DE81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550128" y="2697973"/>
            <a:ext cx="1963738" cy="670312"/>
          </a:xfrm>
        </p:spPr>
        <p:txBody>
          <a:bodyPr/>
          <a:lstStyle>
            <a:lvl1pPr algn="ctr">
              <a:defRPr lang="fr-FR" sz="1499" b="0" kern="1200" dirty="0" smtClean="0">
                <a:solidFill>
                  <a:srgbClr val="7AB327"/>
                </a:solidFill>
                <a:latin typeface="+mj-lt"/>
                <a:ea typeface="+mn-ea"/>
                <a:cs typeface="+mn-cs"/>
              </a:defRPr>
            </a:lvl1pPr>
            <a:lvl2pPr marL="7934" indent="0" algn="ctr">
              <a:tabLst/>
              <a:defRPr lang="fr-FR" sz="949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</a:t>
            </a:r>
            <a:br>
              <a:rPr lang="fr-FR"/>
            </a:br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519DB80-8061-DCCD-CC82-37008C9AC62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634298" y="2697973"/>
            <a:ext cx="1963738" cy="670312"/>
          </a:xfrm>
        </p:spPr>
        <p:txBody>
          <a:bodyPr/>
          <a:lstStyle>
            <a:lvl1pPr algn="ctr">
              <a:defRPr lang="fr-FR" sz="1499" b="0" kern="1200" dirty="0" smtClean="0">
                <a:solidFill>
                  <a:srgbClr val="7AB327"/>
                </a:solidFill>
                <a:latin typeface="+mj-lt"/>
                <a:ea typeface="+mn-ea"/>
                <a:cs typeface="+mn-cs"/>
              </a:defRPr>
            </a:lvl1pPr>
            <a:lvl2pPr marL="7934" indent="0" algn="ctr">
              <a:tabLst/>
              <a:defRPr lang="fr-FR" sz="949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</a:t>
            </a:r>
            <a:br>
              <a:rPr lang="fr-FR"/>
            </a:br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C17D7191-54DF-6F19-B46D-960AA2DEB82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718467" y="2697973"/>
            <a:ext cx="1963738" cy="670312"/>
          </a:xfrm>
        </p:spPr>
        <p:txBody>
          <a:bodyPr/>
          <a:lstStyle>
            <a:lvl1pPr algn="ctr">
              <a:defRPr lang="fr-FR" sz="1499" b="0" kern="1200" dirty="0" smtClean="0">
                <a:solidFill>
                  <a:srgbClr val="7AB327"/>
                </a:solidFill>
                <a:latin typeface="+mj-lt"/>
                <a:ea typeface="+mn-ea"/>
                <a:cs typeface="+mn-cs"/>
              </a:defRPr>
            </a:lvl1pPr>
            <a:lvl2pPr marL="7934" indent="0" algn="ctr">
              <a:tabLst/>
              <a:defRPr lang="fr-FR" sz="949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</a:t>
            </a:r>
            <a:br>
              <a:rPr lang="fr-FR"/>
            </a:br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496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C7F0F77-A610-5E46-A9B1-7CC5E6E76A09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2A5D79A4-E92B-B73A-A0FD-F2677F5B7C9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16610" y="1481043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F5286B18-E9FA-95D0-9BF2-0CD69EBDC6E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899224" y="1481043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9F6D19F1-3848-F17F-EEBB-23CCCCC1047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981839" y="1481043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2F569F01-F759-4415-9AF8-978976BEC3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817411" y="2847051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E0DCA3A3-5BA0-A35A-C7B0-57331B67CEA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00026" y="2847051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10">
                    <a:extLst>
                      <a:ext uri="{96DAC541-7B7A-43D3-8B79-37D633B846F1}">
                        <asvg:svgBlip xmlns:asvg="http://schemas.microsoft.com/office/drawing/2016/SVG/main" r:embed="rId11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B24ED3C7-DA69-1D53-3901-7AE71A2B054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91198" y="417141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80006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Listes numérotées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19" name="Espace réservé du texte 17">
            <a:extLst>
              <a:ext uri="{FF2B5EF4-FFF2-40B4-BE49-F238E27FC236}">
                <a16:creationId xmlns:a16="http://schemas.microsoft.com/office/drawing/2014/main" id="{05EDB462-9349-373C-6BBB-9AFE1B56C895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88511" y="2087940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25" name="Espace réservé du texte 17">
            <a:extLst>
              <a:ext uri="{FF2B5EF4-FFF2-40B4-BE49-F238E27FC236}">
                <a16:creationId xmlns:a16="http://schemas.microsoft.com/office/drawing/2014/main" id="{BDA83A8A-624A-F20F-C1FE-B320F9D6557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70964" y="2087940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27" name="Espace réservé du texte 17">
            <a:extLst>
              <a:ext uri="{FF2B5EF4-FFF2-40B4-BE49-F238E27FC236}">
                <a16:creationId xmlns:a16="http://schemas.microsoft.com/office/drawing/2014/main" id="{C1D216C8-267A-7412-858D-3CE8D10A470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653416" y="2087940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30" name="Espace réservé du texte 17">
            <a:extLst>
              <a:ext uri="{FF2B5EF4-FFF2-40B4-BE49-F238E27FC236}">
                <a16:creationId xmlns:a16="http://schemas.microsoft.com/office/drawing/2014/main" id="{ED05BA2E-73E8-39C3-4017-6826E4DD5AE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489386" y="343469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32" name="Espace réservé du texte 17">
            <a:extLst>
              <a:ext uri="{FF2B5EF4-FFF2-40B4-BE49-F238E27FC236}">
                <a16:creationId xmlns:a16="http://schemas.microsoft.com/office/drawing/2014/main" id="{B62E4941-D8D4-2D4A-8693-1DAB6785D039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571883" y="343469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886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5B378A8-D47F-0E4B-B9A3-323BB71A56FC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2A5D79A4-E92B-B73A-A0FD-F2677F5B7C9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16610" y="1481043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F5286B18-E9FA-95D0-9BF2-0CD69EBDC6E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899225" y="1481043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9F6D19F1-3848-F17F-EEBB-23CCCCC1047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981839" y="1481043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2F569F01-F759-4415-9AF8-978976BEC3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16610" y="2847051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E0DCA3A3-5BA0-A35A-C7B0-57331B67CEA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899224" y="2847051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10">
                    <a:extLst>
                      <a:ext uri="{96DAC541-7B7A-43D3-8B79-37D633B846F1}">
                        <asvg:svgBlip xmlns:asvg="http://schemas.microsoft.com/office/drawing/2016/SVG/main" r:embed="rId11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40" name="Espace réservé du texte 15">
            <a:extLst>
              <a:ext uri="{FF2B5EF4-FFF2-40B4-BE49-F238E27FC236}">
                <a16:creationId xmlns:a16="http://schemas.microsoft.com/office/drawing/2014/main" id="{C3EF63A9-EFAD-3BFD-4387-D679B8E6948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81839" y="2855544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12">
                    <a:extLst>
                      <a:ext uri="{96DAC541-7B7A-43D3-8B79-37D633B846F1}">
                        <asvg:svgBlip xmlns:asvg="http://schemas.microsoft.com/office/drawing/2016/SVG/main" r:embed="rId1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5" name="Espace réservé du texte 17">
            <a:extLst>
              <a:ext uri="{FF2B5EF4-FFF2-40B4-BE49-F238E27FC236}">
                <a16:creationId xmlns:a16="http://schemas.microsoft.com/office/drawing/2014/main" id="{35957598-AC4B-811F-6AC5-474936E1D0F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88511" y="2087940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56ADCB5F-2323-CD25-50FD-DF22AAB9B31A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70964" y="2087940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8" name="Espace réservé du texte 17">
            <a:extLst>
              <a:ext uri="{FF2B5EF4-FFF2-40B4-BE49-F238E27FC236}">
                <a16:creationId xmlns:a16="http://schemas.microsoft.com/office/drawing/2014/main" id="{92180909-49AD-983E-55B8-755FA7AE2A08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653416" y="2087940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089E9B15-CFA2-2701-880B-405FCCCD31F1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488511" y="3435476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4" name="Espace réservé du texte 17">
            <a:extLst>
              <a:ext uri="{FF2B5EF4-FFF2-40B4-BE49-F238E27FC236}">
                <a16:creationId xmlns:a16="http://schemas.microsoft.com/office/drawing/2014/main" id="{F2EE6D35-AC65-7462-50A3-94CBB8B33DE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570964" y="3435476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6" name="Espace réservé du texte 17">
            <a:extLst>
              <a:ext uri="{FF2B5EF4-FFF2-40B4-BE49-F238E27FC236}">
                <a16:creationId xmlns:a16="http://schemas.microsoft.com/office/drawing/2014/main" id="{E9A3E1EA-DAAC-0F2C-5D7B-C5FC5EF7588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5653416" y="3435476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799695C8-BC7F-B2E0-BF67-C3BCB76AEAB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91198" y="417141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80006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Listes numérotées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3428136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N 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646C1E-E648-BE42-A149-8BF871AD303C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2A5D79A4-E92B-B73A-A0FD-F2677F5B7C9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16610" y="1481043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F5286B18-E9FA-95D0-9BF2-0CD69EBDC6E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899225" y="1481043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9F6D19F1-3848-F17F-EEBB-23CCCCC1047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981839" y="1481043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2F569F01-F759-4415-9AF8-978976BEC3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16610" y="2847051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E0DCA3A3-5BA0-A35A-C7B0-57331B67CEA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899224" y="2847051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10">
                    <a:extLst>
                      <a:ext uri="{96DAC541-7B7A-43D3-8B79-37D633B846F1}">
                        <asvg:svgBlip xmlns:asvg="http://schemas.microsoft.com/office/drawing/2016/SVG/main" r:embed="rId11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40" name="Espace réservé du texte 15">
            <a:extLst>
              <a:ext uri="{FF2B5EF4-FFF2-40B4-BE49-F238E27FC236}">
                <a16:creationId xmlns:a16="http://schemas.microsoft.com/office/drawing/2014/main" id="{C3EF63A9-EFAD-3BFD-4387-D679B8E6948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81839" y="2855544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12">
                    <a:extLst>
                      <a:ext uri="{96DAC541-7B7A-43D3-8B79-37D633B846F1}">
                        <asvg:svgBlip xmlns:asvg="http://schemas.microsoft.com/office/drawing/2016/SVG/main" r:embed="rId1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C30A9777-4671-A5B6-39DF-5D760CA5A5DB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91198" y="417141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C30067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C30067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Listes numérotées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094AC029-1742-C522-AAD8-C56DD2CC2B3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88511" y="2087940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C30067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8" name="Espace réservé du texte 17">
            <a:extLst>
              <a:ext uri="{FF2B5EF4-FFF2-40B4-BE49-F238E27FC236}">
                <a16:creationId xmlns:a16="http://schemas.microsoft.com/office/drawing/2014/main" id="{C5949DF5-3BF6-BAA9-6C44-B9B8D883DC2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70964" y="2087940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C30067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0" name="Espace réservé du texte 17">
            <a:extLst>
              <a:ext uri="{FF2B5EF4-FFF2-40B4-BE49-F238E27FC236}">
                <a16:creationId xmlns:a16="http://schemas.microsoft.com/office/drawing/2014/main" id="{13F8FE1C-873F-B9A4-4F88-212FDDCA9B0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653416" y="2087940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C30067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1" name="Espace réservé du texte 17">
            <a:extLst>
              <a:ext uri="{FF2B5EF4-FFF2-40B4-BE49-F238E27FC236}">
                <a16:creationId xmlns:a16="http://schemas.microsoft.com/office/drawing/2014/main" id="{E2265400-B64F-DDD1-8919-D6AAD609559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488511" y="3435476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C30067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241F8978-7D1C-7A7D-3B0C-2BCB05333F8B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570964" y="3435476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C30067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71912D57-E656-1D77-BD82-D372D43674E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5653416" y="3435476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C30067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71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087F228-A995-6A4D-B2F3-41475C25C26C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2A5D79A4-E92B-B73A-A0FD-F2677F5B7C9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78479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49" name="Espace réservé du texte 15">
            <a:extLst>
              <a:ext uri="{FF2B5EF4-FFF2-40B4-BE49-F238E27FC236}">
                <a16:creationId xmlns:a16="http://schemas.microsoft.com/office/drawing/2014/main" id="{A6DBB98A-BD46-2B6D-0BB4-D5110A7E285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860035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50" name="Espace réservé du texte 15">
            <a:extLst>
              <a:ext uri="{FF2B5EF4-FFF2-40B4-BE49-F238E27FC236}">
                <a16:creationId xmlns:a16="http://schemas.microsoft.com/office/drawing/2014/main" id="{177E26F6-78A5-E672-2F03-F4D3BD952E8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41591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51" name="Espace réservé du texte 15">
            <a:extLst>
              <a:ext uri="{FF2B5EF4-FFF2-40B4-BE49-F238E27FC236}">
                <a16:creationId xmlns:a16="http://schemas.microsoft.com/office/drawing/2014/main" id="{D9463425-8BC7-6D2C-3836-47ACC04A48C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023147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52" name="Espace réservé du texte 15">
            <a:extLst>
              <a:ext uri="{FF2B5EF4-FFF2-40B4-BE49-F238E27FC236}">
                <a16:creationId xmlns:a16="http://schemas.microsoft.com/office/drawing/2014/main" id="{C8CBAEF8-68FD-4C7E-9952-89C8026C271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816610" y="2847051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10">
                    <a:extLst>
                      <a:ext uri="{96DAC541-7B7A-43D3-8B79-37D633B846F1}">
                        <asvg:svgBlip xmlns:asvg="http://schemas.microsoft.com/office/drawing/2016/SVG/main" r:embed="rId11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53" name="Espace réservé du texte 15">
            <a:extLst>
              <a:ext uri="{FF2B5EF4-FFF2-40B4-BE49-F238E27FC236}">
                <a16:creationId xmlns:a16="http://schemas.microsoft.com/office/drawing/2014/main" id="{2E874D67-AC7D-1095-E096-A48B749EB50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899224" y="2847051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12">
                    <a:extLst>
                      <a:ext uri="{96DAC541-7B7A-43D3-8B79-37D633B846F1}">
                        <asvg:svgBlip xmlns:asvg="http://schemas.microsoft.com/office/drawing/2016/SVG/main" r:embed="rId1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54" name="Espace réservé du texte 15">
            <a:extLst>
              <a:ext uri="{FF2B5EF4-FFF2-40B4-BE49-F238E27FC236}">
                <a16:creationId xmlns:a16="http://schemas.microsoft.com/office/drawing/2014/main" id="{401973F6-41B6-C4B8-A067-63E2CCB5FBC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981839" y="2847051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14">
                    <a:extLst>
                      <a:ext uri="{96DAC541-7B7A-43D3-8B79-37D633B846F1}">
                        <asvg:svgBlip xmlns:asvg="http://schemas.microsoft.com/office/drawing/2016/SVG/main" r:embed="rId1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9A05AD70-10E5-2709-5B22-E9D256A4582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91198" y="417141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015147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Listes numérotées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8" name="Espace réservé du texte 17">
            <a:extLst>
              <a:ext uri="{FF2B5EF4-FFF2-40B4-BE49-F238E27FC236}">
                <a16:creationId xmlns:a16="http://schemas.microsoft.com/office/drawing/2014/main" id="{F24B1DA8-6587-1EF7-FE6F-86B64BFD1B2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50336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1" name="Espace réservé du texte 17">
            <a:extLst>
              <a:ext uri="{FF2B5EF4-FFF2-40B4-BE49-F238E27FC236}">
                <a16:creationId xmlns:a16="http://schemas.microsoft.com/office/drawing/2014/main" id="{845AAFAE-F99B-881F-CD8D-8D912162E94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535810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9A8171A4-E9BB-DD65-17A0-00E55FDCA6E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613263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6" name="Espace réservé du texte 17">
            <a:extLst>
              <a:ext uri="{FF2B5EF4-FFF2-40B4-BE49-F238E27FC236}">
                <a16:creationId xmlns:a16="http://schemas.microsoft.com/office/drawing/2014/main" id="{C6D5A7BA-632B-4771-3AFA-6DAC5748B74A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0715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10E7DECA-962A-4A39-9747-66D349C89D13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492735" y="3443697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20" name="Espace réservé du texte 17">
            <a:extLst>
              <a:ext uri="{FF2B5EF4-FFF2-40B4-BE49-F238E27FC236}">
                <a16:creationId xmlns:a16="http://schemas.microsoft.com/office/drawing/2014/main" id="{F3982220-709D-13C2-C09A-7EFC2E87B52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570187" y="3443697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22" name="Espace réservé du texte 17">
            <a:extLst>
              <a:ext uri="{FF2B5EF4-FFF2-40B4-BE49-F238E27FC236}">
                <a16:creationId xmlns:a16="http://schemas.microsoft.com/office/drawing/2014/main" id="{5429F0D9-F4E5-DCC0-139E-30DA7FB7807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5655660" y="3443697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26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6137AA0-1BA8-BB49-B6FA-913D98BE3E68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2" name="Espace réservé du texte 15">
            <a:extLst>
              <a:ext uri="{FF2B5EF4-FFF2-40B4-BE49-F238E27FC236}">
                <a16:creationId xmlns:a16="http://schemas.microsoft.com/office/drawing/2014/main" id="{C8CBAEF8-68FD-4C7E-9952-89C8026C271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8479" y="2847051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53" name="Espace réservé du texte 15">
            <a:extLst>
              <a:ext uri="{FF2B5EF4-FFF2-40B4-BE49-F238E27FC236}">
                <a16:creationId xmlns:a16="http://schemas.microsoft.com/office/drawing/2014/main" id="{2E874D67-AC7D-1095-E096-A48B749EB50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861094" y="2847051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54" name="Espace réservé du texte 15">
            <a:extLst>
              <a:ext uri="{FF2B5EF4-FFF2-40B4-BE49-F238E27FC236}">
                <a16:creationId xmlns:a16="http://schemas.microsoft.com/office/drawing/2014/main" id="{401973F6-41B6-C4B8-A067-63E2CCB5FBC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943709" y="2847051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4AEF0F5F-014C-0DB1-F74A-1959476ADBA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026324" y="285726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A4CA5059-689F-D09B-A741-F67E5BB54159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91198" y="417141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015147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Listes numérotées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C5CCC1DB-2DEF-7F90-2A51-DF8D5377026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78479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10">
                    <a:extLst>
                      <a:ext uri="{96DAC541-7B7A-43D3-8B79-37D633B846F1}">
                        <asvg:svgBlip xmlns:asvg="http://schemas.microsoft.com/office/drawing/2016/SVG/main" r:embed="rId11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36D33D4E-D436-97AA-2770-9D39637172F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860035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12">
                    <a:extLst>
                      <a:ext uri="{96DAC541-7B7A-43D3-8B79-37D633B846F1}">
                        <asvg:svgBlip xmlns:asvg="http://schemas.microsoft.com/office/drawing/2016/SVG/main" r:embed="rId1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066E8015-B18D-AA41-D995-846C4E08C78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41591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14">
                    <a:extLst>
                      <a:ext uri="{96DAC541-7B7A-43D3-8B79-37D633B846F1}">
                        <asvg:svgBlip xmlns:asvg="http://schemas.microsoft.com/office/drawing/2016/SVG/main" r:embed="rId1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03B7E13F-08E9-5AFF-FF21-DEF271055E4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023147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16">
                    <a:extLst>
                      <a:ext uri="{96DAC541-7B7A-43D3-8B79-37D633B846F1}">
                        <asvg:svgBlip xmlns:asvg="http://schemas.microsoft.com/office/drawing/2016/SVG/main" r:embed="rId17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B00F73B8-951A-B985-C1F8-BC818A75585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50336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179D9B65-31BC-78F5-738A-A1E6F34149A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535810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4" name="Espace réservé du texte 17">
            <a:extLst>
              <a:ext uri="{FF2B5EF4-FFF2-40B4-BE49-F238E27FC236}">
                <a16:creationId xmlns:a16="http://schemas.microsoft.com/office/drawing/2014/main" id="{BBD1D0EA-EA79-4FD2-16A5-FE8D28964B37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613263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6" name="Espace réservé du texte 17">
            <a:extLst>
              <a:ext uri="{FF2B5EF4-FFF2-40B4-BE49-F238E27FC236}">
                <a16:creationId xmlns:a16="http://schemas.microsoft.com/office/drawing/2014/main" id="{197B25EA-90FF-AA8A-134B-2BE47C9B47C9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690715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22" name="Espace réservé du texte 17">
            <a:extLst>
              <a:ext uri="{FF2B5EF4-FFF2-40B4-BE49-F238E27FC236}">
                <a16:creationId xmlns:a16="http://schemas.microsoft.com/office/drawing/2014/main" id="{EF1A4546-C925-DAE3-E7B5-3E8C59003C5A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50336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23" name="Espace réservé du texte 17">
            <a:extLst>
              <a:ext uri="{FF2B5EF4-FFF2-40B4-BE49-F238E27FC236}">
                <a16:creationId xmlns:a16="http://schemas.microsoft.com/office/drawing/2014/main" id="{1CBBB7BE-5D2B-9E4F-DFFE-79EDE31ADE4E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2535810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24" name="Espace réservé du texte 17">
            <a:extLst>
              <a:ext uri="{FF2B5EF4-FFF2-40B4-BE49-F238E27FC236}">
                <a16:creationId xmlns:a16="http://schemas.microsoft.com/office/drawing/2014/main" id="{9970C1D9-F41E-7F4D-8B51-5070E91712A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4613263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25" name="Espace réservé du texte 17">
            <a:extLst>
              <a:ext uri="{FF2B5EF4-FFF2-40B4-BE49-F238E27FC236}">
                <a16:creationId xmlns:a16="http://schemas.microsoft.com/office/drawing/2014/main" id="{CDA12F18-5215-D938-BEB3-BC0C5FBFDF5F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690715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015147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600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P 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140098-A184-DA49-B1FD-AA106ED98EC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2A5D79A4-E92B-B73A-A0FD-F2677F5B7C9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78479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49" name="Espace réservé du texte 15">
            <a:extLst>
              <a:ext uri="{FF2B5EF4-FFF2-40B4-BE49-F238E27FC236}">
                <a16:creationId xmlns:a16="http://schemas.microsoft.com/office/drawing/2014/main" id="{A6DBB98A-BD46-2B6D-0BB4-D5110A7E285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860035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02</a:t>
            </a:r>
          </a:p>
        </p:txBody>
      </p:sp>
      <p:sp>
        <p:nvSpPr>
          <p:cNvPr id="50" name="Espace réservé du texte 15">
            <a:extLst>
              <a:ext uri="{FF2B5EF4-FFF2-40B4-BE49-F238E27FC236}">
                <a16:creationId xmlns:a16="http://schemas.microsoft.com/office/drawing/2014/main" id="{177E26F6-78A5-E672-2F03-F4D3BD952E8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41591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51" name="Espace réservé du texte 15">
            <a:extLst>
              <a:ext uri="{FF2B5EF4-FFF2-40B4-BE49-F238E27FC236}">
                <a16:creationId xmlns:a16="http://schemas.microsoft.com/office/drawing/2014/main" id="{D9463425-8BC7-6D2C-3836-47ACC04A48C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023147" y="148242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52" name="Espace réservé du texte 15">
            <a:extLst>
              <a:ext uri="{FF2B5EF4-FFF2-40B4-BE49-F238E27FC236}">
                <a16:creationId xmlns:a16="http://schemas.microsoft.com/office/drawing/2014/main" id="{C8CBAEF8-68FD-4C7E-9952-89C8026C271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8479" y="2847051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10">
                    <a:extLst>
                      <a:ext uri="{96DAC541-7B7A-43D3-8B79-37D633B846F1}">
                        <asvg:svgBlip xmlns:asvg="http://schemas.microsoft.com/office/drawing/2016/SVG/main" r:embed="rId11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53" name="Espace réservé du texte 15">
            <a:extLst>
              <a:ext uri="{FF2B5EF4-FFF2-40B4-BE49-F238E27FC236}">
                <a16:creationId xmlns:a16="http://schemas.microsoft.com/office/drawing/2014/main" id="{2E874D67-AC7D-1095-E096-A48B749EB50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861094" y="2847051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12">
                    <a:extLst>
                      <a:ext uri="{96DAC541-7B7A-43D3-8B79-37D633B846F1}">
                        <asvg:svgBlip xmlns:asvg="http://schemas.microsoft.com/office/drawing/2016/SVG/main" r:embed="rId1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54" name="Espace réservé du texte 15">
            <a:extLst>
              <a:ext uri="{FF2B5EF4-FFF2-40B4-BE49-F238E27FC236}">
                <a16:creationId xmlns:a16="http://schemas.microsoft.com/office/drawing/2014/main" id="{401973F6-41B6-C4B8-A067-63E2CCB5FBC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943709" y="2847051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14">
                    <a:extLst>
                      <a:ext uri="{96DAC541-7B7A-43D3-8B79-37D633B846F1}">
                        <asvg:svgBlip xmlns:asvg="http://schemas.microsoft.com/office/drawing/2016/SVG/main" r:embed="rId15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07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4AEF0F5F-014C-0DB1-F74A-1959476ADBA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026324" y="2857260"/>
            <a:ext cx="1345552" cy="692241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4536">
                <a:blipFill>
                  <a:blip r:embed="rId16">
                    <a:extLst>
                      <a:ext uri="{96DAC541-7B7A-43D3-8B79-37D633B846F1}">
                        <asvg:svgBlip xmlns:asvg="http://schemas.microsoft.com/office/drawing/2016/SVG/main" r:embed="rId17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 indent="0">
              <a:lnSpc>
                <a:spcPct val="90000"/>
              </a:lnSpc>
              <a:spcAft>
                <a:spcPts val="0"/>
              </a:spcAft>
              <a:buSzPct val="60000"/>
              <a:buFont typeface="Arial" panose="020B0604020202020204" pitchFamily="34" charset="0"/>
              <a:buNone/>
              <a:defRPr lang="fr-FR" sz="1499" b="0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1499" b="0" kern="120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fr-FR"/>
              <a:t>08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C0FB2FD9-3783-97DC-28A9-254DF358ED1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91198" y="417141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DE511D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Listes numérotées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510F7473-3C63-C220-0468-A3759142394D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50336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8" name="Espace réservé du texte 17">
            <a:extLst>
              <a:ext uri="{FF2B5EF4-FFF2-40B4-BE49-F238E27FC236}">
                <a16:creationId xmlns:a16="http://schemas.microsoft.com/office/drawing/2014/main" id="{9F2E99A5-4BBF-26FE-171A-20D26BF3B2E0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535810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0" name="Espace réservé du texte 17">
            <a:extLst>
              <a:ext uri="{FF2B5EF4-FFF2-40B4-BE49-F238E27FC236}">
                <a16:creationId xmlns:a16="http://schemas.microsoft.com/office/drawing/2014/main" id="{8DBE35C6-1C1F-63B3-8CB0-1FDF48BBB35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613263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1" name="Espace réservé du texte 17">
            <a:extLst>
              <a:ext uri="{FF2B5EF4-FFF2-40B4-BE49-F238E27FC236}">
                <a16:creationId xmlns:a16="http://schemas.microsoft.com/office/drawing/2014/main" id="{39AA8F98-F639-6945-5F6E-8C8C86D76FD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690715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7DC2FDAB-E013-7D01-5C35-B63892EFB9BE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50336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650A88FA-8B8D-7E64-ED82-8FC256DC849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2535810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4" name="Espace réservé du texte 17">
            <a:extLst>
              <a:ext uri="{FF2B5EF4-FFF2-40B4-BE49-F238E27FC236}">
                <a16:creationId xmlns:a16="http://schemas.microsoft.com/office/drawing/2014/main" id="{FF615C23-57C1-BF98-57EA-ED507D08D284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4613263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6" name="Espace réservé du texte 17">
            <a:extLst>
              <a:ext uri="{FF2B5EF4-FFF2-40B4-BE49-F238E27FC236}">
                <a16:creationId xmlns:a16="http://schemas.microsoft.com/office/drawing/2014/main" id="{ACA7BA9E-3988-F307-C0AE-B7933CE34A1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690715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665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Q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B35EFDE-D2B4-1A47-A664-2548045C13BA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pour une image  36">
            <a:extLst>
              <a:ext uri="{FF2B5EF4-FFF2-40B4-BE49-F238E27FC236}">
                <a16:creationId xmlns:a16="http://schemas.microsoft.com/office/drawing/2014/main" id="{40295C84-B1C8-2751-7388-F9E51C215AE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1227998" y="1491361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0" name="Espace réservé pour une image  36">
            <a:extLst>
              <a:ext uri="{FF2B5EF4-FFF2-40B4-BE49-F238E27FC236}">
                <a16:creationId xmlns:a16="http://schemas.microsoft.com/office/drawing/2014/main" id="{1D3D98EB-E920-2161-8FC0-928C3B2DD124}"/>
              </a:ext>
            </a:extLst>
          </p:cNvPr>
          <p:cNvSpPr>
            <a:spLocks noGrp="1" noChangeAspect="1"/>
          </p:cNvSpPr>
          <p:nvPr>
            <p:ph type="pic" sz="quarter" idx="44"/>
          </p:nvPr>
        </p:nvSpPr>
        <p:spPr>
          <a:xfrm>
            <a:off x="3309554" y="1491361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1" name="Espace réservé pour une image  36">
            <a:extLst>
              <a:ext uri="{FF2B5EF4-FFF2-40B4-BE49-F238E27FC236}">
                <a16:creationId xmlns:a16="http://schemas.microsoft.com/office/drawing/2014/main" id="{EA55BA85-7984-CAED-4F67-AA9E8C97CE4D}"/>
              </a:ext>
            </a:extLst>
          </p:cNvPr>
          <p:cNvSpPr>
            <a:spLocks noGrp="1" noChangeAspect="1"/>
          </p:cNvSpPr>
          <p:nvPr>
            <p:ph type="pic" sz="quarter" idx="45"/>
          </p:nvPr>
        </p:nvSpPr>
        <p:spPr>
          <a:xfrm>
            <a:off x="5391110" y="1491361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2" name="Espace réservé pour une image  36">
            <a:extLst>
              <a:ext uri="{FF2B5EF4-FFF2-40B4-BE49-F238E27FC236}">
                <a16:creationId xmlns:a16="http://schemas.microsoft.com/office/drawing/2014/main" id="{2BC64222-C85B-2801-436D-827FFC7EADEE}"/>
              </a:ext>
            </a:extLst>
          </p:cNvPr>
          <p:cNvSpPr>
            <a:spLocks noGrp="1" noChangeAspect="1"/>
          </p:cNvSpPr>
          <p:nvPr>
            <p:ph type="pic" sz="quarter" idx="46"/>
          </p:nvPr>
        </p:nvSpPr>
        <p:spPr>
          <a:xfrm>
            <a:off x="7472666" y="1491361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3" name="Espace réservé pour une image  36">
            <a:extLst>
              <a:ext uri="{FF2B5EF4-FFF2-40B4-BE49-F238E27FC236}">
                <a16:creationId xmlns:a16="http://schemas.microsoft.com/office/drawing/2014/main" id="{3F9FCE40-D762-9358-90E7-F13BB2199E2B}"/>
              </a:ext>
            </a:extLst>
          </p:cNvPr>
          <p:cNvSpPr>
            <a:spLocks noGrp="1" noChangeAspect="1"/>
          </p:cNvSpPr>
          <p:nvPr>
            <p:ph type="pic" sz="quarter" idx="47"/>
          </p:nvPr>
        </p:nvSpPr>
        <p:spPr>
          <a:xfrm>
            <a:off x="1227998" y="2839841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4" name="Espace réservé pour une image  36">
            <a:extLst>
              <a:ext uri="{FF2B5EF4-FFF2-40B4-BE49-F238E27FC236}">
                <a16:creationId xmlns:a16="http://schemas.microsoft.com/office/drawing/2014/main" id="{D6FFF06B-9A95-26EA-4DAC-0E3C4932147A}"/>
              </a:ext>
            </a:extLst>
          </p:cNvPr>
          <p:cNvSpPr>
            <a:spLocks noGrp="1" noChangeAspect="1"/>
          </p:cNvSpPr>
          <p:nvPr>
            <p:ph type="pic" sz="quarter" idx="48"/>
          </p:nvPr>
        </p:nvSpPr>
        <p:spPr>
          <a:xfrm>
            <a:off x="3309554" y="2839841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8" name="Espace réservé pour une image  36">
            <a:extLst>
              <a:ext uri="{FF2B5EF4-FFF2-40B4-BE49-F238E27FC236}">
                <a16:creationId xmlns:a16="http://schemas.microsoft.com/office/drawing/2014/main" id="{402BDE8E-14C4-80C6-144A-25018BED9C56}"/>
              </a:ext>
            </a:extLst>
          </p:cNvPr>
          <p:cNvSpPr>
            <a:spLocks noGrp="1" noChangeAspect="1"/>
          </p:cNvSpPr>
          <p:nvPr>
            <p:ph type="pic" sz="quarter" idx="49"/>
          </p:nvPr>
        </p:nvSpPr>
        <p:spPr>
          <a:xfrm>
            <a:off x="5391110" y="2839841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19" name="Espace réservé pour une image  36">
            <a:extLst>
              <a:ext uri="{FF2B5EF4-FFF2-40B4-BE49-F238E27FC236}">
                <a16:creationId xmlns:a16="http://schemas.microsoft.com/office/drawing/2014/main" id="{EDB6F2EE-DA88-9A66-9990-B718B8F820B6}"/>
              </a:ext>
            </a:extLst>
          </p:cNvPr>
          <p:cNvSpPr>
            <a:spLocks noGrp="1" noChangeAspect="1"/>
          </p:cNvSpPr>
          <p:nvPr>
            <p:ph type="pic" sz="quarter" idx="50"/>
          </p:nvPr>
        </p:nvSpPr>
        <p:spPr>
          <a:xfrm>
            <a:off x="7472666" y="2839841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8DD4F579-C888-0608-FB2E-D30F4FCBC46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91198" y="417141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DE511D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Listes numérotées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18625229-7DF5-8DC3-0163-47E801D374C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50336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69714433-5780-D9F5-AF68-720D980ED5BE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535810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6" name="Espace réservé du texte 17">
            <a:extLst>
              <a:ext uri="{FF2B5EF4-FFF2-40B4-BE49-F238E27FC236}">
                <a16:creationId xmlns:a16="http://schemas.microsoft.com/office/drawing/2014/main" id="{A6283DBF-4E85-73FA-F246-E6EB8CF46A4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613263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7" name="Espace réservé du texte 17">
            <a:extLst>
              <a:ext uri="{FF2B5EF4-FFF2-40B4-BE49-F238E27FC236}">
                <a16:creationId xmlns:a16="http://schemas.microsoft.com/office/drawing/2014/main" id="{F323C656-1C54-301C-10A6-2BE8B71D412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690715" y="20773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27" name="Espace réservé du texte 17">
            <a:extLst>
              <a:ext uri="{FF2B5EF4-FFF2-40B4-BE49-F238E27FC236}">
                <a16:creationId xmlns:a16="http://schemas.microsoft.com/office/drawing/2014/main" id="{1C7F8026-2303-90BF-47E1-4B6CC1C83872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50336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28" name="Espace réservé du texte 17">
            <a:extLst>
              <a:ext uri="{FF2B5EF4-FFF2-40B4-BE49-F238E27FC236}">
                <a16:creationId xmlns:a16="http://schemas.microsoft.com/office/drawing/2014/main" id="{987706F0-7E43-A961-09C3-FF53824A84FD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2535810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29" name="Espace réservé du texte 17">
            <a:extLst>
              <a:ext uri="{FF2B5EF4-FFF2-40B4-BE49-F238E27FC236}">
                <a16:creationId xmlns:a16="http://schemas.microsoft.com/office/drawing/2014/main" id="{09D19A7E-5EB7-FDF0-D6E6-04CFD709A03B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613263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30" name="Espace réservé du texte 17">
            <a:extLst>
              <a:ext uri="{FF2B5EF4-FFF2-40B4-BE49-F238E27FC236}">
                <a16:creationId xmlns:a16="http://schemas.microsoft.com/office/drawing/2014/main" id="{A053BE63-D591-84FB-E927-50DEA678DAC8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690715" y="3448922"/>
            <a:ext cx="2001838" cy="399468"/>
          </a:xfrm>
        </p:spPr>
        <p:txBody>
          <a:bodyPr>
            <a:spAutoFit/>
          </a:bodyPr>
          <a:lstStyle>
            <a:lvl1pPr algn="ctr" rtl="0">
              <a:defRPr lang="fr-FR" sz="1100" b="0" kern="1200" dirty="0" smtClean="0">
                <a:solidFill>
                  <a:srgbClr val="DE511D"/>
                </a:solidFill>
                <a:latin typeface="+mj-lt"/>
                <a:ea typeface="+mn-ea"/>
                <a:cs typeface="+mn-cs"/>
              </a:defRPr>
            </a:lvl1pPr>
            <a:lvl2pPr marL="4761" indent="0" algn="ctr" rtl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</a:p>
          <a:p>
            <a:pPr lvl="1"/>
            <a:r>
              <a:rPr lang="fr-FR" err="1"/>
              <a:t>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328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41025E-0723-034B-B405-58A4788C3606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7" name="Espace réservé pour une image  36">
            <a:extLst>
              <a:ext uri="{FF2B5EF4-FFF2-40B4-BE49-F238E27FC236}">
                <a16:creationId xmlns:a16="http://schemas.microsoft.com/office/drawing/2014/main" id="{190813E7-8EC0-0F54-C64D-A80A9FC8BC3E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483646" y="1518574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23" name="Espace réservé pour une image  36">
            <a:extLst>
              <a:ext uri="{FF2B5EF4-FFF2-40B4-BE49-F238E27FC236}">
                <a16:creationId xmlns:a16="http://schemas.microsoft.com/office/drawing/2014/main" id="{C0B0AC6F-11BA-4DB6-8D70-4F13AA707E5E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483646" y="2282420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24" name="Espace réservé pour une image  36">
            <a:extLst>
              <a:ext uri="{FF2B5EF4-FFF2-40B4-BE49-F238E27FC236}">
                <a16:creationId xmlns:a16="http://schemas.microsoft.com/office/drawing/2014/main" id="{08E5D8C5-1B08-5EAD-D4EB-D504DE5C1E42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83646" y="3046265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25" name="Espace réservé pour une image  36">
            <a:extLst>
              <a:ext uri="{FF2B5EF4-FFF2-40B4-BE49-F238E27FC236}">
                <a16:creationId xmlns:a16="http://schemas.microsoft.com/office/drawing/2014/main" id="{7997299A-DACF-3C3A-0F77-CFCC42CB33C6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483646" y="3810110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27" name="Espace réservé pour une image  36">
            <a:extLst>
              <a:ext uri="{FF2B5EF4-FFF2-40B4-BE49-F238E27FC236}">
                <a16:creationId xmlns:a16="http://schemas.microsoft.com/office/drawing/2014/main" id="{12DA6D2D-936A-B13F-E780-2217372F7D21}"/>
              </a:ext>
            </a:extLst>
          </p:cNvPr>
          <p:cNvSpPr>
            <a:spLocks noGrp="1" noChangeAspect="1"/>
          </p:cNvSpPr>
          <p:nvPr>
            <p:ph type="pic" sz="quarter" idx="36"/>
          </p:nvPr>
        </p:nvSpPr>
        <p:spPr>
          <a:xfrm>
            <a:off x="4702790" y="1518574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31" name="Espace réservé pour une image  36">
            <a:extLst>
              <a:ext uri="{FF2B5EF4-FFF2-40B4-BE49-F238E27FC236}">
                <a16:creationId xmlns:a16="http://schemas.microsoft.com/office/drawing/2014/main" id="{E38BC249-4407-8DFE-45D5-7A7C23443128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>
          <a:xfrm>
            <a:off x="4702790" y="2282420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32" name="Espace réservé pour une image  36">
            <a:extLst>
              <a:ext uri="{FF2B5EF4-FFF2-40B4-BE49-F238E27FC236}">
                <a16:creationId xmlns:a16="http://schemas.microsoft.com/office/drawing/2014/main" id="{CE1CE194-D07E-B620-B945-72ED9626BC88}"/>
              </a:ext>
            </a:extLst>
          </p:cNvPr>
          <p:cNvSpPr>
            <a:spLocks noGrp="1" noChangeAspect="1"/>
          </p:cNvSpPr>
          <p:nvPr>
            <p:ph type="pic" sz="quarter" idx="41"/>
          </p:nvPr>
        </p:nvSpPr>
        <p:spPr>
          <a:xfrm>
            <a:off x="4702790" y="3046265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33" name="Espace réservé pour une image  36">
            <a:extLst>
              <a:ext uri="{FF2B5EF4-FFF2-40B4-BE49-F238E27FC236}">
                <a16:creationId xmlns:a16="http://schemas.microsoft.com/office/drawing/2014/main" id="{B0B0B0DA-E7C3-473F-4D9D-AD9337882C47}"/>
              </a:ext>
            </a:extLst>
          </p:cNvPr>
          <p:cNvSpPr>
            <a:spLocks noGrp="1" noChangeAspect="1"/>
          </p:cNvSpPr>
          <p:nvPr>
            <p:ph type="pic" sz="quarter" idx="42"/>
          </p:nvPr>
        </p:nvSpPr>
        <p:spPr>
          <a:xfrm>
            <a:off x="4702790" y="3810110"/>
            <a:ext cx="446514" cy="4462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941E1044-4211-C858-9935-7F72DDE03138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91198" y="417141"/>
            <a:ext cx="8186239" cy="560603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5068F5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5068F5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Listes numérotées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9DC0203E-92DF-DA2A-57FC-0571923AFF1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1147339" y="1558856"/>
            <a:ext cx="3086100" cy="519951"/>
          </a:xfrm>
        </p:spPr>
        <p:txBody>
          <a:bodyPr/>
          <a:lstStyle>
            <a:lvl1pPr>
              <a:defRPr lang="fr-FR" sz="1124" b="0" kern="1200" dirty="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7934" indent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fr-FR" sz="7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1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endParaRPr lang="fr-FR"/>
          </a:p>
          <a:p>
            <a:pPr lvl="1"/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CE2FC561-F189-B051-6B3D-D378C28D0E97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147339" y="2320856"/>
            <a:ext cx="3086100" cy="519951"/>
          </a:xfrm>
        </p:spPr>
        <p:txBody>
          <a:bodyPr/>
          <a:lstStyle>
            <a:lvl1pPr>
              <a:defRPr lang="fr-FR" sz="1124" b="0" kern="1200" dirty="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7934" indent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fr-FR" sz="7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1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endParaRPr lang="fr-FR"/>
          </a:p>
          <a:p>
            <a:pPr lvl="1"/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</a:t>
            </a:r>
          </a:p>
        </p:txBody>
      </p:sp>
      <p:sp>
        <p:nvSpPr>
          <p:cNvPr id="14" name="Espace réservé du texte 7">
            <a:extLst>
              <a:ext uri="{FF2B5EF4-FFF2-40B4-BE49-F238E27FC236}">
                <a16:creationId xmlns:a16="http://schemas.microsoft.com/office/drawing/2014/main" id="{0EEFC547-B9EC-35C0-AD7F-53FB9A400FEB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147339" y="3090876"/>
            <a:ext cx="3086100" cy="519951"/>
          </a:xfrm>
        </p:spPr>
        <p:txBody>
          <a:bodyPr/>
          <a:lstStyle>
            <a:lvl1pPr>
              <a:defRPr lang="fr-FR" sz="1124" b="0" kern="1200" dirty="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7934" indent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fr-FR" sz="7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1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endParaRPr lang="fr-FR"/>
          </a:p>
          <a:p>
            <a:pPr lvl="1"/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</a:t>
            </a:r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27AE63A7-BC21-4DFD-4C72-20E0127737FC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1147339" y="3852876"/>
            <a:ext cx="3086100" cy="519951"/>
          </a:xfrm>
        </p:spPr>
        <p:txBody>
          <a:bodyPr/>
          <a:lstStyle>
            <a:lvl1pPr>
              <a:defRPr lang="fr-FR" sz="1124" b="0" kern="1200" dirty="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7934" indent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fr-FR" sz="7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1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endParaRPr lang="fr-FR"/>
          </a:p>
          <a:p>
            <a:pPr lvl="1"/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</a:t>
            </a:r>
          </a:p>
        </p:txBody>
      </p:sp>
      <p:sp>
        <p:nvSpPr>
          <p:cNvPr id="36" name="Espace réservé du texte 7">
            <a:extLst>
              <a:ext uri="{FF2B5EF4-FFF2-40B4-BE49-F238E27FC236}">
                <a16:creationId xmlns:a16="http://schemas.microsoft.com/office/drawing/2014/main" id="{B10A646B-F1DD-D488-80D1-9D7DD7BD8173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5366413" y="1558856"/>
            <a:ext cx="3086100" cy="519951"/>
          </a:xfrm>
        </p:spPr>
        <p:txBody>
          <a:bodyPr/>
          <a:lstStyle>
            <a:lvl1pPr>
              <a:defRPr lang="fr-FR" sz="1124" b="0" kern="1200" dirty="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7934" indent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fr-FR" sz="7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1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endParaRPr lang="fr-FR"/>
          </a:p>
          <a:p>
            <a:pPr lvl="1"/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</a:t>
            </a:r>
          </a:p>
        </p:txBody>
      </p:sp>
      <p:sp>
        <p:nvSpPr>
          <p:cNvPr id="37" name="Espace réservé du texte 7">
            <a:extLst>
              <a:ext uri="{FF2B5EF4-FFF2-40B4-BE49-F238E27FC236}">
                <a16:creationId xmlns:a16="http://schemas.microsoft.com/office/drawing/2014/main" id="{26D1F09C-4ED6-7C7A-9A85-953747B42AD0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5366413" y="2320856"/>
            <a:ext cx="3086100" cy="519951"/>
          </a:xfrm>
        </p:spPr>
        <p:txBody>
          <a:bodyPr/>
          <a:lstStyle>
            <a:lvl1pPr>
              <a:defRPr lang="fr-FR" sz="1124" b="0" kern="1200" dirty="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7934" indent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fr-FR" sz="7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1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endParaRPr lang="fr-FR"/>
          </a:p>
          <a:p>
            <a:pPr lvl="1"/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</a:t>
            </a:r>
          </a:p>
        </p:txBody>
      </p:sp>
      <p:sp>
        <p:nvSpPr>
          <p:cNvPr id="38" name="Espace réservé du texte 7">
            <a:extLst>
              <a:ext uri="{FF2B5EF4-FFF2-40B4-BE49-F238E27FC236}">
                <a16:creationId xmlns:a16="http://schemas.microsoft.com/office/drawing/2014/main" id="{E6F8B76C-9424-DD06-8FD7-BDF0A4DF8EB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5366413" y="3090876"/>
            <a:ext cx="3086100" cy="519951"/>
          </a:xfrm>
        </p:spPr>
        <p:txBody>
          <a:bodyPr/>
          <a:lstStyle>
            <a:lvl1pPr>
              <a:defRPr lang="fr-FR" sz="1124" b="0" kern="1200" dirty="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7934" indent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fr-FR" sz="7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1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endParaRPr lang="fr-FR"/>
          </a:p>
          <a:p>
            <a:pPr lvl="1"/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</a:t>
            </a:r>
          </a:p>
        </p:txBody>
      </p:sp>
      <p:sp>
        <p:nvSpPr>
          <p:cNvPr id="39" name="Espace réservé du texte 7">
            <a:extLst>
              <a:ext uri="{FF2B5EF4-FFF2-40B4-BE49-F238E27FC236}">
                <a16:creationId xmlns:a16="http://schemas.microsoft.com/office/drawing/2014/main" id="{B4C2687E-66A7-3FEA-A88C-79C5A7203E78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5366413" y="3852876"/>
            <a:ext cx="3086100" cy="519951"/>
          </a:xfrm>
        </p:spPr>
        <p:txBody>
          <a:bodyPr/>
          <a:lstStyle>
            <a:lvl1pPr>
              <a:defRPr lang="fr-FR" sz="1124" b="0" kern="1200" dirty="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7934" indent="0">
              <a:tabLst/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fr-FR" sz="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fr-FR" sz="7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1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1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endParaRPr lang="fr-FR"/>
          </a:p>
          <a:p>
            <a:pPr lvl="1"/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 Met </a:t>
            </a:r>
            <a:r>
              <a:rPr lang="fr-FR" err="1"/>
              <a:t>esequi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</a:t>
            </a:r>
            <a:r>
              <a:rPr lang="fr-FR" err="1"/>
              <a:t>occae</a:t>
            </a:r>
            <a:r>
              <a:rPr lang="fr-FR"/>
              <a:t> dus.</a:t>
            </a:r>
          </a:p>
        </p:txBody>
      </p:sp>
    </p:spTree>
    <p:extLst>
      <p:ext uri="{BB962C8B-B14F-4D97-AF65-F5344CB8AC3E}">
        <p14:creationId xmlns:p14="http://schemas.microsoft.com/office/powerpoint/2010/main" val="203267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36">
            <a:extLst>
              <a:ext uri="{FF2B5EF4-FFF2-40B4-BE49-F238E27FC236}">
                <a16:creationId xmlns:a16="http://schemas.microsoft.com/office/drawing/2014/main" id="{0CEA2491-0AF5-79E7-5D46-3DA79CA26A5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451248"/>
            <a:ext cx="9147574" cy="3697222"/>
          </a:xfrm>
          <a:custGeom>
            <a:avLst/>
            <a:gdLst>
              <a:gd name="connsiteX0" fmla="*/ 0 w 24371300"/>
              <a:gd name="connsiteY0" fmla="*/ 0 h 9846005"/>
              <a:gd name="connsiteX1" fmla="*/ 24371300 w 24371300"/>
              <a:gd name="connsiteY1" fmla="*/ 0 h 9846005"/>
              <a:gd name="connsiteX2" fmla="*/ 24371300 w 24371300"/>
              <a:gd name="connsiteY2" fmla="*/ 9846005 h 9846005"/>
              <a:gd name="connsiteX3" fmla="*/ 0 w 24371300"/>
              <a:gd name="connsiteY3" fmla="*/ 9846005 h 9846005"/>
              <a:gd name="connsiteX4" fmla="*/ 0 w 24371300"/>
              <a:gd name="connsiteY4" fmla="*/ 0 h 9846005"/>
              <a:gd name="connsiteX0" fmla="*/ 0 w 24371300"/>
              <a:gd name="connsiteY0" fmla="*/ 0 h 9846005"/>
              <a:gd name="connsiteX1" fmla="*/ 24371300 w 24371300"/>
              <a:gd name="connsiteY1" fmla="*/ 0 h 9846005"/>
              <a:gd name="connsiteX2" fmla="*/ 24371300 w 24371300"/>
              <a:gd name="connsiteY2" fmla="*/ 6739948 h 9846005"/>
              <a:gd name="connsiteX3" fmla="*/ 0 w 24371300"/>
              <a:gd name="connsiteY3" fmla="*/ 9846005 h 9846005"/>
              <a:gd name="connsiteX4" fmla="*/ 0 w 24371300"/>
              <a:gd name="connsiteY4" fmla="*/ 0 h 9846005"/>
              <a:gd name="connsiteX0" fmla="*/ 0 w 24371300"/>
              <a:gd name="connsiteY0" fmla="*/ 0 h 9846005"/>
              <a:gd name="connsiteX1" fmla="*/ 24371300 w 24371300"/>
              <a:gd name="connsiteY1" fmla="*/ 0 h 9846005"/>
              <a:gd name="connsiteX2" fmla="*/ 24371300 w 24371300"/>
              <a:gd name="connsiteY2" fmla="*/ 6739948 h 9846005"/>
              <a:gd name="connsiteX3" fmla="*/ 0 w 24371300"/>
              <a:gd name="connsiteY3" fmla="*/ 9846005 h 9846005"/>
              <a:gd name="connsiteX4" fmla="*/ 0 w 24371300"/>
              <a:gd name="connsiteY4" fmla="*/ 0 h 9846005"/>
              <a:gd name="connsiteX0" fmla="*/ 0 w 24371300"/>
              <a:gd name="connsiteY0" fmla="*/ 0 h 9846005"/>
              <a:gd name="connsiteX1" fmla="*/ 24371300 w 24371300"/>
              <a:gd name="connsiteY1" fmla="*/ 1814286 h 9846005"/>
              <a:gd name="connsiteX2" fmla="*/ 24371300 w 24371300"/>
              <a:gd name="connsiteY2" fmla="*/ 6739948 h 9846005"/>
              <a:gd name="connsiteX3" fmla="*/ 0 w 24371300"/>
              <a:gd name="connsiteY3" fmla="*/ 9846005 h 9846005"/>
              <a:gd name="connsiteX4" fmla="*/ 0 w 24371300"/>
              <a:gd name="connsiteY4" fmla="*/ 0 h 9846005"/>
              <a:gd name="connsiteX0" fmla="*/ 0 w 24380825"/>
              <a:gd name="connsiteY0" fmla="*/ 0 h 9846005"/>
              <a:gd name="connsiteX1" fmla="*/ 24380825 w 24380825"/>
              <a:gd name="connsiteY1" fmla="*/ 1795236 h 9846005"/>
              <a:gd name="connsiteX2" fmla="*/ 24371300 w 24380825"/>
              <a:gd name="connsiteY2" fmla="*/ 6739948 h 9846005"/>
              <a:gd name="connsiteX3" fmla="*/ 0 w 24380825"/>
              <a:gd name="connsiteY3" fmla="*/ 9846005 h 9846005"/>
              <a:gd name="connsiteX4" fmla="*/ 0 w 24380825"/>
              <a:gd name="connsiteY4" fmla="*/ 0 h 9846005"/>
              <a:gd name="connsiteX0" fmla="*/ 0 w 24380825"/>
              <a:gd name="connsiteY0" fmla="*/ 0 h 10547762"/>
              <a:gd name="connsiteX1" fmla="*/ 24380825 w 24380825"/>
              <a:gd name="connsiteY1" fmla="*/ 1795236 h 10547762"/>
              <a:gd name="connsiteX2" fmla="*/ 24371300 w 24380825"/>
              <a:gd name="connsiteY2" fmla="*/ 6739948 h 10547762"/>
              <a:gd name="connsiteX3" fmla="*/ 14084300 w 24380825"/>
              <a:gd name="connsiteY3" fmla="*/ 9833305 h 10547762"/>
              <a:gd name="connsiteX4" fmla="*/ 0 w 24380825"/>
              <a:gd name="connsiteY4" fmla="*/ 9846005 h 10547762"/>
              <a:gd name="connsiteX5" fmla="*/ 0 w 24380825"/>
              <a:gd name="connsiteY5" fmla="*/ 0 h 10547762"/>
              <a:gd name="connsiteX0" fmla="*/ 0 w 24380825"/>
              <a:gd name="connsiteY0" fmla="*/ 0 h 10552296"/>
              <a:gd name="connsiteX1" fmla="*/ 24380825 w 24380825"/>
              <a:gd name="connsiteY1" fmla="*/ 1795236 h 10552296"/>
              <a:gd name="connsiteX2" fmla="*/ 24371300 w 24380825"/>
              <a:gd name="connsiteY2" fmla="*/ 6739948 h 10552296"/>
              <a:gd name="connsiteX3" fmla="*/ 14071600 w 24380825"/>
              <a:gd name="connsiteY3" fmla="*/ 9846005 h 10552296"/>
              <a:gd name="connsiteX4" fmla="*/ 0 w 24380825"/>
              <a:gd name="connsiteY4" fmla="*/ 9846005 h 10552296"/>
              <a:gd name="connsiteX5" fmla="*/ 0 w 24380825"/>
              <a:gd name="connsiteY5" fmla="*/ 0 h 10552296"/>
              <a:gd name="connsiteX0" fmla="*/ 0 w 24380825"/>
              <a:gd name="connsiteY0" fmla="*/ 0 h 10427050"/>
              <a:gd name="connsiteX1" fmla="*/ 24380825 w 24380825"/>
              <a:gd name="connsiteY1" fmla="*/ 1795236 h 10427050"/>
              <a:gd name="connsiteX2" fmla="*/ 24371300 w 24380825"/>
              <a:gd name="connsiteY2" fmla="*/ 6739948 h 10427050"/>
              <a:gd name="connsiteX3" fmla="*/ 14071600 w 24380825"/>
              <a:gd name="connsiteY3" fmla="*/ 9846005 h 10427050"/>
              <a:gd name="connsiteX4" fmla="*/ 0 w 24380825"/>
              <a:gd name="connsiteY4" fmla="*/ 9846005 h 10427050"/>
              <a:gd name="connsiteX5" fmla="*/ 0 w 24380825"/>
              <a:gd name="connsiteY5" fmla="*/ 0 h 10427050"/>
              <a:gd name="connsiteX0" fmla="*/ 0 w 24380825"/>
              <a:gd name="connsiteY0" fmla="*/ 0 h 10427050"/>
              <a:gd name="connsiteX1" fmla="*/ 24380825 w 24380825"/>
              <a:gd name="connsiteY1" fmla="*/ 1795236 h 10427050"/>
              <a:gd name="connsiteX2" fmla="*/ 24371300 w 24380825"/>
              <a:gd name="connsiteY2" fmla="*/ 6739948 h 10427050"/>
              <a:gd name="connsiteX3" fmla="*/ 14071600 w 24380825"/>
              <a:gd name="connsiteY3" fmla="*/ 9846005 h 10427050"/>
              <a:gd name="connsiteX4" fmla="*/ 0 w 24380825"/>
              <a:gd name="connsiteY4" fmla="*/ 9846005 h 10427050"/>
              <a:gd name="connsiteX5" fmla="*/ 0 w 24380825"/>
              <a:gd name="connsiteY5" fmla="*/ 0 h 10427050"/>
              <a:gd name="connsiteX0" fmla="*/ 0 w 24380825"/>
              <a:gd name="connsiteY0" fmla="*/ 0 h 9866221"/>
              <a:gd name="connsiteX1" fmla="*/ 24380825 w 24380825"/>
              <a:gd name="connsiteY1" fmla="*/ 1795236 h 9866221"/>
              <a:gd name="connsiteX2" fmla="*/ 24371300 w 24380825"/>
              <a:gd name="connsiteY2" fmla="*/ 6739948 h 9866221"/>
              <a:gd name="connsiteX3" fmla="*/ 14071600 w 24380825"/>
              <a:gd name="connsiteY3" fmla="*/ 9846005 h 9866221"/>
              <a:gd name="connsiteX4" fmla="*/ 0 w 24380825"/>
              <a:gd name="connsiteY4" fmla="*/ 9846005 h 9866221"/>
              <a:gd name="connsiteX5" fmla="*/ 0 w 24380825"/>
              <a:gd name="connsiteY5" fmla="*/ 0 h 9866221"/>
              <a:gd name="connsiteX0" fmla="*/ 0 w 24380825"/>
              <a:gd name="connsiteY0" fmla="*/ 0 h 9875282"/>
              <a:gd name="connsiteX1" fmla="*/ 24380825 w 24380825"/>
              <a:gd name="connsiteY1" fmla="*/ 1795236 h 9875282"/>
              <a:gd name="connsiteX2" fmla="*/ 24371300 w 24380825"/>
              <a:gd name="connsiteY2" fmla="*/ 6739948 h 9875282"/>
              <a:gd name="connsiteX3" fmla="*/ 14018592 w 24380825"/>
              <a:gd name="connsiteY3" fmla="*/ 9859257 h 9875282"/>
              <a:gd name="connsiteX4" fmla="*/ 0 w 24380825"/>
              <a:gd name="connsiteY4" fmla="*/ 9846005 h 9875282"/>
              <a:gd name="connsiteX5" fmla="*/ 0 w 24380825"/>
              <a:gd name="connsiteY5" fmla="*/ 0 h 9875282"/>
              <a:gd name="connsiteX0" fmla="*/ 0 w 24380825"/>
              <a:gd name="connsiteY0" fmla="*/ 0 h 9885678"/>
              <a:gd name="connsiteX1" fmla="*/ 24380825 w 24380825"/>
              <a:gd name="connsiteY1" fmla="*/ 1795236 h 9885678"/>
              <a:gd name="connsiteX2" fmla="*/ 24371300 w 24380825"/>
              <a:gd name="connsiteY2" fmla="*/ 6739948 h 9885678"/>
              <a:gd name="connsiteX3" fmla="*/ 14005340 w 24380825"/>
              <a:gd name="connsiteY3" fmla="*/ 9872509 h 9885678"/>
              <a:gd name="connsiteX4" fmla="*/ 0 w 24380825"/>
              <a:gd name="connsiteY4" fmla="*/ 9846005 h 9885678"/>
              <a:gd name="connsiteX5" fmla="*/ 0 w 24380825"/>
              <a:gd name="connsiteY5" fmla="*/ 0 h 9885678"/>
              <a:gd name="connsiteX0" fmla="*/ 0 w 24380825"/>
              <a:gd name="connsiteY0" fmla="*/ 0 h 9872512"/>
              <a:gd name="connsiteX1" fmla="*/ 24380825 w 24380825"/>
              <a:gd name="connsiteY1" fmla="*/ 1795236 h 9872512"/>
              <a:gd name="connsiteX2" fmla="*/ 24371300 w 24380825"/>
              <a:gd name="connsiteY2" fmla="*/ 6739948 h 9872512"/>
              <a:gd name="connsiteX3" fmla="*/ 14005340 w 24380825"/>
              <a:gd name="connsiteY3" fmla="*/ 9872509 h 9872512"/>
              <a:gd name="connsiteX4" fmla="*/ 0 w 24380825"/>
              <a:gd name="connsiteY4" fmla="*/ 9846005 h 9872512"/>
              <a:gd name="connsiteX5" fmla="*/ 0 w 24380825"/>
              <a:gd name="connsiteY5" fmla="*/ 0 h 9872512"/>
              <a:gd name="connsiteX0" fmla="*/ 0 w 24380825"/>
              <a:gd name="connsiteY0" fmla="*/ 0 h 9872512"/>
              <a:gd name="connsiteX1" fmla="*/ 24380825 w 24380825"/>
              <a:gd name="connsiteY1" fmla="*/ 1795236 h 9872512"/>
              <a:gd name="connsiteX2" fmla="*/ 24371300 w 24380825"/>
              <a:gd name="connsiteY2" fmla="*/ 6739948 h 9872512"/>
              <a:gd name="connsiteX3" fmla="*/ 14005340 w 24380825"/>
              <a:gd name="connsiteY3" fmla="*/ 9872509 h 9872512"/>
              <a:gd name="connsiteX4" fmla="*/ 0 w 24380825"/>
              <a:gd name="connsiteY4" fmla="*/ 9846005 h 9872512"/>
              <a:gd name="connsiteX5" fmla="*/ 0 w 24380825"/>
              <a:gd name="connsiteY5" fmla="*/ 0 h 9872512"/>
              <a:gd name="connsiteX0" fmla="*/ 0 w 24380825"/>
              <a:gd name="connsiteY0" fmla="*/ 0 h 9872512"/>
              <a:gd name="connsiteX1" fmla="*/ 24380825 w 24380825"/>
              <a:gd name="connsiteY1" fmla="*/ 1795236 h 9872512"/>
              <a:gd name="connsiteX2" fmla="*/ 24371300 w 24380825"/>
              <a:gd name="connsiteY2" fmla="*/ 6739948 h 9872512"/>
              <a:gd name="connsiteX3" fmla="*/ 14005340 w 24380825"/>
              <a:gd name="connsiteY3" fmla="*/ 9872509 h 9872512"/>
              <a:gd name="connsiteX4" fmla="*/ 0 w 24380825"/>
              <a:gd name="connsiteY4" fmla="*/ 9846005 h 9872512"/>
              <a:gd name="connsiteX5" fmla="*/ 0 w 24380825"/>
              <a:gd name="connsiteY5" fmla="*/ 0 h 9872512"/>
              <a:gd name="connsiteX0" fmla="*/ 0 w 24380825"/>
              <a:gd name="connsiteY0" fmla="*/ 0 h 9872512"/>
              <a:gd name="connsiteX1" fmla="*/ 24380825 w 24380825"/>
              <a:gd name="connsiteY1" fmla="*/ 1795236 h 9872512"/>
              <a:gd name="connsiteX2" fmla="*/ 24371300 w 24380825"/>
              <a:gd name="connsiteY2" fmla="*/ 6739948 h 9872512"/>
              <a:gd name="connsiteX3" fmla="*/ 14005340 w 24380825"/>
              <a:gd name="connsiteY3" fmla="*/ 9872509 h 9872512"/>
              <a:gd name="connsiteX4" fmla="*/ 0 w 24380825"/>
              <a:gd name="connsiteY4" fmla="*/ 9846005 h 9872512"/>
              <a:gd name="connsiteX5" fmla="*/ 0 w 24380825"/>
              <a:gd name="connsiteY5" fmla="*/ 0 h 9872512"/>
              <a:gd name="connsiteX0" fmla="*/ 0 w 24380825"/>
              <a:gd name="connsiteY0" fmla="*/ 0 h 9872511"/>
              <a:gd name="connsiteX1" fmla="*/ 24380825 w 24380825"/>
              <a:gd name="connsiteY1" fmla="*/ 1795236 h 9872511"/>
              <a:gd name="connsiteX2" fmla="*/ 24371300 w 24380825"/>
              <a:gd name="connsiteY2" fmla="*/ 6739948 h 9872511"/>
              <a:gd name="connsiteX3" fmla="*/ 14005340 w 24380825"/>
              <a:gd name="connsiteY3" fmla="*/ 9872509 h 9872511"/>
              <a:gd name="connsiteX4" fmla="*/ 0 w 24380825"/>
              <a:gd name="connsiteY4" fmla="*/ 9846005 h 9872511"/>
              <a:gd name="connsiteX5" fmla="*/ 0 w 24380825"/>
              <a:gd name="connsiteY5" fmla="*/ 0 h 9872511"/>
              <a:gd name="connsiteX0" fmla="*/ 0 w 24380825"/>
              <a:gd name="connsiteY0" fmla="*/ 0 h 9872511"/>
              <a:gd name="connsiteX1" fmla="*/ 24380825 w 24380825"/>
              <a:gd name="connsiteY1" fmla="*/ 1795236 h 9872511"/>
              <a:gd name="connsiteX2" fmla="*/ 24371300 w 24380825"/>
              <a:gd name="connsiteY2" fmla="*/ 6739948 h 9872511"/>
              <a:gd name="connsiteX3" fmla="*/ 14005340 w 24380825"/>
              <a:gd name="connsiteY3" fmla="*/ 9872509 h 9872511"/>
              <a:gd name="connsiteX4" fmla="*/ 0 w 24380825"/>
              <a:gd name="connsiteY4" fmla="*/ 9846005 h 9872511"/>
              <a:gd name="connsiteX5" fmla="*/ 0 w 24380825"/>
              <a:gd name="connsiteY5" fmla="*/ 0 h 9872511"/>
              <a:gd name="connsiteX0" fmla="*/ 0 w 24380825"/>
              <a:gd name="connsiteY0" fmla="*/ 0 h 9872511"/>
              <a:gd name="connsiteX1" fmla="*/ 24380825 w 24380825"/>
              <a:gd name="connsiteY1" fmla="*/ 1795236 h 9872511"/>
              <a:gd name="connsiteX2" fmla="*/ 24371300 w 24380825"/>
              <a:gd name="connsiteY2" fmla="*/ 6739948 h 9872511"/>
              <a:gd name="connsiteX3" fmla="*/ 14005340 w 24380825"/>
              <a:gd name="connsiteY3" fmla="*/ 9872509 h 9872511"/>
              <a:gd name="connsiteX4" fmla="*/ 0 w 24380825"/>
              <a:gd name="connsiteY4" fmla="*/ 9846005 h 9872511"/>
              <a:gd name="connsiteX5" fmla="*/ 0 w 24380825"/>
              <a:gd name="connsiteY5" fmla="*/ 0 h 9872511"/>
              <a:gd name="connsiteX0" fmla="*/ 0 w 24380825"/>
              <a:gd name="connsiteY0" fmla="*/ 0 h 9872511"/>
              <a:gd name="connsiteX1" fmla="*/ 24380825 w 24380825"/>
              <a:gd name="connsiteY1" fmla="*/ 1795236 h 9872511"/>
              <a:gd name="connsiteX2" fmla="*/ 24371300 w 24380825"/>
              <a:gd name="connsiteY2" fmla="*/ 6739948 h 9872511"/>
              <a:gd name="connsiteX3" fmla="*/ 14018592 w 24380825"/>
              <a:gd name="connsiteY3" fmla="*/ 9872509 h 9872511"/>
              <a:gd name="connsiteX4" fmla="*/ 0 w 24380825"/>
              <a:gd name="connsiteY4" fmla="*/ 9846005 h 9872511"/>
              <a:gd name="connsiteX5" fmla="*/ 0 w 24380825"/>
              <a:gd name="connsiteY5" fmla="*/ 0 h 9872511"/>
              <a:gd name="connsiteX0" fmla="*/ 0 w 24380825"/>
              <a:gd name="connsiteY0" fmla="*/ 0 h 9846350"/>
              <a:gd name="connsiteX1" fmla="*/ 24380825 w 24380825"/>
              <a:gd name="connsiteY1" fmla="*/ 1795236 h 9846350"/>
              <a:gd name="connsiteX2" fmla="*/ 24371300 w 24380825"/>
              <a:gd name="connsiteY2" fmla="*/ 6739948 h 9846350"/>
              <a:gd name="connsiteX3" fmla="*/ 14031844 w 24380825"/>
              <a:gd name="connsiteY3" fmla="*/ 9832752 h 9846350"/>
              <a:gd name="connsiteX4" fmla="*/ 0 w 24380825"/>
              <a:gd name="connsiteY4" fmla="*/ 9846005 h 9846350"/>
              <a:gd name="connsiteX5" fmla="*/ 0 w 24380825"/>
              <a:gd name="connsiteY5" fmla="*/ 0 h 9846350"/>
              <a:gd name="connsiteX0" fmla="*/ 0 w 24380825"/>
              <a:gd name="connsiteY0" fmla="*/ 0 h 9859258"/>
              <a:gd name="connsiteX1" fmla="*/ 24380825 w 24380825"/>
              <a:gd name="connsiteY1" fmla="*/ 1795236 h 9859258"/>
              <a:gd name="connsiteX2" fmla="*/ 24371300 w 24380825"/>
              <a:gd name="connsiteY2" fmla="*/ 6739948 h 9859258"/>
              <a:gd name="connsiteX3" fmla="*/ 13992087 w 24380825"/>
              <a:gd name="connsiteY3" fmla="*/ 9859256 h 9859258"/>
              <a:gd name="connsiteX4" fmla="*/ 0 w 24380825"/>
              <a:gd name="connsiteY4" fmla="*/ 9846005 h 9859258"/>
              <a:gd name="connsiteX5" fmla="*/ 0 w 24380825"/>
              <a:gd name="connsiteY5" fmla="*/ 0 h 9859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80825" h="9859258">
                <a:moveTo>
                  <a:pt x="0" y="0"/>
                </a:moveTo>
                <a:lnTo>
                  <a:pt x="24380825" y="1795236"/>
                </a:lnTo>
                <a:lnTo>
                  <a:pt x="24371300" y="6739948"/>
                </a:lnTo>
                <a:cubicBezTo>
                  <a:pt x="23172877" y="7120776"/>
                  <a:pt x="14028071" y="9862280"/>
                  <a:pt x="13992087" y="9859256"/>
                </a:cubicBezTo>
                <a:cubicBezTo>
                  <a:pt x="13718669" y="9841324"/>
                  <a:pt x="956733" y="9850177"/>
                  <a:pt x="0" y="9846005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A24F5"/>
              </a:gs>
              <a:gs pos="97000">
                <a:srgbClr val="02D686"/>
              </a:gs>
              <a:gs pos="100000">
                <a:srgbClr val="B0CC94"/>
              </a:gs>
            </a:gsLst>
            <a:lin ang="900000" scaled="1"/>
          </a:gradFill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image4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FA50C0-B093-4746-A66C-C8647A6B1505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A22047FB-6023-0FDE-241F-0752D878A75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21767" y="2181392"/>
            <a:ext cx="1861623" cy="1908960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750">
                <a:solidFill>
                  <a:schemeClr val="bg1"/>
                </a:solidFill>
              </a:defRPr>
            </a:lvl1pPr>
            <a:lvl2pPr marL="161917" indent="-161917" algn="ctr">
              <a:lnSpc>
                <a:spcPct val="90000"/>
              </a:lnSpc>
              <a:spcAft>
                <a:spcPts val="225"/>
              </a:spcAft>
              <a:buSzPct val="10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fr-FR" sz="1124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2249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ctr">
              <a:lnSpc>
                <a:spcPct val="90000"/>
              </a:lnSpc>
              <a:defRPr sz="7496">
                <a:solidFill>
                  <a:schemeClr val="bg1"/>
                </a:solidFill>
                <a:latin typeface="+mj-lt"/>
              </a:defRPr>
            </a:lvl4pPr>
          </a:lstStyle>
          <a:p>
            <a:pPr lvl="2"/>
            <a:r>
              <a:rPr lang="fr-FR"/>
              <a:t>Janvier</a:t>
            </a:r>
          </a:p>
          <a:p>
            <a:pPr lvl="3"/>
            <a:r>
              <a:rPr lang="fr-FR"/>
              <a:t>09</a:t>
            </a:r>
          </a:p>
          <a:p>
            <a:pPr lvl="1"/>
            <a:r>
              <a:rPr lang="fr-FR"/>
              <a:t>Projet 1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08210A99-6317-03AA-D401-D1C2AF95475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619597" y="2181392"/>
            <a:ext cx="1861623" cy="1908960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750">
                <a:solidFill>
                  <a:schemeClr val="bg1"/>
                </a:solidFill>
              </a:defRPr>
            </a:lvl1pPr>
            <a:lvl2pPr marL="161917" indent="-161917" algn="ctr">
              <a:lnSpc>
                <a:spcPct val="90000"/>
              </a:lnSpc>
              <a:spcAft>
                <a:spcPts val="225"/>
              </a:spcAft>
              <a:buSzPct val="10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fr-FR" sz="1124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2249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ctr">
              <a:lnSpc>
                <a:spcPct val="90000"/>
              </a:lnSpc>
              <a:defRPr sz="7496">
                <a:solidFill>
                  <a:schemeClr val="bg1"/>
                </a:solidFill>
                <a:latin typeface="+mj-lt"/>
              </a:defRPr>
            </a:lvl4pPr>
          </a:lstStyle>
          <a:p>
            <a:pPr lvl="2"/>
            <a:r>
              <a:rPr lang="fr-FR"/>
              <a:t>Janvier</a:t>
            </a:r>
          </a:p>
          <a:p>
            <a:pPr lvl="3"/>
            <a:r>
              <a:rPr lang="fr-FR"/>
              <a:t>09</a:t>
            </a:r>
          </a:p>
          <a:p>
            <a:pPr lvl="1"/>
            <a:r>
              <a:rPr lang="fr-FR"/>
              <a:t>Projet 1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471855B7-0329-1B8A-F023-55F7C28B172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717426" y="2181392"/>
            <a:ext cx="1861623" cy="1908960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750">
                <a:solidFill>
                  <a:schemeClr val="bg1"/>
                </a:solidFill>
              </a:defRPr>
            </a:lvl1pPr>
            <a:lvl2pPr marL="161917" indent="-161917" algn="ctr">
              <a:lnSpc>
                <a:spcPct val="90000"/>
              </a:lnSpc>
              <a:spcAft>
                <a:spcPts val="225"/>
              </a:spcAft>
              <a:buSzPct val="10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fr-FR" sz="1124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2249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ctr">
              <a:lnSpc>
                <a:spcPct val="90000"/>
              </a:lnSpc>
              <a:defRPr sz="7496">
                <a:solidFill>
                  <a:schemeClr val="bg1"/>
                </a:solidFill>
                <a:latin typeface="+mj-lt"/>
              </a:defRPr>
            </a:lvl4pPr>
          </a:lstStyle>
          <a:p>
            <a:pPr lvl="2"/>
            <a:r>
              <a:rPr lang="fr-FR"/>
              <a:t>Janvier</a:t>
            </a:r>
          </a:p>
          <a:p>
            <a:pPr lvl="3"/>
            <a:r>
              <a:rPr lang="fr-FR"/>
              <a:t>09</a:t>
            </a:r>
          </a:p>
          <a:p>
            <a:pPr lvl="1"/>
            <a:r>
              <a:rPr lang="fr-FR"/>
              <a:t>Projet 1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A48E39B1-0ECD-B0A0-658C-582AE1F33A7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815255" y="2181392"/>
            <a:ext cx="1861623" cy="1908960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algn="ctr">
              <a:defRPr sz="750">
                <a:solidFill>
                  <a:schemeClr val="bg1"/>
                </a:solidFill>
              </a:defRPr>
            </a:lvl1pPr>
            <a:lvl2pPr marL="161917" indent="-161917" algn="ctr">
              <a:lnSpc>
                <a:spcPct val="90000"/>
              </a:lnSpc>
              <a:spcAft>
                <a:spcPts val="225"/>
              </a:spcAft>
              <a:buSzPct val="10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fr-FR" sz="1124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2249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ctr">
              <a:lnSpc>
                <a:spcPct val="90000"/>
              </a:lnSpc>
              <a:defRPr sz="7496">
                <a:solidFill>
                  <a:schemeClr val="bg1"/>
                </a:solidFill>
                <a:latin typeface="+mj-lt"/>
              </a:defRPr>
            </a:lvl4pPr>
          </a:lstStyle>
          <a:p>
            <a:pPr lvl="2"/>
            <a:r>
              <a:rPr lang="fr-FR"/>
              <a:t>Janvier</a:t>
            </a:r>
          </a:p>
          <a:p>
            <a:pPr lvl="3"/>
            <a:r>
              <a:rPr lang="fr-FR"/>
              <a:t>09</a:t>
            </a:r>
          </a:p>
          <a:p>
            <a:pPr lvl="1"/>
            <a:r>
              <a:rPr lang="fr-FR"/>
              <a:t>Projet 1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.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34D41C4B-01A9-A0DB-CDA8-4A63E0C9C65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1163" y="409997"/>
            <a:ext cx="7897277" cy="560603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9024FA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9024FA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Dates clés du projet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82209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Texte 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graphique SmartArt 28">
            <a:extLst>
              <a:ext uri="{FF2B5EF4-FFF2-40B4-BE49-F238E27FC236}">
                <a16:creationId xmlns:a16="http://schemas.microsoft.com/office/drawing/2014/main" id="{80FE2405-BFF0-9B2D-2EEA-45EFC66F88FC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481163" y="2709816"/>
            <a:ext cx="8183957" cy="174171"/>
          </a:xfrm>
          <a:prstGeom prst="rect">
            <a:avLst/>
          </a:prstGeom>
          <a:gradFill>
            <a:gsLst>
              <a:gs pos="0">
                <a:srgbClr val="AF80F2"/>
              </a:gs>
              <a:gs pos="100000">
                <a:srgbClr val="C80E0E"/>
              </a:gs>
            </a:gsLst>
            <a:lin ang="900000" scaled="1"/>
          </a:grad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4840CAE-35DF-D042-90FC-444F39F0576A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9DBBFF0B-665F-02A1-5393-91CB396ADCD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47425" y="2716223"/>
            <a:ext cx="801776" cy="171650"/>
          </a:xfrm>
          <a:prstGeom prst="rect">
            <a:avLst/>
          </a:prstGeom>
        </p:spPr>
        <p:txBody>
          <a:bodyPr/>
          <a:lstStyle>
            <a:lvl1pPr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1124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49">
                <a:solidFill>
                  <a:srgbClr val="AF80F2"/>
                </a:solidFill>
                <a:latin typeface="+mj-lt"/>
              </a:defRPr>
            </a:lvl2pPr>
            <a:lvl3pPr>
              <a:defRPr sz="1499"/>
            </a:lvl3pPr>
          </a:lstStyle>
          <a:p>
            <a:pPr lvl="0"/>
            <a:r>
              <a:rPr lang="fr-FR"/>
              <a:t>2020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9A68C94-92A0-E967-6654-8017F3D68AC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504753" y="2716223"/>
            <a:ext cx="801776" cy="171650"/>
          </a:xfrm>
          <a:prstGeom prst="rect">
            <a:avLst/>
          </a:prstGeom>
        </p:spPr>
        <p:txBody>
          <a:bodyPr/>
          <a:lstStyle>
            <a:lvl1pPr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1124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49">
                <a:solidFill>
                  <a:srgbClr val="AF80F2"/>
                </a:solidFill>
                <a:latin typeface="+mj-lt"/>
              </a:defRPr>
            </a:lvl2pPr>
            <a:lvl3pPr>
              <a:defRPr sz="1499"/>
            </a:lvl3pPr>
          </a:lstStyle>
          <a:p>
            <a:pPr lvl="0"/>
            <a:r>
              <a:rPr lang="fr-FR"/>
              <a:t>2021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54810643-BD00-4455-FB85-D1E714D2D7D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62082" y="2716223"/>
            <a:ext cx="801776" cy="171650"/>
          </a:xfrm>
          <a:prstGeom prst="rect">
            <a:avLst/>
          </a:prstGeom>
        </p:spPr>
        <p:txBody>
          <a:bodyPr/>
          <a:lstStyle>
            <a:lvl1pPr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1124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49">
                <a:solidFill>
                  <a:srgbClr val="AF80F2"/>
                </a:solidFill>
                <a:latin typeface="+mj-lt"/>
              </a:defRPr>
            </a:lvl2pPr>
            <a:lvl3pPr>
              <a:defRPr sz="1499"/>
            </a:lvl3pPr>
          </a:lstStyle>
          <a:p>
            <a:pPr lvl="0"/>
            <a:r>
              <a:rPr lang="fr-FR"/>
              <a:t>2022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24396A7-5C1C-2892-C7E9-9474A1E37A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19410" y="2716223"/>
            <a:ext cx="801776" cy="171650"/>
          </a:xfrm>
          <a:prstGeom prst="rect">
            <a:avLst/>
          </a:prstGeom>
        </p:spPr>
        <p:txBody>
          <a:bodyPr/>
          <a:lstStyle>
            <a:lvl1pPr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1124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49">
                <a:solidFill>
                  <a:srgbClr val="AF80F2"/>
                </a:solidFill>
                <a:latin typeface="+mj-lt"/>
              </a:defRPr>
            </a:lvl2pPr>
            <a:lvl3pPr>
              <a:defRPr sz="1499"/>
            </a:lvl3pPr>
          </a:lstStyle>
          <a:p>
            <a:pPr lvl="0"/>
            <a:r>
              <a:rPr lang="fr-FR"/>
              <a:t>2023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8B8A1414-E553-F2A7-E57B-E88B829DAF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676739" y="2716223"/>
            <a:ext cx="801776" cy="171650"/>
          </a:xfrm>
          <a:prstGeom prst="rect">
            <a:avLst/>
          </a:prstGeom>
        </p:spPr>
        <p:txBody>
          <a:bodyPr/>
          <a:lstStyle>
            <a:lvl1pPr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1124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49">
                <a:solidFill>
                  <a:srgbClr val="AF80F2"/>
                </a:solidFill>
                <a:latin typeface="+mj-lt"/>
              </a:defRPr>
            </a:lvl2pPr>
            <a:lvl3pPr>
              <a:defRPr sz="1499"/>
            </a:lvl3pPr>
          </a:lstStyle>
          <a:p>
            <a:pPr lvl="0"/>
            <a:r>
              <a:rPr lang="fr-FR"/>
              <a:t>2024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B1F80E82-C2FE-E4C4-54E5-AF0E072B277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34067" y="2716223"/>
            <a:ext cx="801776" cy="171650"/>
          </a:xfrm>
          <a:prstGeom prst="rect">
            <a:avLst/>
          </a:prstGeom>
        </p:spPr>
        <p:txBody>
          <a:bodyPr/>
          <a:lstStyle>
            <a:lvl1pPr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1124">
                <a:solidFill>
                  <a:schemeClr val="bg1"/>
                </a:solidFill>
                <a:latin typeface="+mj-lt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49">
                <a:solidFill>
                  <a:srgbClr val="AF80F2"/>
                </a:solidFill>
                <a:latin typeface="+mj-lt"/>
              </a:defRPr>
            </a:lvl2pPr>
            <a:lvl3pPr>
              <a:defRPr sz="1499"/>
            </a:lvl3pPr>
          </a:lstStyle>
          <a:p>
            <a:pPr lvl="0"/>
            <a:r>
              <a:rPr lang="fr-FR"/>
              <a:t>2025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C3BCDA7E-BB69-9F9B-5313-0B36DDFFE1A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454468" y="1906014"/>
            <a:ext cx="1214785" cy="646307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marL="171362" indent="0" algn="l">
              <a:defRPr sz="750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Aft>
                <a:spcPts val="225"/>
              </a:spcAft>
              <a:buSzPct val="100000"/>
              <a:buFont typeface="Arial" panose="020B0604020202020204" pitchFamily="34" charset="0"/>
              <a:buNone/>
              <a:defRPr lang="fr-FR" sz="1149" b="0" kern="1200">
                <a:solidFill>
                  <a:srgbClr val="C80E0E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2249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ctr">
              <a:lnSpc>
                <a:spcPct val="90000"/>
              </a:lnSpc>
              <a:defRPr sz="7496">
                <a:solidFill>
                  <a:schemeClr val="bg1"/>
                </a:solidFill>
                <a:latin typeface="+mj-lt"/>
              </a:defRPr>
            </a:lvl4pPr>
          </a:lstStyle>
          <a:p>
            <a:pPr lvl="1"/>
            <a:r>
              <a:rPr lang="fr-FR"/>
              <a:t>Projet 1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endParaRPr lang="fr-FR"/>
          </a:p>
          <a:p>
            <a:pPr lvl="0"/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</a:t>
            </a:r>
          </a:p>
          <a:p>
            <a:pPr lvl="0"/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endParaRPr lang="fr-FR"/>
          </a:p>
          <a:p>
            <a:pPr lvl="0"/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</a:t>
            </a:r>
            <a:r>
              <a:rPr lang="fr-FR"/>
              <a:t>.</a:t>
            </a:r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C9BA4B0C-BD9F-CE85-0C93-6C3DC8C2007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510388" y="3094962"/>
            <a:ext cx="1214785" cy="646459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marL="171362" indent="0" algn="l">
              <a:defRPr sz="750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Aft>
                <a:spcPts val="225"/>
              </a:spcAft>
              <a:buSzPct val="100000"/>
              <a:buFont typeface="Arial" panose="020B0604020202020204" pitchFamily="34" charset="0"/>
              <a:buNone/>
              <a:defRPr lang="fr-FR" sz="1149" b="0" kern="1200" dirty="0">
                <a:solidFill>
                  <a:srgbClr val="C80E0E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2249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ctr">
              <a:lnSpc>
                <a:spcPct val="90000"/>
              </a:lnSpc>
              <a:defRPr sz="7496">
                <a:solidFill>
                  <a:schemeClr val="bg1"/>
                </a:solidFill>
                <a:latin typeface="+mj-lt"/>
              </a:defRPr>
            </a:lvl4pPr>
          </a:lstStyle>
          <a:p>
            <a:pPr marL="0" lvl="1" indent="0" algn="l" defTabSz="34272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25"/>
              </a:spcAft>
              <a:buSzPct val="100000"/>
              <a:buFont typeface="Arial" panose="020B0604020202020204" pitchFamily="34" charset="0"/>
              <a:buNone/>
            </a:pPr>
            <a:r>
              <a:rPr lang="fr-FR"/>
              <a:t>Projet 1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endParaRPr lang="fr-FR"/>
          </a:p>
          <a:p>
            <a:pPr lvl="0"/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</a:t>
            </a:r>
          </a:p>
          <a:p>
            <a:pPr lvl="0"/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endParaRPr lang="fr-FR"/>
          </a:p>
          <a:p>
            <a:pPr lvl="0"/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</a:t>
            </a:r>
            <a:r>
              <a:rPr lang="fr-FR"/>
              <a:t>.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687EE60B-CF4B-5DEF-E2D7-48D6928A6FD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566308" y="1906014"/>
            <a:ext cx="1214785" cy="646459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marL="171362" indent="0" algn="l">
              <a:defRPr sz="750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Aft>
                <a:spcPts val="225"/>
              </a:spcAft>
              <a:buSzPct val="100000"/>
              <a:buFont typeface="Arial" panose="020B0604020202020204" pitchFamily="34" charset="0"/>
              <a:buNone/>
              <a:defRPr lang="fr-FR" sz="1149" b="0" kern="1200" dirty="0">
                <a:solidFill>
                  <a:srgbClr val="C80E0E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2249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ctr">
              <a:lnSpc>
                <a:spcPct val="90000"/>
              </a:lnSpc>
              <a:defRPr sz="7496">
                <a:solidFill>
                  <a:schemeClr val="bg1"/>
                </a:solidFill>
                <a:latin typeface="+mj-lt"/>
              </a:defRPr>
            </a:lvl4pPr>
          </a:lstStyle>
          <a:p>
            <a:pPr marL="0" lvl="1" indent="0" algn="l" defTabSz="34272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25"/>
              </a:spcAft>
              <a:buSzPct val="100000"/>
              <a:buFont typeface="Arial" panose="020B0604020202020204" pitchFamily="34" charset="0"/>
              <a:buNone/>
            </a:pPr>
            <a:r>
              <a:rPr lang="fr-FR"/>
              <a:t>Projet 1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endParaRPr lang="fr-FR"/>
          </a:p>
          <a:p>
            <a:pPr lvl="0"/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</a:t>
            </a:r>
          </a:p>
          <a:p>
            <a:pPr lvl="0"/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endParaRPr lang="fr-FR"/>
          </a:p>
          <a:p>
            <a:pPr lvl="0"/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</a:t>
            </a:r>
            <a:r>
              <a:rPr lang="fr-FR"/>
              <a:t>.</a:t>
            </a: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43BE46F2-B910-13B3-AC07-FA20F4B075C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622228" y="3094962"/>
            <a:ext cx="1214785" cy="646459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marL="171362" indent="0" algn="l">
              <a:defRPr sz="750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Aft>
                <a:spcPts val="225"/>
              </a:spcAft>
              <a:buSzPct val="100000"/>
              <a:buFont typeface="Arial" panose="020B0604020202020204" pitchFamily="34" charset="0"/>
              <a:buNone/>
              <a:defRPr lang="fr-FR" sz="1149" b="0" kern="1200" dirty="0">
                <a:solidFill>
                  <a:srgbClr val="C80E0E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2249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ctr">
              <a:lnSpc>
                <a:spcPct val="90000"/>
              </a:lnSpc>
              <a:defRPr sz="7496">
                <a:solidFill>
                  <a:schemeClr val="bg1"/>
                </a:solidFill>
                <a:latin typeface="+mj-lt"/>
              </a:defRPr>
            </a:lvl4pPr>
          </a:lstStyle>
          <a:p>
            <a:pPr marL="0" lvl="1" indent="0" algn="l" defTabSz="34272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25"/>
              </a:spcAft>
              <a:buSzPct val="100000"/>
              <a:buFont typeface="Arial" panose="020B0604020202020204" pitchFamily="34" charset="0"/>
              <a:buNone/>
            </a:pPr>
            <a:r>
              <a:rPr lang="fr-FR"/>
              <a:t>Projet 1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endParaRPr lang="fr-FR"/>
          </a:p>
          <a:p>
            <a:pPr lvl="0"/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</a:t>
            </a:r>
          </a:p>
          <a:p>
            <a:pPr lvl="0"/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endParaRPr lang="fr-FR"/>
          </a:p>
          <a:p>
            <a:pPr lvl="0"/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</a:t>
            </a:r>
            <a:r>
              <a:rPr lang="fr-FR"/>
              <a:t>.</a:t>
            </a: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B74DAAF7-68BB-3C02-32BA-1A9D22ADB3E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678148" y="1906014"/>
            <a:ext cx="1214785" cy="646459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marL="171362" indent="0" algn="l">
              <a:defRPr sz="750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Aft>
                <a:spcPts val="225"/>
              </a:spcAft>
              <a:buSzPct val="100000"/>
              <a:buFont typeface="Arial" panose="020B0604020202020204" pitchFamily="34" charset="0"/>
              <a:buNone/>
              <a:defRPr lang="fr-FR" sz="1149" b="0" kern="1200" dirty="0">
                <a:solidFill>
                  <a:srgbClr val="C80E0E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2249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ctr">
              <a:lnSpc>
                <a:spcPct val="90000"/>
              </a:lnSpc>
              <a:defRPr sz="7496">
                <a:solidFill>
                  <a:schemeClr val="bg1"/>
                </a:solidFill>
                <a:latin typeface="+mj-lt"/>
              </a:defRPr>
            </a:lvl4pPr>
          </a:lstStyle>
          <a:p>
            <a:pPr marL="0" lvl="1" indent="0" algn="l" defTabSz="34272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25"/>
              </a:spcAft>
              <a:buSzPct val="100000"/>
              <a:buFont typeface="Arial" panose="020B0604020202020204" pitchFamily="34" charset="0"/>
              <a:buNone/>
            </a:pPr>
            <a:r>
              <a:rPr lang="fr-FR"/>
              <a:t>Projet 1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endParaRPr lang="fr-FR"/>
          </a:p>
          <a:p>
            <a:pPr lvl="0"/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</a:t>
            </a:r>
          </a:p>
          <a:p>
            <a:pPr lvl="0"/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endParaRPr lang="fr-FR"/>
          </a:p>
          <a:p>
            <a:pPr lvl="0"/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</a:t>
            </a:r>
            <a:r>
              <a:rPr lang="fr-FR"/>
              <a:t>.</a:t>
            </a: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6BD2682E-3933-C20A-43C2-941014AF44F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734068" y="3094962"/>
            <a:ext cx="1214785" cy="646459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 marL="171362" indent="0" algn="l">
              <a:defRPr sz="750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Aft>
                <a:spcPts val="225"/>
              </a:spcAft>
              <a:buSzPct val="100000"/>
              <a:buFont typeface="Arial" panose="020B0604020202020204" pitchFamily="34" charset="0"/>
              <a:buNone/>
              <a:defRPr lang="fr-FR" sz="1149" b="0" kern="1200" dirty="0">
                <a:solidFill>
                  <a:srgbClr val="C80E0E"/>
                </a:solidFill>
                <a:latin typeface="+mj-lt"/>
                <a:ea typeface="+mn-ea"/>
                <a:cs typeface="+mn-cs"/>
              </a:defRPr>
            </a:lvl2pPr>
            <a:lvl3pPr algn="ctr">
              <a:lnSpc>
                <a:spcPct val="90000"/>
              </a:lnSpc>
              <a:spcAft>
                <a:spcPts val="225"/>
              </a:spcAft>
              <a:defRPr lang="fr-FR" sz="2249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ctr">
              <a:lnSpc>
                <a:spcPct val="90000"/>
              </a:lnSpc>
              <a:defRPr sz="7496">
                <a:solidFill>
                  <a:schemeClr val="bg1"/>
                </a:solidFill>
                <a:latin typeface="+mj-lt"/>
              </a:defRPr>
            </a:lvl4pPr>
          </a:lstStyle>
          <a:p>
            <a:pPr marL="0" lvl="1" indent="0" algn="l" defTabSz="34272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25"/>
              </a:spcAft>
              <a:buSzPct val="100000"/>
              <a:buFont typeface="Arial" panose="020B0604020202020204" pitchFamily="34" charset="0"/>
              <a:buNone/>
            </a:pPr>
            <a:r>
              <a:rPr lang="fr-FR"/>
              <a:t>Projet 1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endParaRPr lang="fr-FR"/>
          </a:p>
          <a:p>
            <a:pPr lvl="0"/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</a:t>
            </a:r>
          </a:p>
          <a:p>
            <a:pPr lvl="0"/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endParaRPr lang="fr-FR"/>
          </a:p>
          <a:p>
            <a:pPr lvl="0"/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</a:t>
            </a:r>
            <a:r>
              <a:rPr lang="fr-FR"/>
              <a:t>.</a:t>
            </a:r>
          </a:p>
        </p:txBody>
      </p:sp>
      <p:sp>
        <p:nvSpPr>
          <p:cNvPr id="5" name="Espace réservé du graphique SmartArt 17">
            <a:extLst>
              <a:ext uri="{FF2B5EF4-FFF2-40B4-BE49-F238E27FC236}">
                <a16:creationId xmlns:a16="http://schemas.microsoft.com/office/drawing/2014/main" id="{20329FED-FF87-6A2D-95B9-138A09A055F7}"/>
              </a:ext>
            </a:extLst>
          </p:cNvPr>
          <p:cNvSpPr>
            <a:spLocks noGrp="1" noChangeAspect="1"/>
          </p:cNvSpPr>
          <p:nvPr>
            <p:ph type="dgm" sz="quarter" idx="42"/>
          </p:nvPr>
        </p:nvSpPr>
        <p:spPr>
          <a:xfrm>
            <a:off x="1289970" y="1924702"/>
            <a:ext cx="110337" cy="102338"/>
          </a:xfrm>
          <a:custGeom>
            <a:avLst/>
            <a:gdLst>
              <a:gd name="connsiteX0" fmla="*/ 1 w 533102"/>
              <a:gd name="connsiteY0" fmla="*/ 0 h 494708"/>
              <a:gd name="connsiteX1" fmla="*/ 533098 w 533102"/>
              <a:gd name="connsiteY1" fmla="*/ 179612 h 494708"/>
              <a:gd name="connsiteX2" fmla="*/ 533102 w 533102"/>
              <a:gd name="connsiteY2" fmla="*/ 342486 h 494708"/>
              <a:gd name="connsiteX3" fmla="*/ 0 w 533102"/>
              <a:gd name="connsiteY3" fmla="*/ 494708 h 49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102" h="494708">
                <a:moveTo>
                  <a:pt x="1" y="0"/>
                </a:moveTo>
                <a:lnTo>
                  <a:pt x="533098" y="179612"/>
                </a:lnTo>
                <a:lnTo>
                  <a:pt x="533102" y="342486"/>
                </a:lnTo>
                <a:lnTo>
                  <a:pt x="0" y="494708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6" name="Espace réservé du graphique SmartArt 17">
            <a:extLst>
              <a:ext uri="{FF2B5EF4-FFF2-40B4-BE49-F238E27FC236}">
                <a16:creationId xmlns:a16="http://schemas.microsoft.com/office/drawing/2014/main" id="{CC525783-872E-81D0-35FF-FEA4EE1033A7}"/>
              </a:ext>
            </a:extLst>
          </p:cNvPr>
          <p:cNvSpPr>
            <a:spLocks noGrp="1" noChangeAspect="1"/>
          </p:cNvSpPr>
          <p:nvPr>
            <p:ph type="dgm" sz="quarter" idx="43"/>
          </p:nvPr>
        </p:nvSpPr>
        <p:spPr>
          <a:xfrm>
            <a:off x="3401810" y="1924702"/>
            <a:ext cx="110337" cy="102338"/>
          </a:xfrm>
          <a:custGeom>
            <a:avLst/>
            <a:gdLst>
              <a:gd name="connsiteX0" fmla="*/ 1 w 533102"/>
              <a:gd name="connsiteY0" fmla="*/ 0 h 494708"/>
              <a:gd name="connsiteX1" fmla="*/ 533098 w 533102"/>
              <a:gd name="connsiteY1" fmla="*/ 179612 h 494708"/>
              <a:gd name="connsiteX2" fmla="*/ 533102 w 533102"/>
              <a:gd name="connsiteY2" fmla="*/ 342486 h 494708"/>
              <a:gd name="connsiteX3" fmla="*/ 0 w 533102"/>
              <a:gd name="connsiteY3" fmla="*/ 494708 h 49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102" h="494708">
                <a:moveTo>
                  <a:pt x="1" y="0"/>
                </a:moveTo>
                <a:lnTo>
                  <a:pt x="533098" y="179612"/>
                </a:lnTo>
                <a:lnTo>
                  <a:pt x="533102" y="342486"/>
                </a:lnTo>
                <a:lnTo>
                  <a:pt x="0" y="494708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8" name="Espace réservé du graphique SmartArt 17">
            <a:extLst>
              <a:ext uri="{FF2B5EF4-FFF2-40B4-BE49-F238E27FC236}">
                <a16:creationId xmlns:a16="http://schemas.microsoft.com/office/drawing/2014/main" id="{10A11078-FF22-677E-D916-A1722362DABA}"/>
              </a:ext>
            </a:extLst>
          </p:cNvPr>
          <p:cNvSpPr>
            <a:spLocks noGrp="1" noChangeAspect="1"/>
          </p:cNvSpPr>
          <p:nvPr>
            <p:ph type="dgm" sz="quarter" idx="44"/>
          </p:nvPr>
        </p:nvSpPr>
        <p:spPr>
          <a:xfrm>
            <a:off x="5513649" y="1924702"/>
            <a:ext cx="110337" cy="102338"/>
          </a:xfrm>
          <a:custGeom>
            <a:avLst/>
            <a:gdLst>
              <a:gd name="connsiteX0" fmla="*/ 1 w 533102"/>
              <a:gd name="connsiteY0" fmla="*/ 0 h 494708"/>
              <a:gd name="connsiteX1" fmla="*/ 533098 w 533102"/>
              <a:gd name="connsiteY1" fmla="*/ 179612 h 494708"/>
              <a:gd name="connsiteX2" fmla="*/ 533102 w 533102"/>
              <a:gd name="connsiteY2" fmla="*/ 342486 h 494708"/>
              <a:gd name="connsiteX3" fmla="*/ 0 w 533102"/>
              <a:gd name="connsiteY3" fmla="*/ 494708 h 49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102" h="494708">
                <a:moveTo>
                  <a:pt x="1" y="0"/>
                </a:moveTo>
                <a:lnTo>
                  <a:pt x="533098" y="179612"/>
                </a:lnTo>
                <a:lnTo>
                  <a:pt x="533102" y="342486"/>
                </a:lnTo>
                <a:lnTo>
                  <a:pt x="0" y="494708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3" name="Espace réservé du graphique SmartArt 17">
            <a:extLst>
              <a:ext uri="{FF2B5EF4-FFF2-40B4-BE49-F238E27FC236}">
                <a16:creationId xmlns:a16="http://schemas.microsoft.com/office/drawing/2014/main" id="{E4C56860-7542-6295-F218-CB469DEFE524}"/>
              </a:ext>
            </a:extLst>
          </p:cNvPr>
          <p:cNvSpPr>
            <a:spLocks noGrp="1" noChangeAspect="1"/>
          </p:cNvSpPr>
          <p:nvPr>
            <p:ph type="dgm" sz="quarter" idx="45"/>
          </p:nvPr>
        </p:nvSpPr>
        <p:spPr>
          <a:xfrm>
            <a:off x="2345890" y="3114259"/>
            <a:ext cx="110337" cy="102338"/>
          </a:xfrm>
          <a:custGeom>
            <a:avLst/>
            <a:gdLst>
              <a:gd name="connsiteX0" fmla="*/ 1 w 533102"/>
              <a:gd name="connsiteY0" fmla="*/ 0 h 494708"/>
              <a:gd name="connsiteX1" fmla="*/ 533098 w 533102"/>
              <a:gd name="connsiteY1" fmla="*/ 179612 h 494708"/>
              <a:gd name="connsiteX2" fmla="*/ 533102 w 533102"/>
              <a:gd name="connsiteY2" fmla="*/ 342486 h 494708"/>
              <a:gd name="connsiteX3" fmla="*/ 0 w 533102"/>
              <a:gd name="connsiteY3" fmla="*/ 494708 h 49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102" h="494708">
                <a:moveTo>
                  <a:pt x="1" y="0"/>
                </a:moveTo>
                <a:lnTo>
                  <a:pt x="533098" y="179612"/>
                </a:lnTo>
                <a:lnTo>
                  <a:pt x="533102" y="342486"/>
                </a:lnTo>
                <a:lnTo>
                  <a:pt x="0" y="494708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4" name="Espace réservé du graphique SmartArt 17">
            <a:extLst>
              <a:ext uri="{FF2B5EF4-FFF2-40B4-BE49-F238E27FC236}">
                <a16:creationId xmlns:a16="http://schemas.microsoft.com/office/drawing/2014/main" id="{72AA5002-9F05-ED88-0287-E14CD1593408}"/>
              </a:ext>
            </a:extLst>
          </p:cNvPr>
          <p:cNvSpPr>
            <a:spLocks noGrp="1" noChangeAspect="1"/>
          </p:cNvSpPr>
          <p:nvPr>
            <p:ph type="dgm" sz="quarter" idx="46"/>
          </p:nvPr>
        </p:nvSpPr>
        <p:spPr>
          <a:xfrm>
            <a:off x="4457729" y="3114259"/>
            <a:ext cx="110337" cy="102338"/>
          </a:xfrm>
          <a:custGeom>
            <a:avLst/>
            <a:gdLst>
              <a:gd name="connsiteX0" fmla="*/ 1 w 533102"/>
              <a:gd name="connsiteY0" fmla="*/ 0 h 494708"/>
              <a:gd name="connsiteX1" fmla="*/ 533098 w 533102"/>
              <a:gd name="connsiteY1" fmla="*/ 179612 h 494708"/>
              <a:gd name="connsiteX2" fmla="*/ 533102 w 533102"/>
              <a:gd name="connsiteY2" fmla="*/ 342486 h 494708"/>
              <a:gd name="connsiteX3" fmla="*/ 0 w 533102"/>
              <a:gd name="connsiteY3" fmla="*/ 494708 h 49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102" h="494708">
                <a:moveTo>
                  <a:pt x="1" y="0"/>
                </a:moveTo>
                <a:lnTo>
                  <a:pt x="533098" y="179612"/>
                </a:lnTo>
                <a:lnTo>
                  <a:pt x="533102" y="342486"/>
                </a:lnTo>
                <a:lnTo>
                  <a:pt x="0" y="494708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5" name="Espace réservé du graphique SmartArt 17">
            <a:extLst>
              <a:ext uri="{FF2B5EF4-FFF2-40B4-BE49-F238E27FC236}">
                <a16:creationId xmlns:a16="http://schemas.microsoft.com/office/drawing/2014/main" id="{A5CF1C4A-A66D-C3B8-CC34-42DBE5FB1DE1}"/>
              </a:ext>
            </a:extLst>
          </p:cNvPr>
          <p:cNvSpPr>
            <a:spLocks noGrp="1" noChangeAspect="1"/>
          </p:cNvSpPr>
          <p:nvPr>
            <p:ph type="dgm" sz="quarter" idx="47"/>
          </p:nvPr>
        </p:nvSpPr>
        <p:spPr>
          <a:xfrm>
            <a:off x="6569569" y="3114259"/>
            <a:ext cx="110337" cy="102338"/>
          </a:xfrm>
          <a:custGeom>
            <a:avLst/>
            <a:gdLst>
              <a:gd name="connsiteX0" fmla="*/ 1 w 533102"/>
              <a:gd name="connsiteY0" fmla="*/ 0 h 494708"/>
              <a:gd name="connsiteX1" fmla="*/ 533098 w 533102"/>
              <a:gd name="connsiteY1" fmla="*/ 179612 h 494708"/>
              <a:gd name="connsiteX2" fmla="*/ 533102 w 533102"/>
              <a:gd name="connsiteY2" fmla="*/ 342486 h 494708"/>
              <a:gd name="connsiteX3" fmla="*/ 0 w 533102"/>
              <a:gd name="connsiteY3" fmla="*/ 494708 h 49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102" h="494708">
                <a:moveTo>
                  <a:pt x="1" y="0"/>
                </a:moveTo>
                <a:lnTo>
                  <a:pt x="533098" y="179612"/>
                </a:lnTo>
                <a:lnTo>
                  <a:pt x="533102" y="342486"/>
                </a:lnTo>
                <a:lnTo>
                  <a:pt x="0" y="494708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6" name="Espace réservé du texte 11">
            <a:extLst>
              <a:ext uri="{FF2B5EF4-FFF2-40B4-BE49-F238E27FC236}">
                <a16:creationId xmlns:a16="http://schemas.microsoft.com/office/drawing/2014/main" id="{C1F9D146-F06A-B36C-5548-BE647BF11C2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81163" y="406110"/>
            <a:ext cx="8183957" cy="560603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AF80F2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AF80F2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Dates clés du projet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341052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.Citation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30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7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3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6" y="4973748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694CA070-6759-F747-BF62-F0446F725A72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347DB2CE-0F56-7CFB-A992-239E6B62B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8318" y="1512103"/>
            <a:ext cx="5787367" cy="1650428"/>
          </a:xfrm>
        </p:spPr>
        <p:txBody>
          <a:bodyPr/>
          <a:lstStyle>
            <a:lvl1pPr algn="ctr">
              <a:lnSpc>
                <a:spcPct val="101000"/>
              </a:lnSpc>
              <a:defRPr sz="3590">
                <a:solidFill>
                  <a:srgbClr val="800064"/>
                </a:solidFill>
              </a:defRPr>
            </a:lvl1pPr>
          </a:lstStyle>
          <a:p>
            <a:r>
              <a:rPr lang="pt-BR"/>
              <a:t>Senimolum receatende</a:t>
            </a:r>
            <a:br>
              <a:rPr lang="pt-BR"/>
            </a:br>
            <a:r>
              <a:rPr lang="pt-BR"/>
              <a:t>pedit pliquam fugia</a:t>
            </a:r>
            <a:br>
              <a:rPr lang="pt-BR"/>
            </a:br>
            <a:r>
              <a:rPr lang="pt-BR"/>
              <a:t>voluptaectur reperument</a:t>
            </a:r>
            <a:endParaRPr lang="fr-FR"/>
          </a:p>
        </p:txBody>
      </p:sp>
      <p:sp>
        <p:nvSpPr>
          <p:cNvPr id="23" name="Espace réservé du graphique SmartArt 22">
            <a:extLst>
              <a:ext uri="{FF2B5EF4-FFF2-40B4-BE49-F238E27FC236}">
                <a16:creationId xmlns:a16="http://schemas.microsoft.com/office/drawing/2014/main" id="{9BD032B4-5E16-5E23-79E2-7B7E56BCA089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7302383" y="3206550"/>
            <a:ext cx="528362" cy="447949"/>
          </a:xfrm>
          <a:custGeom>
            <a:avLst/>
            <a:gdLst>
              <a:gd name="connsiteX0" fmla="*/ 993962 w 1408232"/>
              <a:gd name="connsiteY0" fmla="*/ 242 h 1194530"/>
              <a:gd name="connsiteX1" fmla="*/ 1408232 w 1408232"/>
              <a:gd name="connsiteY1" fmla="*/ 255 h 1194530"/>
              <a:gd name="connsiteX2" fmla="*/ 1408230 w 1408232"/>
              <a:gd name="connsiteY2" fmla="*/ 1194530 h 1194530"/>
              <a:gd name="connsiteX3" fmla="*/ 758646 w 1408232"/>
              <a:gd name="connsiteY3" fmla="*/ 1194416 h 1194530"/>
              <a:gd name="connsiteX4" fmla="*/ 654712 w 1408232"/>
              <a:gd name="connsiteY4" fmla="*/ 0 h 1194530"/>
              <a:gd name="connsiteX5" fmla="*/ 654696 w 1408232"/>
              <a:gd name="connsiteY5" fmla="*/ 1194274 h 1194530"/>
              <a:gd name="connsiteX6" fmla="*/ 0 w 1408232"/>
              <a:gd name="connsiteY6" fmla="*/ 1194320 h 1194530"/>
              <a:gd name="connsiteX7" fmla="*/ 235340 w 1408232"/>
              <a:gd name="connsiteY7" fmla="*/ 21 h 119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8232" h="1194530">
                <a:moveTo>
                  <a:pt x="993962" y="242"/>
                </a:moveTo>
                <a:lnTo>
                  <a:pt x="1408232" y="255"/>
                </a:lnTo>
                <a:lnTo>
                  <a:pt x="1408230" y="1194530"/>
                </a:lnTo>
                <a:lnTo>
                  <a:pt x="758646" y="1194416"/>
                </a:lnTo>
                <a:close/>
                <a:moveTo>
                  <a:pt x="654712" y="0"/>
                </a:moveTo>
                <a:lnTo>
                  <a:pt x="654696" y="1194274"/>
                </a:lnTo>
                <a:lnTo>
                  <a:pt x="0" y="1194320"/>
                </a:lnTo>
                <a:lnTo>
                  <a:pt x="235340" y="21"/>
                </a:lnTo>
                <a:close/>
              </a:path>
            </a:pathLst>
          </a:custGeom>
          <a:solidFill>
            <a:srgbClr val="800064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4" name="Espace réservé du graphique SmartArt 23">
            <a:extLst>
              <a:ext uri="{FF2B5EF4-FFF2-40B4-BE49-F238E27FC236}">
                <a16:creationId xmlns:a16="http://schemas.microsoft.com/office/drawing/2014/main" id="{B53D0324-5B15-9C8C-63C9-EFD71BBD35F9}"/>
              </a:ext>
            </a:extLst>
          </p:cNvPr>
          <p:cNvSpPr>
            <a:spLocks noGrp="1"/>
          </p:cNvSpPr>
          <p:nvPr>
            <p:ph type="dgm" sz="quarter" idx="21"/>
          </p:nvPr>
        </p:nvSpPr>
        <p:spPr>
          <a:xfrm rot="10800000">
            <a:off x="1188863" y="1094390"/>
            <a:ext cx="528362" cy="447949"/>
          </a:xfrm>
          <a:custGeom>
            <a:avLst/>
            <a:gdLst>
              <a:gd name="connsiteX0" fmla="*/ 993962 w 1408232"/>
              <a:gd name="connsiteY0" fmla="*/ 242 h 1194530"/>
              <a:gd name="connsiteX1" fmla="*/ 1408232 w 1408232"/>
              <a:gd name="connsiteY1" fmla="*/ 255 h 1194530"/>
              <a:gd name="connsiteX2" fmla="*/ 1408230 w 1408232"/>
              <a:gd name="connsiteY2" fmla="*/ 1194530 h 1194530"/>
              <a:gd name="connsiteX3" fmla="*/ 758646 w 1408232"/>
              <a:gd name="connsiteY3" fmla="*/ 1194416 h 1194530"/>
              <a:gd name="connsiteX4" fmla="*/ 654712 w 1408232"/>
              <a:gd name="connsiteY4" fmla="*/ 0 h 1194530"/>
              <a:gd name="connsiteX5" fmla="*/ 654696 w 1408232"/>
              <a:gd name="connsiteY5" fmla="*/ 1194274 h 1194530"/>
              <a:gd name="connsiteX6" fmla="*/ 0 w 1408232"/>
              <a:gd name="connsiteY6" fmla="*/ 1194320 h 1194530"/>
              <a:gd name="connsiteX7" fmla="*/ 235340 w 1408232"/>
              <a:gd name="connsiteY7" fmla="*/ 21 h 119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8232" h="1194530">
                <a:moveTo>
                  <a:pt x="993962" y="242"/>
                </a:moveTo>
                <a:lnTo>
                  <a:pt x="1408232" y="255"/>
                </a:lnTo>
                <a:lnTo>
                  <a:pt x="1408230" y="1194530"/>
                </a:lnTo>
                <a:lnTo>
                  <a:pt x="758646" y="1194416"/>
                </a:lnTo>
                <a:close/>
                <a:moveTo>
                  <a:pt x="654712" y="0"/>
                </a:moveTo>
                <a:lnTo>
                  <a:pt x="654696" y="1194274"/>
                </a:lnTo>
                <a:lnTo>
                  <a:pt x="0" y="1194320"/>
                </a:lnTo>
                <a:lnTo>
                  <a:pt x="235340" y="21"/>
                </a:lnTo>
                <a:close/>
              </a:path>
            </a:pathLst>
          </a:custGeom>
          <a:solidFill>
            <a:srgbClr val="800064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</p:spTree>
    <p:extLst>
      <p:ext uri="{BB962C8B-B14F-4D97-AF65-F5344CB8AC3E}">
        <p14:creationId xmlns:p14="http://schemas.microsoft.com/office/powerpoint/2010/main" val="154336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.Citation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30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7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3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6" y="4973748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AD24A6F6-DD55-7E43-85B6-7C5D94E26A56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347DB2CE-0F56-7CFB-A992-239E6B62B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7461" y="1841995"/>
            <a:ext cx="4221791" cy="1459510"/>
          </a:xfrm>
        </p:spPr>
        <p:txBody>
          <a:bodyPr/>
          <a:lstStyle>
            <a:lvl1pPr algn="l">
              <a:lnSpc>
                <a:spcPct val="88000"/>
              </a:lnSpc>
              <a:defRPr sz="3590">
                <a:solidFill>
                  <a:srgbClr val="FF4052"/>
                </a:solidFill>
              </a:defRPr>
            </a:lvl1pPr>
          </a:lstStyle>
          <a:p>
            <a:r>
              <a:rPr lang="pt-BR"/>
              <a:t>Nitia volupta tius</a:t>
            </a:r>
            <a:br>
              <a:rPr lang="pt-BR"/>
            </a:br>
            <a:r>
              <a:rPr lang="pt-BR"/>
              <a:t>volupienet ommos</a:t>
            </a:r>
            <a:br>
              <a:rPr lang="pt-BR"/>
            </a:br>
            <a:r>
              <a:rPr lang="pt-BR"/>
              <a:t>et prunet sequam.</a:t>
            </a:r>
            <a:endParaRPr lang="fr-FR"/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58F06C53-E984-2711-8C41-091B6A784F6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882" y="1040981"/>
            <a:ext cx="4037659" cy="2902604"/>
          </a:xfrm>
          <a:custGeom>
            <a:avLst/>
            <a:gdLst>
              <a:gd name="connsiteX0" fmla="*/ 0 w 10761484"/>
              <a:gd name="connsiteY0" fmla="*/ 0 h 7740276"/>
              <a:gd name="connsiteX1" fmla="*/ 10761484 w 10761484"/>
              <a:gd name="connsiteY1" fmla="*/ 1982784 h 7740276"/>
              <a:gd name="connsiteX2" fmla="*/ 10761484 w 10761484"/>
              <a:gd name="connsiteY2" fmla="*/ 5842318 h 7740276"/>
              <a:gd name="connsiteX3" fmla="*/ 0 w 10761484"/>
              <a:gd name="connsiteY3" fmla="*/ 7740276 h 7740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61484" h="7740276">
                <a:moveTo>
                  <a:pt x="0" y="0"/>
                </a:moveTo>
                <a:lnTo>
                  <a:pt x="10761484" y="1982784"/>
                </a:lnTo>
                <a:lnTo>
                  <a:pt x="10761484" y="5842318"/>
                </a:lnTo>
                <a:lnTo>
                  <a:pt x="0" y="7740276"/>
                </a:lnTo>
                <a:close/>
              </a:path>
            </a:pathLst>
          </a:custGeom>
          <a:gradFill>
            <a:gsLst>
              <a:gs pos="0">
                <a:srgbClr val="B080F2"/>
              </a:gs>
              <a:gs pos="50000">
                <a:srgbClr val="D760A2"/>
              </a:gs>
              <a:gs pos="100000">
                <a:srgbClr val="FF4052"/>
              </a:gs>
            </a:gsLst>
            <a:lin ang="0" scaled="1"/>
          </a:gradFill>
        </p:spPr>
        <p:txBody>
          <a:bodyPr wrap="square" tIns="216000" rIns="540000" anchor="ctr">
            <a:noAutofit/>
          </a:bodyPr>
          <a:lstStyle>
            <a:lvl1pPr algn="ctr">
              <a:lnSpc>
                <a:spcPct val="92000"/>
              </a:lnSpc>
              <a:spcBef>
                <a:spcPts val="0"/>
              </a:spcBef>
              <a:defRPr sz="12369">
                <a:solidFill>
                  <a:schemeClr val="bg1"/>
                </a:solidFill>
                <a:latin typeface="Avenir LT Std 65 Medium" panose="020B0803020203020204" pitchFamily="34" charset="0"/>
              </a:defRPr>
            </a:lvl1pPr>
            <a:lvl2pPr marL="0">
              <a:lnSpc>
                <a:spcPct val="92000"/>
              </a:lnSpc>
              <a:spcBef>
                <a:spcPts val="0"/>
              </a:spcBef>
              <a:spcAft>
                <a:spcPts val="525"/>
              </a:spcAft>
              <a:defRPr sz="3373">
                <a:solidFill>
                  <a:srgbClr val="800064"/>
                </a:solidFill>
                <a:latin typeface="+mj-lt"/>
              </a:defRPr>
            </a:lvl2pPr>
          </a:lstStyle>
          <a:p>
            <a:pPr lvl="0"/>
            <a:r>
              <a:rPr lang="fr-FR"/>
              <a:t>324</a:t>
            </a:r>
          </a:p>
        </p:txBody>
      </p:sp>
    </p:spTree>
    <p:extLst>
      <p:ext uri="{BB962C8B-B14F-4D97-AF65-F5344CB8AC3E}">
        <p14:creationId xmlns:p14="http://schemas.microsoft.com/office/powerpoint/2010/main" val="13480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Citations 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36">
            <a:extLst>
              <a:ext uri="{FF2B5EF4-FFF2-40B4-BE49-F238E27FC236}">
                <a16:creationId xmlns:a16="http://schemas.microsoft.com/office/drawing/2014/main" id="{8EECE699-92BD-BFBB-3C7E-2060B297FA3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18" y="0"/>
            <a:ext cx="9143682" cy="5143500"/>
          </a:xfrm>
          <a:prstGeom prst="rect">
            <a:avLst/>
          </a:prstGeom>
          <a:gradFill>
            <a:gsLst>
              <a:gs pos="0">
                <a:srgbClr val="91C0BF"/>
              </a:gs>
              <a:gs pos="100000">
                <a:srgbClr val="00AFB5"/>
              </a:gs>
            </a:gsLst>
            <a:lin ang="0" scaled="0"/>
          </a:gradFill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image4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2B0CB2A-7DD4-D94C-BEA3-B083B39E3B60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347DB2CE-0F56-7CFB-A992-239E6B62B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3812" y="1740445"/>
            <a:ext cx="3384856" cy="1550497"/>
          </a:xfrm>
        </p:spPr>
        <p:txBody>
          <a:bodyPr/>
          <a:lstStyle>
            <a:lvl1pPr algn="l">
              <a:lnSpc>
                <a:spcPct val="101000"/>
              </a:lnSpc>
              <a:defRPr sz="3373">
                <a:solidFill>
                  <a:schemeClr val="bg1"/>
                </a:solidFill>
              </a:defRPr>
            </a:lvl1pPr>
          </a:lstStyle>
          <a:p>
            <a:r>
              <a:rPr lang="pt-BR"/>
              <a:t>Nitia volupta</a:t>
            </a:r>
            <a:br>
              <a:rPr lang="pt-BR"/>
            </a:br>
            <a:r>
              <a:rPr lang="pt-BR"/>
              <a:t>volupienet et </a:t>
            </a:r>
            <a:br>
              <a:rPr lang="pt-BR"/>
            </a:br>
            <a:r>
              <a:rPr lang="pt-BR"/>
              <a:t>pruet sequam.</a:t>
            </a:r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67302564-4992-2AAC-3E42-0BFBAA6608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5" y="288180"/>
            <a:ext cx="5467392" cy="4565813"/>
          </a:xfrm>
          <a:custGeom>
            <a:avLst/>
            <a:gdLst>
              <a:gd name="connsiteX0" fmla="*/ 234 w 14679643"/>
              <a:gd name="connsiteY0" fmla="*/ 0 h 12175502"/>
              <a:gd name="connsiteX1" fmla="*/ 14679643 w 14679643"/>
              <a:gd name="connsiteY1" fmla="*/ 4107543 h 12175502"/>
              <a:gd name="connsiteX2" fmla="*/ 14679582 w 14679643"/>
              <a:gd name="connsiteY2" fmla="*/ 7932823 h 12175502"/>
              <a:gd name="connsiteX3" fmla="*/ 0 w 14679643"/>
              <a:gd name="connsiteY3" fmla="*/ 12175502 h 12175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79643" h="12175502">
                <a:moveTo>
                  <a:pt x="234" y="0"/>
                </a:moveTo>
                <a:lnTo>
                  <a:pt x="14679643" y="4107543"/>
                </a:lnTo>
                <a:lnTo>
                  <a:pt x="14679582" y="7932823"/>
                </a:lnTo>
                <a:lnTo>
                  <a:pt x="0" y="121755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tIns="180000" rIns="900000" anchor="ctr">
            <a:noAutofit/>
          </a:bodyPr>
          <a:lstStyle>
            <a:lvl1pPr algn="ctr">
              <a:lnSpc>
                <a:spcPct val="92000"/>
              </a:lnSpc>
              <a:spcBef>
                <a:spcPts val="0"/>
              </a:spcBef>
              <a:defRPr sz="13118">
                <a:solidFill>
                  <a:schemeClr val="accent3"/>
                </a:solidFill>
                <a:latin typeface="Avenir LT Std 65 Medium" panose="020B0803020203020204" pitchFamily="34" charset="0"/>
              </a:defRPr>
            </a:lvl1pPr>
            <a:lvl2pPr marL="0">
              <a:lnSpc>
                <a:spcPct val="92000"/>
              </a:lnSpc>
              <a:spcBef>
                <a:spcPts val="0"/>
              </a:spcBef>
              <a:spcAft>
                <a:spcPts val="525"/>
              </a:spcAft>
              <a:defRPr sz="3373">
                <a:solidFill>
                  <a:srgbClr val="800064"/>
                </a:solidFill>
                <a:latin typeface="+mj-lt"/>
              </a:defRPr>
            </a:lvl2pPr>
          </a:lstStyle>
          <a:p>
            <a:pPr lvl="0"/>
            <a:r>
              <a:rPr lang="fr-FR"/>
              <a:t>130</a:t>
            </a:r>
          </a:p>
        </p:txBody>
      </p:sp>
      <p:sp>
        <p:nvSpPr>
          <p:cNvPr id="8" name="Espace réservé du graphique SmartArt 38">
            <a:extLst>
              <a:ext uri="{FF2B5EF4-FFF2-40B4-BE49-F238E27FC236}">
                <a16:creationId xmlns:a16="http://schemas.microsoft.com/office/drawing/2014/main" id="{216A5EB2-8BE6-812B-0E58-6CD01E67A24D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7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</p:spTree>
    <p:extLst>
      <p:ext uri="{BB962C8B-B14F-4D97-AF65-F5344CB8AC3E}">
        <p14:creationId xmlns:p14="http://schemas.microsoft.com/office/powerpoint/2010/main" val="9230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.Citations 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30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7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3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6" y="4973748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40A6D4D6-16D0-A24D-8131-D93B8043A6BF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347DB2CE-0F56-7CFB-A992-239E6B62B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3812" y="700684"/>
            <a:ext cx="3384856" cy="1550497"/>
          </a:xfrm>
        </p:spPr>
        <p:txBody>
          <a:bodyPr/>
          <a:lstStyle>
            <a:lvl1pPr algn="l">
              <a:lnSpc>
                <a:spcPct val="101000"/>
              </a:lnSpc>
              <a:defRPr sz="3373">
                <a:solidFill>
                  <a:srgbClr val="C80E0E"/>
                </a:solidFill>
              </a:defRPr>
            </a:lvl1pPr>
          </a:lstStyle>
          <a:p>
            <a:r>
              <a:rPr lang="pt-BR"/>
              <a:t>Nitia volupta</a:t>
            </a:r>
            <a:br>
              <a:rPr lang="pt-BR"/>
            </a:br>
            <a:r>
              <a:rPr lang="pt-BR"/>
              <a:t>volupienet et </a:t>
            </a:r>
            <a:br>
              <a:rPr lang="pt-BR"/>
            </a:br>
            <a:r>
              <a:rPr lang="pt-BR"/>
              <a:t>pruet sequam.</a:t>
            </a:r>
            <a:endParaRPr lang="fr-FR"/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01B13F7C-BC82-9E4A-2384-8A58641CAE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7" y="642"/>
            <a:ext cx="5426890" cy="5143504"/>
          </a:xfrm>
          <a:custGeom>
            <a:avLst/>
            <a:gdLst>
              <a:gd name="connsiteX0" fmla="*/ 0 w 14464169"/>
              <a:gd name="connsiteY0" fmla="*/ 0 h 13716011"/>
              <a:gd name="connsiteX1" fmla="*/ 8730254 w 14464169"/>
              <a:gd name="connsiteY1" fmla="*/ 0 h 13716011"/>
              <a:gd name="connsiteX2" fmla="*/ 14464169 w 14464169"/>
              <a:gd name="connsiteY2" fmla="*/ 2078903 h 13716011"/>
              <a:gd name="connsiteX3" fmla="*/ 14464169 w 14464169"/>
              <a:gd name="connsiteY3" fmla="*/ 5823869 h 13716011"/>
              <a:gd name="connsiteX4" fmla="*/ 3830705 w 14464169"/>
              <a:gd name="connsiteY4" fmla="*/ 13716011 h 13716011"/>
              <a:gd name="connsiteX5" fmla="*/ 0 w 14464169"/>
              <a:gd name="connsiteY5" fmla="*/ 13716011 h 13716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64169" h="13716011">
                <a:moveTo>
                  <a:pt x="0" y="0"/>
                </a:moveTo>
                <a:lnTo>
                  <a:pt x="8730254" y="0"/>
                </a:lnTo>
                <a:lnTo>
                  <a:pt x="14464169" y="2078903"/>
                </a:lnTo>
                <a:lnTo>
                  <a:pt x="14464169" y="5823869"/>
                </a:lnTo>
                <a:lnTo>
                  <a:pt x="3830705" y="13716011"/>
                </a:lnTo>
                <a:lnTo>
                  <a:pt x="0" y="13716011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540000" tIns="720000" rIns="1440000" anchor="t">
            <a:noAutofit/>
          </a:bodyPr>
          <a:lstStyle>
            <a:lvl1pPr algn="ctr">
              <a:lnSpc>
                <a:spcPct val="92000"/>
              </a:lnSpc>
              <a:spcBef>
                <a:spcPts val="0"/>
              </a:spcBef>
              <a:defRPr sz="13118">
                <a:solidFill>
                  <a:schemeClr val="bg1"/>
                </a:solidFill>
                <a:latin typeface="Avenir LT Std 65 Medium" panose="020B0803020203020204" pitchFamily="34" charset="0"/>
              </a:defRPr>
            </a:lvl1pPr>
            <a:lvl2pPr marL="0">
              <a:lnSpc>
                <a:spcPct val="92000"/>
              </a:lnSpc>
              <a:spcBef>
                <a:spcPts val="0"/>
              </a:spcBef>
              <a:spcAft>
                <a:spcPts val="525"/>
              </a:spcAft>
              <a:defRPr sz="3373">
                <a:solidFill>
                  <a:srgbClr val="800064"/>
                </a:solidFill>
                <a:latin typeface="+mj-lt"/>
              </a:defRPr>
            </a:lvl2pPr>
          </a:lstStyle>
          <a:p>
            <a:pPr lvl="0"/>
            <a:r>
              <a:rPr lang="fr-FR"/>
              <a:t>260</a:t>
            </a:r>
          </a:p>
        </p:txBody>
      </p:sp>
    </p:spTree>
    <p:extLst>
      <p:ext uri="{BB962C8B-B14F-4D97-AF65-F5344CB8AC3E}">
        <p14:creationId xmlns:p14="http://schemas.microsoft.com/office/powerpoint/2010/main" val="301643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Infographi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5AC17C6-5739-90B4-0CFB-8AB96F723EEA}"/>
              </a:ext>
            </a:extLst>
          </p:cNvPr>
          <p:cNvSpPr/>
          <p:nvPr/>
        </p:nvSpPr>
        <p:spPr>
          <a:xfrm flipV="1">
            <a:off x="8357156" y="4788530"/>
            <a:ext cx="307787" cy="160987"/>
          </a:xfrm>
          <a:custGeom>
            <a:avLst/>
            <a:gdLst>
              <a:gd name="connsiteX0" fmla="*/ 15193 w 820338"/>
              <a:gd name="connsiteY0" fmla="*/ 428714 h 429299"/>
              <a:gd name="connsiteX1" fmla="*/ 446 w 820338"/>
              <a:gd name="connsiteY1" fmla="*/ 415606 h 429299"/>
              <a:gd name="connsiteX2" fmla="*/ 446 w 820338"/>
              <a:gd name="connsiteY2" fmla="*/ 13343 h 429299"/>
              <a:gd name="connsiteX3" fmla="*/ 13555 w 820338"/>
              <a:gd name="connsiteY3" fmla="*/ 234 h 429299"/>
              <a:gd name="connsiteX4" fmla="*/ 731238 w 820338"/>
              <a:gd name="connsiteY4" fmla="*/ 234 h 429299"/>
              <a:gd name="connsiteX5" fmla="*/ 745166 w 820338"/>
              <a:gd name="connsiteY5" fmla="*/ 9246 h 429299"/>
              <a:gd name="connsiteX6" fmla="*/ 819720 w 820338"/>
              <a:gd name="connsiteY6" fmla="*/ 241101 h 429299"/>
              <a:gd name="connsiteX7" fmla="*/ 813165 w 820338"/>
              <a:gd name="connsiteY7" fmla="*/ 258305 h 429299"/>
              <a:gd name="connsiteX8" fmla="*/ 70904 w 820338"/>
              <a:gd name="connsiteY8" fmla="*/ 429533 h 429299"/>
              <a:gd name="connsiteX9" fmla="*/ 15193 w 820338"/>
              <a:gd name="connsiteY9" fmla="*/ 428714 h 42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0338" h="429299">
                <a:moveTo>
                  <a:pt x="15193" y="428714"/>
                </a:moveTo>
                <a:cubicBezTo>
                  <a:pt x="6181" y="428714"/>
                  <a:pt x="446" y="424618"/>
                  <a:pt x="446" y="415606"/>
                </a:cubicBezTo>
                <a:lnTo>
                  <a:pt x="446" y="13343"/>
                </a:lnTo>
                <a:cubicBezTo>
                  <a:pt x="446" y="5969"/>
                  <a:pt x="5362" y="234"/>
                  <a:pt x="13555" y="234"/>
                </a:cubicBezTo>
                <a:lnTo>
                  <a:pt x="731238" y="234"/>
                </a:lnTo>
                <a:cubicBezTo>
                  <a:pt x="736973" y="234"/>
                  <a:pt x="742708" y="234"/>
                  <a:pt x="745166" y="9246"/>
                </a:cubicBezTo>
                <a:cubicBezTo>
                  <a:pt x="745166" y="9246"/>
                  <a:pt x="818081" y="237004"/>
                  <a:pt x="819720" y="241101"/>
                </a:cubicBezTo>
                <a:cubicBezTo>
                  <a:pt x="822177" y="249293"/>
                  <a:pt x="820539" y="253390"/>
                  <a:pt x="813165" y="258305"/>
                </a:cubicBezTo>
                <a:cubicBezTo>
                  <a:pt x="579672" y="408232"/>
                  <a:pt x="229843" y="429533"/>
                  <a:pt x="70904" y="429533"/>
                </a:cubicBezTo>
                <a:cubicBezTo>
                  <a:pt x="47964" y="429533"/>
                  <a:pt x="29121" y="429533"/>
                  <a:pt x="15193" y="428714"/>
                </a:cubicBezTo>
                <a:close/>
              </a:path>
            </a:pathLst>
          </a:custGeom>
          <a:gradFill>
            <a:gsLst>
              <a:gs pos="0">
                <a:srgbClr val="802266"/>
              </a:gs>
              <a:gs pos="25000">
                <a:srgbClr val="AC1173"/>
              </a:gs>
              <a:gs pos="81000">
                <a:srgbClr val="D90E0E"/>
              </a:gs>
              <a:gs pos="100000">
                <a:srgbClr val="D90E0E"/>
              </a:gs>
            </a:gsLst>
            <a:lin ang="0" scaled="1"/>
          </a:gradFill>
          <a:ln w="817381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ADFC03F8-1254-77E0-026C-0D853D546AA8}"/>
              </a:ext>
            </a:extLst>
          </p:cNvPr>
          <p:cNvSpPr/>
          <p:nvPr/>
        </p:nvSpPr>
        <p:spPr>
          <a:xfrm>
            <a:off x="8370983" y="4855239"/>
            <a:ext cx="70981" cy="72582"/>
          </a:xfrm>
          <a:custGeom>
            <a:avLst/>
            <a:gdLst>
              <a:gd name="connsiteX0" fmla="*/ 126801 w 189185"/>
              <a:gd name="connsiteY0" fmla="*/ 80049 h 193551"/>
              <a:gd name="connsiteX1" fmla="*/ 86847 w 189185"/>
              <a:gd name="connsiteY1" fmla="*/ 47861 h 193551"/>
              <a:gd name="connsiteX2" fmla="*/ 142475 w 189185"/>
              <a:gd name="connsiteY2" fmla="*/ 27515 h 193551"/>
              <a:gd name="connsiteX3" fmla="*/ 173086 w 189185"/>
              <a:gd name="connsiteY3" fmla="*/ 31636 h 193551"/>
              <a:gd name="connsiteX4" fmla="*/ 181790 w 189185"/>
              <a:gd name="connsiteY4" fmla="*/ 4224 h 193551"/>
              <a:gd name="connsiteX5" fmla="*/ 145384 w 189185"/>
              <a:gd name="connsiteY5" fmla="*/ 373 h 193551"/>
              <a:gd name="connsiteX6" fmla="*/ 42586 w 189185"/>
              <a:gd name="connsiteY6" fmla="*/ 40658 h 193551"/>
              <a:gd name="connsiteX7" fmla="*/ 99438 w 189185"/>
              <a:gd name="connsiteY7" fmla="*/ 108168 h 193551"/>
              <a:gd name="connsiteX8" fmla="*/ 138614 w 189185"/>
              <a:gd name="connsiteY8" fmla="*/ 147395 h 193551"/>
              <a:gd name="connsiteX9" fmla="*/ 88078 w 189185"/>
              <a:gd name="connsiteY9" fmla="*/ 164230 h 193551"/>
              <a:gd name="connsiteX10" fmla="*/ 13620 w 189185"/>
              <a:gd name="connsiteY10" fmla="*/ 145657 h 193551"/>
              <a:gd name="connsiteX11" fmla="*/ 156 w 189185"/>
              <a:gd name="connsiteY11" fmla="*/ 174841 h 193551"/>
              <a:gd name="connsiteX12" fmla="*/ 80483 w 189185"/>
              <a:gd name="connsiteY12" fmla="*/ 193786 h 193551"/>
              <a:gd name="connsiteX13" fmla="*/ 185475 w 189185"/>
              <a:gd name="connsiteY13" fmla="*/ 151146 h 193551"/>
              <a:gd name="connsiteX14" fmla="*/ 126801 w 189185"/>
              <a:gd name="connsiteY14" fmla="*/ 80049 h 1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185" h="193551">
                <a:moveTo>
                  <a:pt x="126801" y="80049"/>
                </a:moveTo>
                <a:cubicBezTo>
                  <a:pt x="100449" y="67313"/>
                  <a:pt x="82523" y="60661"/>
                  <a:pt x="86847" y="47861"/>
                </a:cubicBezTo>
                <a:cubicBezTo>
                  <a:pt x="91939" y="32708"/>
                  <a:pt x="118459" y="26984"/>
                  <a:pt x="142475" y="27515"/>
                </a:cubicBezTo>
                <a:cubicBezTo>
                  <a:pt x="154614" y="27819"/>
                  <a:pt x="163220" y="29376"/>
                  <a:pt x="173086" y="31636"/>
                </a:cubicBezTo>
                <a:lnTo>
                  <a:pt x="181790" y="4224"/>
                </a:lnTo>
                <a:cubicBezTo>
                  <a:pt x="169274" y="1913"/>
                  <a:pt x="160343" y="745"/>
                  <a:pt x="145384" y="373"/>
                </a:cubicBezTo>
                <a:cubicBezTo>
                  <a:pt x="97230" y="-758"/>
                  <a:pt x="53713" y="12539"/>
                  <a:pt x="42586" y="40658"/>
                </a:cubicBezTo>
                <a:cubicBezTo>
                  <a:pt x="29291" y="73970"/>
                  <a:pt x="66878" y="92748"/>
                  <a:pt x="99438" y="108168"/>
                </a:cubicBezTo>
                <a:cubicBezTo>
                  <a:pt x="125369" y="120436"/>
                  <a:pt x="145773" y="132083"/>
                  <a:pt x="138614" y="147395"/>
                </a:cubicBezTo>
                <a:cubicBezTo>
                  <a:pt x="132995" y="159235"/>
                  <a:pt x="114706" y="164834"/>
                  <a:pt x="88078" y="164230"/>
                </a:cubicBezTo>
                <a:cubicBezTo>
                  <a:pt x="65044" y="163708"/>
                  <a:pt x="36281" y="157054"/>
                  <a:pt x="13620" y="145657"/>
                </a:cubicBezTo>
                <a:lnTo>
                  <a:pt x="156" y="174841"/>
                </a:lnTo>
                <a:cubicBezTo>
                  <a:pt x="16812" y="182548"/>
                  <a:pt x="51160" y="193068"/>
                  <a:pt x="80483" y="193786"/>
                </a:cubicBezTo>
                <a:cubicBezTo>
                  <a:pt x="135546" y="194990"/>
                  <a:pt x="171206" y="181197"/>
                  <a:pt x="185475" y="151146"/>
                </a:cubicBezTo>
                <a:cubicBezTo>
                  <a:pt x="202363" y="115704"/>
                  <a:pt x="160465" y="96289"/>
                  <a:pt x="126801" y="80049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09AAB88-3413-EC77-4C36-6413261D61F0}"/>
              </a:ext>
            </a:extLst>
          </p:cNvPr>
          <p:cNvSpPr/>
          <p:nvPr/>
        </p:nvSpPr>
        <p:spPr>
          <a:xfrm>
            <a:off x="8437378" y="4855077"/>
            <a:ext cx="203994" cy="72689"/>
          </a:xfrm>
          <a:custGeom>
            <a:avLst/>
            <a:gdLst>
              <a:gd name="connsiteX0" fmla="*/ 24786 w 543702"/>
              <a:gd name="connsiteY0" fmla="*/ 130510 h 193836"/>
              <a:gd name="connsiteX1" fmla="*/ 26265 w 543702"/>
              <a:gd name="connsiteY1" fmla="*/ 131371 h 193836"/>
              <a:gd name="connsiteX2" fmla="*/ 27570 w 543702"/>
              <a:gd name="connsiteY2" fmla="*/ 130510 h 193836"/>
              <a:gd name="connsiteX3" fmla="*/ 54389 w 543702"/>
              <a:gd name="connsiteY3" fmla="*/ 47391 h 193836"/>
              <a:gd name="connsiteX4" fmla="*/ 122624 w 543702"/>
              <a:gd name="connsiteY4" fmla="*/ 190743 h 193836"/>
              <a:gd name="connsiteX5" fmla="*/ 166730 w 543702"/>
              <a:gd name="connsiteY5" fmla="*/ 190743 h 193836"/>
              <a:gd name="connsiteX6" fmla="*/ 188518 w 543702"/>
              <a:gd name="connsiteY6" fmla="*/ 122604 h 193836"/>
              <a:gd name="connsiteX7" fmla="*/ 189941 w 543702"/>
              <a:gd name="connsiteY7" fmla="*/ 121776 h 193836"/>
              <a:gd name="connsiteX8" fmla="*/ 191272 w 543702"/>
              <a:gd name="connsiteY8" fmla="*/ 122604 h 193836"/>
              <a:gd name="connsiteX9" fmla="*/ 300695 w 543702"/>
              <a:gd name="connsiteY9" fmla="*/ 194122 h 193836"/>
              <a:gd name="connsiteX10" fmla="*/ 383645 w 543702"/>
              <a:gd name="connsiteY10" fmla="*/ 179190 h 193836"/>
              <a:gd name="connsiteX11" fmla="*/ 406456 w 543702"/>
              <a:gd name="connsiteY11" fmla="*/ 107273 h 193836"/>
              <a:gd name="connsiteX12" fmla="*/ 494196 w 543702"/>
              <a:gd name="connsiteY12" fmla="*/ 107273 h 193836"/>
              <a:gd name="connsiteX13" fmla="*/ 503086 w 543702"/>
              <a:gd name="connsiteY13" fmla="*/ 79396 h 193836"/>
              <a:gd name="connsiteX14" fmla="*/ 415382 w 543702"/>
              <a:gd name="connsiteY14" fmla="*/ 79396 h 193836"/>
              <a:gd name="connsiteX15" fmla="*/ 430501 w 543702"/>
              <a:gd name="connsiteY15" fmla="*/ 32192 h 193836"/>
              <a:gd name="connsiteX16" fmla="*/ 535074 w 543702"/>
              <a:gd name="connsiteY16" fmla="*/ 32192 h 193836"/>
              <a:gd name="connsiteX17" fmla="*/ 544130 w 543702"/>
              <a:gd name="connsiteY17" fmla="*/ 3282 h 193836"/>
              <a:gd name="connsiteX18" fmla="*/ 397326 w 543702"/>
              <a:gd name="connsiteY18" fmla="*/ 3282 h 193836"/>
              <a:gd name="connsiteX19" fmla="*/ 347512 w 543702"/>
              <a:gd name="connsiteY19" fmla="*/ 159077 h 193836"/>
              <a:gd name="connsiteX20" fmla="*/ 310222 w 543702"/>
              <a:gd name="connsiteY20" fmla="*/ 163028 h 193836"/>
              <a:gd name="connsiteX21" fmla="*/ 243880 w 543702"/>
              <a:gd name="connsiteY21" fmla="*/ 140499 h 193836"/>
              <a:gd name="connsiteX22" fmla="*/ 232348 w 543702"/>
              <a:gd name="connsiteY22" fmla="*/ 96830 h 193836"/>
              <a:gd name="connsiteX23" fmla="*/ 329674 w 543702"/>
              <a:gd name="connsiteY23" fmla="*/ 31370 h 193836"/>
              <a:gd name="connsiteX24" fmla="*/ 362158 w 543702"/>
              <a:gd name="connsiteY24" fmla="*/ 33328 h 193836"/>
              <a:gd name="connsiteX25" fmla="*/ 372488 w 543702"/>
              <a:gd name="connsiteY25" fmla="*/ 3040 h 193836"/>
              <a:gd name="connsiteX26" fmla="*/ 329693 w 543702"/>
              <a:gd name="connsiteY26" fmla="*/ 286 h 193836"/>
              <a:gd name="connsiteX27" fmla="*/ 216882 w 543702"/>
              <a:gd name="connsiteY27" fmla="*/ 44365 h 193836"/>
              <a:gd name="connsiteX28" fmla="*/ 214713 w 543702"/>
              <a:gd name="connsiteY28" fmla="*/ 45208 h 193836"/>
              <a:gd name="connsiteX29" fmla="*/ 213579 w 543702"/>
              <a:gd name="connsiteY29" fmla="*/ 44365 h 193836"/>
              <a:gd name="connsiteX30" fmla="*/ 226687 w 543702"/>
              <a:gd name="connsiteY30" fmla="*/ 3322 h 193836"/>
              <a:gd name="connsiteX31" fmla="*/ 188381 w 543702"/>
              <a:gd name="connsiteY31" fmla="*/ 3322 h 193836"/>
              <a:gd name="connsiteX32" fmla="*/ 146497 w 543702"/>
              <a:gd name="connsiteY32" fmla="*/ 134679 h 193836"/>
              <a:gd name="connsiteX33" fmla="*/ 72225 w 543702"/>
              <a:gd name="connsiteY33" fmla="*/ 3322 h 193836"/>
              <a:gd name="connsiteX34" fmla="*/ 31152 w 543702"/>
              <a:gd name="connsiteY34" fmla="*/ 3322 h 193836"/>
              <a:gd name="connsiteX35" fmla="*/ 428 w 543702"/>
              <a:gd name="connsiteY35" fmla="*/ 98970 h 193836"/>
              <a:gd name="connsiteX36" fmla="*/ 24786 w 543702"/>
              <a:gd name="connsiteY36" fmla="*/ 130510 h 19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43702" h="193836">
                <a:moveTo>
                  <a:pt x="24786" y="130510"/>
                </a:moveTo>
                <a:cubicBezTo>
                  <a:pt x="25053" y="131180"/>
                  <a:pt x="25533" y="131371"/>
                  <a:pt x="26265" y="131371"/>
                </a:cubicBezTo>
                <a:cubicBezTo>
                  <a:pt x="27026" y="131371"/>
                  <a:pt x="27355" y="131146"/>
                  <a:pt x="27570" y="130510"/>
                </a:cubicBezTo>
                <a:cubicBezTo>
                  <a:pt x="27883" y="129560"/>
                  <a:pt x="54389" y="47391"/>
                  <a:pt x="54389" y="47391"/>
                </a:cubicBezTo>
                <a:cubicBezTo>
                  <a:pt x="81438" y="86058"/>
                  <a:pt x="108257" y="136941"/>
                  <a:pt x="122624" y="190743"/>
                </a:cubicBezTo>
                <a:lnTo>
                  <a:pt x="166730" y="190743"/>
                </a:lnTo>
                <a:lnTo>
                  <a:pt x="188518" y="122604"/>
                </a:lnTo>
                <a:cubicBezTo>
                  <a:pt x="188741" y="121936"/>
                  <a:pt x="189238" y="121776"/>
                  <a:pt x="189941" y="121776"/>
                </a:cubicBezTo>
                <a:cubicBezTo>
                  <a:pt x="190651" y="121776"/>
                  <a:pt x="191214" y="122002"/>
                  <a:pt x="191272" y="122604"/>
                </a:cubicBezTo>
                <a:cubicBezTo>
                  <a:pt x="197937" y="165357"/>
                  <a:pt x="240454" y="194122"/>
                  <a:pt x="300695" y="194122"/>
                </a:cubicBezTo>
                <a:cubicBezTo>
                  <a:pt x="339717" y="194122"/>
                  <a:pt x="374887" y="183893"/>
                  <a:pt x="383645" y="179190"/>
                </a:cubicBezTo>
                <a:lnTo>
                  <a:pt x="406456" y="107273"/>
                </a:lnTo>
                <a:lnTo>
                  <a:pt x="494196" y="107273"/>
                </a:lnTo>
                <a:lnTo>
                  <a:pt x="503086" y="79396"/>
                </a:lnTo>
                <a:lnTo>
                  <a:pt x="415382" y="79396"/>
                </a:lnTo>
                <a:lnTo>
                  <a:pt x="430501" y="32192"/>
                </a:lnTo>
                <a:lnTo>
                  <a:pt x="535074" y="32192"/>
                </a:lnTo>
                <a:lnTo>
                  <a:pt x="544130" y="3282"/>
                </a:lnTo>
                <a:lnTo>
                  <a:pt x="397326" y="3282"/>
                </a:lnTo>
                <a:lnTo>
                  <a:pt x="347512" y="159077"/>
                </a:lnTo>
                <a:cubicBezTo>
                  <a:pt x="336926" y="161748"/>
                  <a:pt x="323854" y="163028"/>
                  <a:pt x="310222" y="163028"/>
                </a:cubicBezTo>
                <a:cubicBezTo>
                  <a:pt x="280783" y="163028"/>
                  <a:pt x="257228" y="156063"/>
                  <a:pt x="243880" y="140499"/>
                </a:cubicBezTo>
                <a:cubicBezTo>
                  <a:pt x="233881" y="128781"/>
                  <a:pt x="229895" y="113695"/>
                  <a:pt x="232348" y="96830"/>
                </a:cubicBezTo>
                <a:cubicBezTo>
                  <a:pt x="238253" y="56690"/>
                  <a:pt x="277363" y="31370"/>
                  <a:pt x="329674" y="31370"/>
                </a:cubicBezTo>
                <a:cubicBezTo>
                  <a:pt x="340652" y="31370"/>
                  <a:pt x="351993" y="32018"/>
                  <a:pt x="362158" y="33328"/>
                </a:cubicBezTo>
                <a:lnTo>
                  <a:pt x="372488" y="3040"/>
                </a:lnTo>
                <a:cubicBezTo>
                  <a:pt x="359898" y="1140"/>
                  <a:pt x="344633" y="286"/>
                  <a:pt x="329693" y="286"/>
                </a:cubicBezTo>
                <a:cubicBezTo>
                  <a:pt x="283307" y="286"/>
                  <a:pt x="242993" y="16254"/>
                  <a:pt x="216882" y="44365"/>
                </a:cubicBezTo>
                <a:cubicBezTo>
                  <a:pt x="216091" y="45234"/>
                  <a:pt x="215212" y="45208"/>
                  <a:pt x="214713" y="45208"/>
                </a:cubicBezTo>
                <a:cubicBezTo>
                  <a:pt x="213892" y="45208"/>
                  <a:pt x="213378" y="45051"/>
                  <a:pt x="213579" y="44365"/>
                </a:cubicBezTo>
                <a:lnTo>
                  <a:pt x="226687" y="3322"/>
                </a:lnTo>
                <a:lnTo>
                  <a:pt x="188381" y="3322"/>
                </a:lnTo>
                <a:lnTo>
                  <a:pt x="146497" y="134679"/>
                </a:lnTo>
                <a:cubicBezTo>
                  <a:pt x="133188" y="95942"/>
                  <a:pt x="105765" y="44904"/>
                  <a:pt x="72225" y="3322"/>
                </a:cubicBezTo>
                <a:lnTo>
                  <a:pt x="31152" y="3322"/>
                </a:lnTo>
                <a:lnTo>
                  <a:pt x="428" y="98970"/>
                </a:lnTo>
                <a:cubicBezTo>
                  <a:pt x="15882" y="110355"/>
                  <a:pt x="20756" y="118706"/>
                  <a:pt x="24786" y="130510"/>
                </a:cubicBezTo>
              </a:path>
            </a:pathLst>
          </a:custGeom>
          <a:solidFill>
            <a:srgbClr val="FFFFFF"/>
          </a:solidFill>
          <a:ln w="2443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41BDF252-97D2-8BA5-DF59-B53B9AE87C0D}"/>
              </a:ext>
            </a:extLst>
          </p:cNvPr>
          <p:cNvSpPr/>
          <p:nvPr/>
        </p:nvSpPr>
        <p:spPr>
          <a:xfrm>
            <a:off x="8373679" y="4974436"/>
            <a:ext cx="22014" cy="27050"/>
          </a:xfrm>
          <a:custGeom>
            <a:avLst/>
            <a:gdLst>
              <a:gd name="connsiteX0" fmla="*/ 51787 w 58673"/>
              <a:gd name="connsiteY0" fmla="*/ 35137 h 72133"/>
              <a:gd name="connsiteX1" fmla="*/ 55811 w 58673"/>
              <a:gd name="connsiteY1" fmla="*/ 22148 h 72133"/>
              <a:gd name="connsiteX2" fmla="*/ 53591 w 58673"/>
              <a:gd name="connsiteY2" fmla="*/ 11605 h 72133"/>
              <a:gd name="connsiteX3" fmla="*/ 47606 w 58673"/>
              <a:gd name="connsiteY3" fmla="*/ 4875 h 72133"/>
              <a:gd name="connsiteX4" fmla="*/ 38820 w 58673"/>
              <a:gd name="connsiteY4" fmla="*/ 1314 h 72133"/>
              <a:gd name="connsiteX5" fmla="*/ 28231 w 58673"/>
              <a:gd name="connsiteY5" fmla="*/ 239 h 72133"/>
              <a:gd name="connsiteX6" fmla="*/ -70 w 58673"/>
              <a:gd name="connsiteY6" fmla="*/ 239 h 72133"/>
              <a:gd name="connsiteX7" fmla="*/ -70 w 58673"/>
              <a:gd name="connsiteY7" fmla="*/ 72373 h 72133"/>
              <a:gd name="connsiteX8" fmla="*/ 16049 w 58673"/>
              <a:gd name="connsiteY8" fmla="*/ 72373 h 72133"/>
              <a:gd name="connsiteX9" fmla="*/ 16049 w 58673"/>
              <a:gd name="connsiteY9" fmla="*/ 43546 h 72133"/>
              <a:gd name="connsiteX10" fmla="*/ 23995 w 58673"/>
              <a:gd name="connsiteY10" fmla="*/ 43546 h 72133"/>
              <a:gd name="connsiteX11" fmla="*/ 39283 w 58673"/>
              <a:gd name="connsiteY11" fmla="*/ 72373 h 72133"/>
              <a:gd name="connsiteX12" fmla="*/ 58603 w 58673"/>
              <a:gd name="connsiteY12" fmla="*/ 72373 h 72133"/>
              <a:gd name="connsiteX13" fmla="*/ 40013 w 58673"/>
              <a:gd name="connsiteY13" fmla="*/ 41915 h 72133"/>
              <a:gd name="connsiteX14" fmla="*/ 51787 w 58673"/>
              <a:gd name="connsiteY14" fmla="*/ 35137 h 72133"/>
              <a:gd name="connsiteX15" fmla="*/ 37785 w 58673"/>
              <a:gd name="connsiteY15" fmla="*/ 26626 h 72133"/>
              <a:gd name="connsiteX16" fmla="*/ 34530 w 58673"/>
              <a:gd name="connsiteY16" fmla="*/ 29027 h 72133"/>
              <a:gd name="connsiteX17" fmla="*/ 30145 w 58673"/>
              <a:gd name="connsiteY17" fmla="*/ 29945 h 72133"/>
              <a:gd name="connsiteX18" fmla="*/ 25548 w 58673"/>
              <a:gd name="connsiteY18" fmla="*/ 30094 h 72133"/>
              <a:gd name="connsiteX19" fmla="*/ 16049 w 58673"/>
              <a:gd name="connsiteY19" fmla="*/ 30094 h 72133"/>
              <a:gd name="connsiteX20" fmla="*/ 16049 w 58673"/>
              <a:gd name="connsiteY20" fmla="*/ 13692 h 72133"/>
              <a:gd name="connsiteX21" fmla="*/ 26584 w 58673"/>
              <a:gd name="connsiteY21" fmla="*/ 13692 h 72133"/>
              <a:gd name="connsiteX22" fmla="*/ 31023 w 58673"/>
              <a:gd name="connsiteY22" fmla="*/ 13998 h 72133"/>
              <a:gd name="connsiteX23" fmla="*/ 35055 w 58673"/>
              <a:gd name="connsiteY23" fmla="*/ 15166 h 72133"/>
              <a:gd name="connsiteX24" fmla="*/ 37942 w 58673"/>
              <a:gd name="connsiteY24" fmla="*/ 17661 h 72133"/>
              <a:gd name="connsiteX25" fmla="*/ 39079 w 58673"/>
              <a:gd name="connsiteY25" fmla="*/ 22046 h 72133"/>
              <a:gd name="connsiteX26" fmla="*/ 37785 w 58673"/>
              <a:gd name="connsiteY26" fmla="*/ 26626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73" h="72133">
                <a:moveTo>
                  <a:pt x="51787" y="35137"/>
                </a:moveTo>
                <a:cubicBezTo>
                  <a:pt x="54469" y="31568"/>
                  <a:pt x="55811" y="27238"/>
                  <a:pt x="55811" y="22148"/>
                </a:cubicBezTo>
                <a:cubicBezTo>
                  <a:pt x="55811" y="17935"/>
                  <a:pt x="55065" y="14421"/>
                  <a:pt x="53591" y="11605"/>
                </a:cubicBezTo>
                <a:cubicBezTo>
                  <a:pt x="52108" y="8781"/>
                  <a:pt x="50116" y="6538"/>
                  <a:pt x="47606" y="4875"/>
                </a:cubicBezTo>
                <a:cubicBezTo>
                  <a:pt x="45088" y="3212"/>
                  <a:pt x="42162" y="2020"/>
                  <a:pt x="38820" y="1314"/>
                </a:cubicBezTo>
                <a:cubicBezTo>
                  <a:pt x="35487" y="600"/>
                  <a:pt x="31949" y="239"/>
                  <a:pt x="28231" y="239"/>
                </a:cubicBezTo>
                <a:lnTo>
                  <a:pt x="-70" y="239"/>
                </a:lnTo>
                <a:lnTo>
                  <a:pt x="-70" y="72373"/>
                </a:lnTo>
                <a:lnTo>
                  <a:pt x="16049" y="72373"/>
                </a:lnTo>
                <a:lnTo>
                  <a:pt x="16049" y="43546"/>
                </a:lnTo>
                <a:lnTo>
                  <a:pt x="23995" y="43546"/>
                </a:lnTo>
                <a:lnTo>
                  <a:pt x="39283" y="72373"/>
                </a:lnTo>
                <a:lnTo>
                  <a:pt x="58603" y="72373"/>
                </a:lnTo>
                <a:lnTo>
                  <a:pt x="40013" y="41915"/>
                </a:lnTo>
                <a:cubicBezTo>
                  <a:pt x="45174" y="40965"/>
                  <a:pt x="49096" y="38706"/>
                  <a:pt x="51787" y="35137"/>
                </a:cubicBezTo>
                <a:moveTo>
                  <a:pt x="37785" y="26626"/>
                </a:moveTo>
                <a:cubicBezTo>
                  <a:pt x="36930" y="27717"/>
                  <a:pt x="35840" y="28517"/>
                  <a:pt x="34530" y="29027"/>
                </a:cubicBezTo>
                <a:cubicBezTo>
                  <a:pt x="33220" y="29537"/>
                  <a:pt x="31761" y="29843"/>
                  <a:pt x="30145" y="29945"/>
                </a:cubicBezTo>
                <a:cubicBezTo>
                  <a:pt x="28529" y="30047"/>
                  <a:pt x="26992" y="30094"/>
                  <a:pt x="25548" y="30094"/>
                </a:cubicBezTo>
                <a:lnTo>
                  <a:pt x="16049" y="30094"/>
                </a:lnTo>
                <a:lnTo>
                  <a:pt x="16049" y="13692"/>
                </a:lnTo>
                <a:lnTo>
                  <a:pt x="26584" y="13692"/>
                </a:lnTo>
                <a:cubicBezTo>
                  <a:pt x="28027" y="13692"/>
                  <a:pt x="29502" y="13794"/>
                  <a:pt x="31023" y="13998"/>
                </a:cubicBezTo>
                <a:cubicBezTo>
                  <a:pt x="32537" y="14202"/>
                  <a:pt x="33879" y="14594"/>
                  <a:pt x="35055" y="15166"/>
                </a:cubicBezTo>
                <a:cubicBezTo>
                  <a:pt x="36216" y="15747"/>
                  <a:pt x="37181" y="16578"/>
                  <a:pt x="37942" y="17661"/>
                </a:cubicBezTo>
                <a:cubicBezTo>
                  <a:pt x="38703" y="18751"/>
                  <a:pt x="39079" y="20210"/>
                  <a:pt x="39079" y="22046"/>
                </a:cubicBezTo>
                <a:cubicBezTo>
                  <a:pt x="39079" y="24014"/>
                  <a:pt x="38648" y="25544"/>
                  <a:pt x="37785" y="26626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D6AB346E-9710-2611-FD06-3A2845D1DB5D}"/>
              </a:ext>
            </a:extLst>
          </p:cNvPr>
          <p:cNvSpPr/>
          <p:nvPr/>
        </p:nvSpPr>
        <p:spPr>
          <a:xfrm rot="7525294" flipV="1">
            <a:off x="8424187" y="4966473"/>
            <a:ext cx="11334" cy="6445"/>
          </a:xfrm>
          <a:custGeom>
            <a:avLst/>
            <a:gdLst>
              <a:gd name="connsiteX0" fmla="*/ 12199 w 30223"/>
              <a:gd name="connsiteY0" fmla="*/ 207 h 17178"/>
              <a:gd name="connsiteX1" fmla="*/ 30201 w 30223"/>
              <a:gd name="connsiteY1" fmla="*/ 207 h 17178"/>
              <a:gd name="connsiteX2" fmla="*/ 22295 w 30223"/>
              <a:gd name="connsiteY2" fmla="*/ 11322 h 17178"/>
              <a:gd name="connsiteX3" fmla="*/ -22 w 30223"/>
              <a:gd name="connsiteY3" fmla="*/ 17386 h 17178"/>
              <a:gd name="connsiteX4" fmla="*/ 12199 w 30223"/>
              <a:gd name="connsiteY4" fmla="*/ 207 h 1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3" h="17178">
                <a:moveTo>
                  <a:pt x="12199" y="207"/>
                </a:moveTo>
                <a:lnTo>
                  <a:pt x="30201" y="207"/>
                </a:lnTo>
                <a:lnTo>
                  <a:pt x="22295" y="11322"/>
                </a:lnTo>
                <a:lnTo>
                  <a:pt x="-22" y="17386"/>
                </a:lnTo>
                <a:lnTo>
                  <a:pt x="12199" y="20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BD7B079-F704-0511-5EC6-0DA244B615DD}"/>
              </a:ext>
            </a:extLst>
          </p:cNvPr>
          <p:cNvSpPr/>
          <p:nvPr/>
        </p:nvSpPr>
        <p:spPr>
          <a:xfrm>
            <a:off x="8418634" y="4974436"/>
            <a:ext cx="19339" cy="27050"/>
          </a:xfrm>
          <a:custGeom>
            <a:avLst/>
            <a:gdLst>
              <a:gd name="connsiteX0" fmla="*/ 16096 w 51543"/>
              <a:gd name="connsiteY0" fmla="*/ 43028 h 72133"/>
              <a:gd name="connsiteX1" fmla="*/ 47802 w 51543"/>
              <a:gd name="connsiteY1" fmla="*/ 43028 h 72133"/>
              <a:gd name="connsiteX2" fmla="*/ 47802 w 51543"/>
              <a:gd name="connsiteY2" fmla="*/ 28360 h 72133"/>
              <a:gd name="connsiteX3" fmla="*/ 16096 w 51543"/>
              <a:gd name="connsiteY3" fmla="*/ 28360 h 72133"/>
              <a:gd name="connsiteX4" fmla="*/ 16096 w 51543"/>
              <a:gd name="connsiteY4" fmla="*/ 14908 h 72133"/>
              <a:gd name="connsiteX5" fmla="*/ 49661 w 51543"/>
              <a:gd name="connsiteY5" fmla="*/ 14908 h 72133"/>
              <a:gd name="connsiteX6" fmla="*/ 49661 w 51543"/>
              <a:gd name="connsiteY6" fmla="*/ 239 h 72133"/>
              <a:gd name="connsiteX7" fmla="*/ -23 w 51543"/>
              <a:gd name="connsiteY7" fmla="*/ 239 h 72133"/>
              <a:gd name="connsiteX8" fmla="*/ -23 w 51543"/>
              <a:gd name="connsiteY8" fmla="*/ 72373 h 72133"/>
              <a:gd name="connsiteX9" fmla="*/ 51520 w 51543"/>
              <a:gd name="connsiteY9" fmla="*/ 72373 h 72133"/>
              <a:gd name="connsiteX10" fmla="*/ 51520 w 51543"/>
              <a:gd name="connsiteY10" fmla="*/ 57697 h 72133"/>
              <a:gd name="connsiteX11" fmla="*/ 16096 w 51543"/>
              <a:gd name="connsiteY11" fmla="*/ 57697 h 72133"/>
              <a:gd name="connsiteX12" fmla="*/ 16096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096" y="43028"/>
                </a:moveTo>
                <a:lnTo>
                  <a:pt x="47802" y="43028"/>
                </a:lnTo>
                <a:lnTo>
                  <a:pt x="47802" y="28360"/>
                </a:lnTo>
                <a:lnTo>
                  <a:pt x="16096" y="28360"/>
                </a:lnTo>
                <a:lnTo>
                  <a:pt x="16096" y="14908"/>
                </a:lnTo>
                <a:lnTo>
                  <a:pt x="49661" y="14908"/>
                </a:lnTo>
                <a:lnTo>
                  <a:pt x="49661" y="239"/>
                </a:lnTo>
                <a:lnTo>
                  <a:pt x="-23" y="239"/>
                </a:lnTo>
                <a:lnTo>
                  <a:pt x="-23" y="72373"/>
                </a:lnTo>
                <a:lnTo>
                  <a:pt x="51520" y="72373"/>
                </a:lnTo>
                <a:lnTo>
                  <a:pt x="51520" y="57697"/>
                </a:lnTo>
                <a:lnTo>
                  <a:pt x="16096" y="57697"/>
                </a:lnTo>
                <a:lnTo>
                  <a:pt x="16096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5AFBEF2B-CB55-336B-FEB5-E4532375280B}"/>
              </a:ext>
            </a:extLst>
          </p:cNvPr>
          <p:cNvSpPr/>
          <p:nvPr/>
        </p:nvSpPr>
        <p:spPr>
          <a:xfrm>
            <a:off x="8460376" y="4973748"/>
            <a:ext cx="19801" cy="28427"/>
          </a:xfrm>
          <a:custGeom>
            <a:avLst/>
            <a:gdLst>
              <a:gd name="connsiteX0" fmla="*/ 44074 w 52774"/>
              <a:gd name="connsiteY0" fmla="*/ 36204 h 75804"/>
              <a:gd name="connsiteX1" fmla="*/ 35955 w 52774"/>
              <a:gd name="connsiteY1" fmla="*/ 32737 h 75804"/>
              <a:gd name="connsiteX2" fmla="*/ 27852 w 52774"/>
              <a:gd name="connsiteY2" fmla="*/ 30297 h 75804"/>
              <a:gd name="connsiteX3" fmla="*/ 21609 w 52774"/>
              <a:gd name="connsiteY3" fmla="*/ 27340 h 75804"/>
              <a:gd name="connsiteX4" fmla="*/ 19130 w 52774"/>
              <a:gd name="connsiteY4" fmla="*/ 22344 h 75804"/>
              <a:gd name="connsiteX5" fmla="*/ 20157 w 52774"/>
              <a:gd name="connsiteY5" fmla="*/ 18884 h 75804"/>
              <a:gd name="connsiteX6" fmla="*/ 22848 w 52774"/>
              <a:gd name="connsiteY6" fmla="*/ 16586 h 75804"/>
              <a:gd name="connsiteX7" fmla="*/ 26362 w 52774"/>
              <a:gd name="connsiteY7" fmla="*/ 15315 h 75804"/>
              <a:gd name="connsiteX8" fmla="*/ 29970 w 52774"/>
              <a:gd name="connsiteY8" fmla="*/ 14908 h 75804"/>
              <a:gd name="connsiteX9" fmla="*/ 36324 w 52774"/>
              <a:gd name="connsiteY9" fmla="*/ 16084 h 75804"/>
              <a:gd name="connsiteX10" fmla="*/ 41642 w 52774"/>
              <a:gd name="connsiteY10" fmla="*/ 19700 h 75804"/>
              <a:gd name="connsiteX11" fmla="*/ 52694 w 52774"/>
              <a:gd name="connsiteY11" fmla="*/ 7777 h 75804"/>
              <a:gd name="connsiteX12" fmla="*/ 42262 w 52774"/>
              <a:gd name="connsiteY12" fmla="*/ 1965 h 75804"/>
              <a:gd name="connsiteX13" fmla="*/ 30284 w 52774"/>
              <a:gd name="connsiteY13" fmla="*/ 239 h 75804"/>
              <a:gd name="connsiteX14" fmla="*/ 19844 w 52774"/>
              <a:gd name="connsiteY14" fmla="*/ 1714 h 75804"/>
              <a:gd name="connsiteX15" fmla="*/ 10917 w 52774"/>
              <a:gd name="connsiteY15" fmla="*/ 6146 h 75804"/>
              <a:gd name="connsiteX16" fmla="*/ 4713 w 52774"/>
              <a:gd name="connsiteY16" fmla="*/ 13480 h 75804"/>
              <a:gd name="connsiteX17" fmla="*/ 2391 w 52774"/>
              <a:gd name="connsiteY17" fmla="*/ 23669 h 75804"/>
              <a:gd name="connsiteX18" fmla="*/ 4924 w 52774"/>
              <a:gd name="connsiteY18" fmla="*/ 33349 h 75804"/>
              <a:gd name="connsiteX19" fmla="*/ 11278 w 52774"/>
              <a:gd name="connsiteY19" fmla="*/ 39255 h 75804"/>
              <a:gd name="connsiteX20" fmla="*/ 19538 w 52774"/>
              <a:gd name="connsiteY20" fmla="*/ 42824 h 75804"/>
              <a:gd name="connsiteX21" fmla="*/ 27797 w 52774"/>
              <a:gd name="connsiteY21" fmla="*/ 45476 h 75804"/>
              <a:gd name="connsiteX22" fmla="*/ 34159 w 52774"/>
              <a:gd name="connsiteY22" fmla="*/ 48684 h 75804"/>
              <a:gd name="connsiteX23" fmla="*/ 36677 w 52774"/>
              <a:gd name="connsiteY23" fmla="*/ 53830 h 75804"/>
              <a:gd name="connsiteX24" fmla="*/ 35704 w 52774"/>
              <a:gd name="connsiteY24" fmla="*/ 57195 h 75804"/>
              <a:gd name="connsiteX25" fmla="*/ 33124 w 52774"/>
              <a:gd name="connsiteY25" fmla="*/ 59532 h 75804"/>
              <a:gd name="connsiteX26" fmla="*/ 29507 w 52774"/>
              <a:gd name="connsiteY26" fmla="*/ 60913 h 75804"/>
              <a:gd name="connsiteX27" fmla="*/ 25531 w 52774"/>
              <a:gd name="connsiteY27" fmla="*/ 61368 h 75804"/>
              <a:gd name="connsiteX28" fmla="*/ 17734 w 52774"/>
              <a:gd name="connsiteY28" fmla="*/ 59587 h 75804"/>
              <a:gd name="connsiteX29" fmla="*/ 11482 w 52774"/>
              <a:gd name="connsiteY29" fmla="*/ 54543 h 75804"/>
              <a:gd name="connsiteX30" fmla="*/ 22 w 52774"/>
              <a:gd name="connsiteY30" fmla="*/ 66976 h 75804"/>
              <a:gd name="connsiteX31" fmla="*/ 11380 w 52774"/>
              <a:gd name="connsiteY31" fmla="*/ 73903 h 75804"/>
              <a:gd name="connsiteX32" fmla="*/ 24597 w 52774"/>
              <a:gd name="connsiteY32" fmla="*/ 76044 h 75804"/>
              <a:gd name="connsiteX33" fmla="*/ 35398 w 52774"/>
              <a:gd name="connsiteY33" fmla="*/ 74616 h 75804"/>
              <a:gd name="connsiteX34" fmla="*/ 44380 w 52774"/>
              <a:gd name="connsiteY34" fmla="*/ 70232 h 75804"/>
              <a:gd name="connsiteX35" fmla="*/ 50522 w 52774"/>
              <a:gd name="connsiteY35" fmla="*/ 62795 h 75804"/>
              <a:gd name="connsiteX36" fmla="*/ 52796 w 52774"/>
              <a:gd name="connsiteY36" fmla="*/ 52300 h 75804"/>
              <a:gd name="connsiteX37" fmla="*/ 50326 w 52774"/>
              <a:gd name="connsiteY37" fmla="*/ 42213 h 75804"/>
              <a:gd name="connsiteX38" fmla="*/ 44074 w 52774"/>
              <a:gd name="connsiteY38" fmla="*/ 36204 h 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2774" h="75804">
                <a:moveTo>
                  <a:pt x="44074" y="36204"/>
                </a:moveTo>
                <a:cubicBezTo>
                  <a:pt x="41556" y="34706"/>
                  <a:pt x="38850" y="33553"/>
                  <a:pt x="35955" y="32737"/>
                </a:cubicBezTo>
                <a:cubicBezTo>
                  <a:pt x="33077" y="31921"/>
                  <a:pt x="30370" y="31105"/>
                  <a:pt x="27852" y="30297"/>
                </a:cubicBezTo>
                <a:cubicBezTo>
                  <a:pt x="25342" y="29482"/>
                  <a:pt x="23248" y="28493"/>
                  <a:pt x="21609" y="27340"/>
                </a:cubicBezTo>
                <a:cubicBezTo>
                  <a:pt x="19946" y="26187"/>
                  <a:pt x="19130" y="24524"/>
                  <a:pt x="19130" y="22344"/>
                </a:cubicBezTo>
                <a:cubicBezTo>
                  <a:pt x="19130" y="20987"/>
                  <a:pt x="19475" y="19834"/>
                  <a:pt x="20157" y="18884"/>
                </a:cubicBezTo>
                <a:cubicBezTo>
                  <a:pt x="20848" y="17927"/>
                  <a:pt x="21750" y="17167"/>
                  <a:pt x="22848" y="16586"/>
                </a:cubicBezTo>
                <a:cubicBezTo>
                  <a:pt x="23946" y="16014"/>
                  <a:pt x="25107" y="15590"/>
                  <a:pt x="26362" y="15315"/>
                </a:cubicBezTo>
                <a:cubicBezTo>
                  <a:pt x="27601" y="15049"/>
                  <a:pt x="28794" y="14908"/>
                  <a:pt x="29970" y="14908"/>
                </a:cubicBezTo>
                <a:cubicBezTo>
                  <a:pt x="31963" y="14908"/>
                  <a:pt x="34081" y="15300"/>
                  <a:pt x="36324" y="16084"/>
                </a:cubicBezTo>
                <a:cubicBezTo>
                  <a:pt x="38559" y="16861"/>
                  <a:pt x="40324" y="18069"/>
                  <a:pt x="41642" y="19700"/>
                </a:cubicBezTo>
                <a:lnTo>
                  <a:pt x="52694" y="7777"/>
                </a:lnTo>
                <a:cubicBezTo>
                  <a:pt x="49604" y="5063"/>
                  <a:pt x="46113" y="3126"/>
                  <a:pt x="42262" y="1965"/>
                </a:cubicBezTo>
                <a:cubicBezTo>
                  <a:pt x="38410" y="812"/>
                  <a:pt x="34410" y="239"/>
                  <a:pt x="30284" y="239"/>
                </a:cubicBezTo>
                <a:cubicBezTo>
                  <a:pt x="26699" y="239"/>
                  <a:pt x="23224" y="733"/>
                  <a:pt x="19844" y="1714"/>
                </a:cubicBezTo>
                <a:cubicBezTo>
                  <a:pt x="16471" y="2702"/>
                  <a:pt x="13490" y="4177"/>
                  <a:pt x="10917" y="6146"/>
                </a:cubicBezTo>
                <a:cubicBezTo>
                  <a:pt x="8336" y="8115"/>
                  <a:pt x="6266" y="10562"/>
                  <a:pt x="4713" y="13480"/>
                </a:cubicBezTo>
                <a:cubicBezTo>
                  <a:pt x="3159" y="16406"/>
                  <a:pt x="2391" y="19802"/>
                  <a:pt x="2391" y="23669"/>
                </a:cubicBezTo>
                <a:cubicBezTo>
                  <a:pt x="2391" y="27678"/>
                  <a:pt x="3238" y="30909"/>
                  <a:pt x="4924" y="33349"/>
                </a:cubicBezTo>
                <a:cubicBezTo>
                  <a:pt x="6611" y="35796"/>
                  <a:pt x="8729" y="37765"/>
                  <a:pt x="11278" y="39255"/>
                </a:cubicBezTo>
                <a:cubicBezTo>
                  <a:pt x="13827" y="40754"/>
                  <a:pt x="16573" y="41946"/>
                  <a:pt x="19538" y="42824"/>
                </a:cubicBezTo>
                <a:cubicBezTo>
                  <a:pt x="22503" y="43711"/>
                  <a:pt x="25248" y="44597"/>
                  <a:pt x="27797" y="45476"/>
                </a:cubicBezTo>
                <a:cubicBezTo>
                  <a:pt x="30347" y="46354"/>
                  <a:pt x="32457" y="47429"/>
                  <a:pt x="34159" y="48684"/>
                </a:cubicBezTo>
                <a:cubicBezTo>
                  <a:pt x="35838" y="49939"/>
                  <a:pt x="36677" y="51657"/>
                  <a:pt x="36677" y="53830"/>
                </a:cubicBezTo>
                <a:cubicBezTo>
                  <a:pt x="36677" y="55124"/>
                  <a:pt x="36347" y="56238"/>
                  <a:pt x="35704" y="57195"/>
                </a:cubicBezTo>
                <a:cubicBezTo>
                  <a:pt x="35053" y="58144"/>
                  <a:pt x="34190" y="58920"/>
                  <a:pt x="33124" y="59532"/>
                </a:cubicBezTo>
                <a:cubicBezTo>
                  <a:pt x="32057" y="60144"/>
                  <a:pt x="30849" y="60607"/>
                  <a:pt x="29507" y="60913"/>
                </a:cubicBezTo>
                <a:cubicBezTo>
                  <a:pt x="28174" y="61219"/>
                  <a:pt x="26841" y="61368"/>
                  <a:pt x="25531" y="61368"/>
                </a:cubicBezTo>
                <a:cubicBezTo>
                  <a:pt x="22848" y="61368"/>
                  <a:pt x="20244" y="60772"/>
                  <a:pt x="17734" y="59587"/>
                </a:cubicBezTo>
                <a:cubicBezTo>
                  <a:pt x="15216" y="58395"/>
                  <a:pt x="13129" y="56716"/>
                  <a:pt x="11482" y="54543"/>
                </a:cubicBezTo>
                <a:lnTo>
                  <a:pt x="22" y="66976"/>
                </a:lnTo>
                <a:cubicBezTo>
                  <a:pt x="3520" y="70169"/>
                  <a:pt x="7317" y="72475"/>
                  <a:pt x="11380" y="73903"/>
                </a:cubicBezTo>
                <a:cubicBezTo>
                  <a:pt x="15443" y="75330"/>
                  <a:pt x="19844" y="76044"/>
                  <a:pt x="24597" y="76044"/>
                </a:cubicBezTo>
                <a:cubicBezTo>
                  <a:pt x="28386" y="76044"/>
                  <a:pt x="31978" y="75565"/>
                  <a:pt x="35398" y="74616"/>
                </a:cubicBezTo>
                <a:cubicBezTo>
                  <a:pt x="38795" y="73667"/>
                  <a:pt x="41799" y="72200"/>
                  <a:pt x="44380" y="70232"/>
                </a:cubicBezTo>
                <a:cubicBezTo>
                  <a:pt x="46961" y="68263"/>
                  <a:pt x="49016" y="65784"/>
                  <a:pt x="50522" y="62795"/>
                </a:cubicBezTo>
                <a:cubicBezTo>
                  <a:pt x="52036" y="59807"/>
                  <a:pt x="52796" y="56308"/>
                  <a:pt x="52796" y="52300"/>
                </a:cubicBezTo>
                <a:cubicBezTo>
                  <a:pt x="52796" y="48088"/>
                  <a:pt x="51965" y="44731"/>
                  <a:pt x="50326" y="42213"/>
                </a:cubicBezTo>
                <a:cubicBezTo>
                  <a:pt x="48663" y="39703"/>
                  <a:pt x="46584" y="37694"/>
                  <a:pt x="44074" y="36204"/>
                </a:cubicBezTo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5AC8931-9D1A-D312-58E9-BA0B46B09239}"/>
              </a:ext>
            </a:extLst>
          </p:cNvPr>
          <p:cNvSpPr/>
          <p:nvPr/>
        </p:nvSpPr>
        <p:spPr>
          <a:xfrm>
            <a:off x="8504515" y="4974436"/>
            <a:ext cx="19339" cy="27050"/>
          </a:xfrm>
          <a:custGeom>
            <a:avLst/>
            <a:gdLst>
              <a:gd name="connsiteX0" fmla="*/ 16181 w 51543"/>
              <a:gd name="connsiteY0" fmla="*/ 43028 h 72133"/>
              <a:gd name="connsiteX1" fmla="*/ 47894 w 51543"/>
              <a:gd name="connsiteY1" fmla="*/ 43028 h 72133"/>
              <a:gd name="connsiteX2" fmla="*/ 47894 w 51543"/>
              <a:gd name="connsiteY2" fmla="*/ 28360 h 72133"/>
              <a:gd name="connsiteX3" fmla="*/ 16181 w 51543"/>
              <a:gd name="connsiteY3" fmla="*/ 28360 h 72133"/>
              <a:gd name="connsiteX4" fmla="*/ 16181 w 51543"/>
              <a:gd name="connsiteY4" fmla="*/ 14908 h 72133"/>
              <a:gd name="connsiteX5" fmla="*/ 49753 w 51543"/>
              <a:gd name="connsiteY5" fmla="*/ 14908 h 72133"/>
              <a:gd name="connsiteX6" fmla="*/ 49753 w 51543"/>
              <a:gd name="connsiteY6" fmla="*/ 239 h 72133"/>
              <a:gd name="connsiteX7" fmla="*/ 69 w 51543"/>
              <a:gd name="connsiteY7" fmla="*/ 239 h 72133"/>
              <a:gd name="connsiteX8" fmla="*/ 69 w 51543"/>
              <a:gd name="connsiteY8" fmla="*/ 72373 h 72133"/>
              <a:gd name="connsiteX9" fmla="*/ 51612 w 51543"/>
              <a:gd name="connsiteY9" fmla="*/ 72373 h 72133"/>
              <a:gd name="connsiteX10" fmla="*/ 51612 w 51543"/>
              <a:gd name="connsiteY10" fmla="*/ 57697 h 72133"/>
              <a:gd name="connsiteX11" fmla="*/ 16181 w 51543"/>
              <a:gd name="connsiteY11" fmla="*/ 57697 h 72133"/>
              <a:gd name="connsiteX12" fmla="*/ 16181 w 51543"/>
              <a:gd name="connsiteY12" fmla="*/ 4302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43" h="72133">
                <a:moveTo>
                  <a:pt x="16181" y="43028"/>
                </a:moveTo>
                <a:lnTo>
                  <a:pt x="47894" y="43028"/>
                </a:lnTo>
                <a:lnTo>
                  <a:pt x="47894" y="28360"/>
                </a:lnTo>
                <a:lnTo>
                  <a:pt x="16181" y="28360"/>
                </a:lnTo>
                <a:lnTo>
                  <a:pt x="16181" y="14908"/>
                </a:lnTo>
                <a:lnTo>
                  <a:pt x="49753" y="14908"/>
                </a:lnTo>
                <a:lnTo>
                  <a:pt x="49753" y="239"/>
                </a:lnTo>
                <a:lnTo>
                  <a:pt x="69" y="239"/>
                </a:lnTo>
                <a:lnTo>
                  <a:pt x="69" y="72373"/>
                </a:lnTo>
                <a:lnTo>
                  <a:pt x="51612" y="72373"/>
                </a:lnTo>
                <a:lnTo>
                  <a:pt x="51612" y="57697"/>
                </a:lnTo>
                <a:lnTo>
                  <a:pt x="16181" y="57697"/>
                </a:lnTo>
                <a:lnTo>
                  <a:pt x="16181" y="4302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A2A6B27-3848-1904-0FD5-678B6E28F7C0}"/>
              </a:ext>
            </a:extLst>
          </p:cNvPr>
          <p:cNvSpPr/>
          <p:nvPr/>
        </p:nvSpPr>
        <p:spPr>
          <a:xfrm>
            <a:off x="8545479" y="4974436"/>
            <a:ext cx="28792" cy="27050"/>
          </a:xfrm>
          <a:custGeom>
            <a:avLst/>
            <a:gdLst>
              <a:gd name="connsiteX0" fmla="*/ 31722 w 76738"/>
              <a:gd name="connsiteY0" fmla="*/ 239 h 72133"/>
              <a:gd name="connsiteX1" fmla="*/ 118 w 76738"/>
              <a:gd name="connsiteY1" fmla="*/ 72373 h 72133"/>
              <a:gd name="connsiteX2" fmla="*/ 17877 w 76738"/>
              <a:gd name="connsiteY2" fmla="*/ 72373 h 72133"/>
              <a:gd name="connsiteX3" fmla="*/ 23972 w 76738"/>
              <a:gd name="connsiteY3" fmla="*/ 57093 h 72133"/>
              <a:gd name="connsiteX4" fmla="*/ 52383 w 76738"/>
              <a:gd name="connsiteY4" fmla="*/ 57093 h 72133"/>
              <a:gd name="connsiteX5" fmla="*/ 58682 w 76738"/>
              <a:gd name="connsiteY5" fmla="*/ 72373 h 72133"/>
              <a:gd name="connsiteX6" fmla="*/ 76856 w 76738"/>
              <a:gd name="connsiteY6" fmla="*/ 72373 h 72133"/>
              <a:gd name="connsiteX7" fmla="*/ 45049 w 76738"/>
              <a:gd name="connsiteY7" fmla="*/ 239 h 72133"/>
              <a:gd name="connsiteX8" fmla="*/ 31722 w 76738"/>
              <a:gd name="connsiteY8" fmla="*/ 239 h 72133"/>
              <a:gd name="connsiteX9" fmla="*/ 29031 w 76738"/>
              <a:gd name="connsiteY9" fmla="*/ 43648 h 72133"/>
              <a:gd name="connsiteX10" fmla="*/ 37911 w 76738"/>
              <a:gd name="connsiteY10" fmla="*/ 21222 h 72133"/>
              <a:gd name="connsiteX11" fmla="*/ 46908 w 76738"/>
              <a:gd name="connsiteY11" fmla="*/ 43648 h 72133"/>
              <a:gd name="connsiteX12" fmla="*/ 29031 w 76738"/>
              <a:gd name="connsiteY12" fmla="*/ 43648 h 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738" h="72133">
                <a:moveTo>
                  <a:pt x="31722" y="239"/>
                </a:moveTo>
                <a:lnTo>
                  <a:pt x="118" y="72373"/>
                </a:lnTo>
                <a:lnTo>
                  <a:pt x="17877" y="72373"/>
                </a:lnTo>
                <a:lnTo>
                  <a:pt x="23972" y="57093"/>
                </a:lnTo>
                <a:lnTo>
                  <a:pt x="52383" y="57093"/>
                </a:lnTo>
                <a:lnTo>
                  <a:pt x="58682" y="72373"/>
                </a:lnTo>
                <a:lnTo>
                  <a:pt x="76856" y="72373"/>
                </a:lnTo>
                <a:lnTo>
                  <a:pt x="45049" y="239"/>
                </a:lnTo>
                <a:lnTo>
                  <a:pt x="31722" y="239"/>
                </a:lnTo>
                <a:close/>
                <a:moveTo>
                  <a:pt x="29031" y="43648"/>
                </a:moveTo>
                <a:lnTo>
                  <a:pt x="37911" y="21222"/>
                </a:lnTo>
                <a:lnTo>
                  <a:pt x="46908" y="43648"/>
                </a:lnTo>
                <a:lnTo>
                  <a:pt x="29031" y="43648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D4641F9C-48A0-7D74-AA98-05FF7F4378C3}"/>
              </a:ext>
            </a:extLst>
          </p:cNvPr>
          <p:cNvSpPr/>
          <p:nvPr/>
        </p:nvSpPr>
        <p:spPr>
          <a:xfrm>
            <a:off x="8596635" y="4974436"/>
            <a:ext cx="23132" cy="27738"/>
          </a:xfrm>
          <a:custGeom>
            <a:avLst/>
            <a:gdLst>
              <a:gd name="connsiteX0" fmla="*/ 45713 w 61654"/>
              <a:gd name="connsiteY0" fmla="*/ 43947 h 73969"/>
              <a:gd name="connsiteX1" fmla="*/ 44622 w 61654"/>
              <a:gd name="connsiteY1" fmla="*/ 50159 h 73969"/>
              <a:gd name="connsiteX2" fmla="*/ 41587 w 61654"/>
              <a:gd name="connsiteY2" fmla="*/ 55101 h 73969"/>
              <a:gd name="connsiteX3" fmla="*/ 36935 w 61654"/>
              <a:gd name="connsiteY3" fmla="*/ 58364 h 73969"/>
              <a:gd name="connsiteX4" fmla="*/ 31052 w 61654"/>
              <a:gd name="connsiteY4" fmla="*/ 59533 h 73969"/>
              <a:gd name="connsiteX5" fmla="*/ 25114 w 61654"/>
              <a:gd name="connsiteY5" fmla="*/ 58364 h 73969"/>
              <a:gd name="connsiteX6" fmla="*/ 20416 w 61654"/>
              <a:gd name="connsiteY6" fmla="*/ 55101 h 73969"/>
              <a:gd name="connsiteX7" fmla="*/ 17356 w 61654"/>
              <a:gd name="connsiteY7" fmla="*/ 50159 h 73969"/>
              <a:gd name="connsiteX8" fmla="*/ 16282 w 61654"/>
              <a:gd name="connsiteY8" fmla="*/ 43947 h 73969"/>
              <a:gd name="connsiteX9" fmla="*/ 16282 w 61654"/>
              <a:gd name="connsiteY9" fmla="*/ 240 h 73969"/>
              <a:gd name="connsiteX10" fmla="*/ 170 w 61654"/>
              <a:gd name="connsiteY10" fmla="*/ 240 h 73969"/>
              <a:gd name="connsiteX11" fmla="*/ 170 w 61654"/>
              <a:gd name="connsiteY11" fmla="*/ 44559 h 73969"/>
              <a:gd name="connsiteX12" fmla="*/ 2131 w 61654"/>
              <a:gd name="connsiteY12" fmla="*/ 56380 h 73969"/>
              <a:gd name="connsiteX13" fmla="*/ 7975 w 61654"/>
              <a:gd name="connsiteY13" fmla="*/ 65753 h 73969"/>
              <a:gd name="connsiteX14" fmla="*/ 17623 w 61654"/>
              <a:gd name="connsiteY14" fmla="*/ 71966 h 73969"/>
              <a:gd name="connsiteX15" fmla="*/ 31052 w 61654"/>
              <a:gd name="connsiteY15" fmla="*/ 74209 h 73969"/>
              <a:gd name="connsiteX16" fmla="*/ 44379 w 61654"/>
              <a:gd name="connsiteY16" fmla="*/ 71966 h 73969"/>
              <a:gd name="connsiteX17" fmla="*/ 54027 w 61654"/>
              <a:gd name="connsiteY17" fmla="*/ 65753 h 73969"/>
              <a:gd name="connsiteX18" fmla="*/ 59871 w 61654"/>
              <a:gd name="connsiteY18" fmla="*/ 56380 h 73969"/>
              <a:gd name="connsiteX19" fmla="*/ 61824 w 61654"/>
              <a:gd name="connsiteY19" fmla="*/ 44559 h 73969"/>
              <a:gd name="connsiteX20" fmla="*/ 61824 w 61654"/>
              <a:gd name="connsiteY20" fmla="*/ 240 h 73969"/>
              <a:gd name="connsiteX21" fmla="*/ 45713 w 61654"/>
              <a:gd name="connsiteY21" fmla="*/ 240 h 73969"/>
              <a:gd name="connsiteX22" fmla="*/ 45713 w 61654"/>
              <a:gd name="connsiteY22" fmla="*/ 43947 h 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1654" h="73969">
                <a:moveTo>
                  <a:pt x="45713" y="43947"/>
                </a:moveTo>
                <a:cubicBezTo>
                  <a:pt x="45713" y="46190"/>
                  <a:pt x="45360" y="48261"/>
                  <a:pt x="44622" y="50159"/>
                </a:cubicBezTo>
                <a:cubicBezTo>
                  <a:pt x="43909" y="52065"/>
                  <a:pt x="42897" y="53713"/>
                  <a:pt x="41587" y="55101"/>
                </a:cubicBezTo>
                <a:cubicBezTo>
                  <a:pt x="40277" y="56497"/>
                  <a:pt x="38731" y="57580"/>
                  <a:pt x="36935" y="58364"/>
                </a:cubicBezTo>
                <a:cubicBezTo>
                  <a:pt x="35155" y="59148"/>
                  <a:pt x="33186" y="59533"/>
                  <a:pt x="31052" y="59533"/>
                </a:cubicBezTo>
                <a:cubicBezTo>
                  <a:pt x="28919" y="59533"/>
                  <a:pt x="26926" y="59148"/>
                  <a:pt x="25114" y="58364"/>
                </a:cubicBezTo>
                <a:cubicBezTo>
                  <a:pt x="23287" y="57580"/>
                  <a:pt x="21718" y="56497"/>
                  <a:pt x="20416" y="55101"/>
                </a:cubicBezTo>
                <a:cubicBezTo>
                  <a:pt x="19098" y="53713"/>
                  <a:pt x="18086" y="52065"/>
                  <a:pt x="17356" y="50159"/>
                </a:cubicBezTo>
                <a:cubicBezTo>
                  <a:pt x="16643" y="48261"/>
                  <a:pt x="16282" y="46190"/>
                  <a:pt x="16282" y="43947"/>
                </a:cubicBezTo>
                <a:lnTo>
                  <a:pt x="16282" y="240"/>
                </a:lnTo>
                <a:lnTo>
                  <a:pt x="170" y="240"/>
                </a:lnTo>
                <a:lnTo>
                  <a:pt x="170" y="44559"/>
                </a:lnTo>
                <a:cubicBezTo>
                  <a:pt x="170" y="48841"/>
                  <a:pt x="821" y="52779"/>
                  <a:pt x="2131" y="56380"/>
                </a:cubicBezTo>
                <a:cubicBezTo>
                  <a:pt x="3441" y="59980"/>
                  <a:pt x="5386" y="63102"/>
                  <a:pt x="7975" y="65753"/>
                </a:cubicBezTo>
                <a:cubicBezTo>
                  <a:pt x="10548" y="68397"/>
                  <a:pt x="13756" y="70475"/>
                  <a:pt x="17623" y="71966"/>
                </a:cubicBezTo>
                <a:cubicBezTo>
                  <a:pt x="21482" y="73456"/>
                  <a:pt x="25954" y="74209"/>
                  <a:pt x="31052" y="74209"/>
                </a:cubicBezTo>
                <a:cubicBezTo>
                  <a:pt x="36072" y="74209"/>
                  <a:pt x="40512" y="73456"/>
                  <a:pt x="44379" y="71966"/>
                </a:cubicBezTo>
                <a:cubicBezTo>
                  <a:pt x="48231" y="70475"/>
                  <a:pt x="51447" y="68397"/>
                  <a:pt x="54027" y="65753"/>
                </a:cubicBezTo>
                <a:cubicBezTo>
                  <a:pt x="56616" y="63102"/>
                  <a:pt x="58553" y="59980"/>
                  <a:pt x="59871" y="56380"/>
                </a:cubicBezTo>
                <a:cubicBezTo>
                  <a:pt x="61173" y="52779"/>
                  <a:pt x="61824" y="48841"/>
                  <a:pt x="61824" y="44559"/>
                </a:cubicBezTo>
                <a:lnTo>
                  <a:pt x="61824" y="240"/>
                </a:lnTo>
                <a:lnTo>
                  <a:pt x="45713" y="240"/>
                </a:lnTo>
                <a:lnTo>
                  <a:pt x="45713" y="43947"/>
                </a:lnTo>
                <a:close/>
              </a:path>
            </a:pathLst>
          </a:custGeom>
          <a:solidFill>
            <a:srgbClr val="800064"/>
          </a:solidFill>
          <a:ln w="7829" cap="flat">
            <a:noFill/>
            <a:prstDash val="solid"/>
            <a:round/>
          </a:ln>
        </p:spPr>
        <p:txBody>
          <a:bodyPr rtlCol="0" anchor="ctr"/>
          <a:lstStyle/>
          <a:p>
            <a:endParaRPr lang="fr-FR" sz="506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C1BEC4B5-063E-1C4A-9506-B945F9FD0D66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graphique 10">
            <a:extLst>
              <a:ext uri="{FF2B5EF4-FFF2-40B4-BE49-F238E27FC236}">
                <a16:creationId xmlns:a16="http://schemas.microsoft.com/office/drawing/2014/main" id="{8A07714B-B09C-839C-45B0-1889864E2B0C}"/>
              </a:ext>
            </a:extLst>
          </p:cNvPr>
          <p:cNvSpPr>
            <a:spLocks noGrp="1"/>
          </p:cNvSpPr>
          <p:nvPr>
            <p:ph type="chart" sz="quarter" idx="21"/>
          </p:nvPr>
        </p:nvSpPr>
        <p:spPr>
          <a:xfrm>
            <a:off x="478881" y="560784"/>
            <a:ext cx="3888565" cy="178968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05C4EE38-D25B-6527-4F48-B4A689901FF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918962" y="969408"/>
            <a:ext cx="3438194" cy="560603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264FC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234C2CBC-F971-7F9D-5339-101DB694B2D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935318" y="1670851"/>
            <a:ext cx="3419732" cy="2415790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  <a:lvl2pPr marL="0" indent="0">
              <a:buSzPct val="60000"/>
              <a:buFontTx/>
              <a:buNone/>
              <a:defRPr/>
            </a:lvl2pPr>
            <a:lvl3pPr>
              <a:defRPr>
                <a:solidFill>
                  <a:srgbClr val="508ECC"/>
                </a:solidFill>
              </a:defRPr>
            </a:lvl3pPr>
          </a:lstStyle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nclu</a:t>
            </a:r>
            <a:r>
              <a:rPr lang="fr-FR"/>
              <a:t> </a:t>
            </a:r>
            <a:r>
              <a:rPr lang="fr-FR" err="1"/>
              <a:t>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, non </a:t>
            </a:r>
            <a:r>
              <a:rPr lang="fr-FR" err="1"/>
              <a:t>sentulicum</a:t>
            </a:r>
            <a:r>
              <a:rPr lang="fr-FR"/>
              <a:t> </a:t>
            </a:r>
            <a:r>
              <a:rPr lang="fr-FR" err="1"/>
              <a:t>publiis</a:t>
            </a:r>
            <a:r>
              <a:rPr lang="fr-FR"/>
              <a:t> </a:t>
            </a:r>
            <a:r>
              <a:rPr lang="fr-FR" err="1"/>
              <a:t>clere</a:t>
            </a:r>
            <a:r>
              <a:rPr lang="fr-FR"/>
              <a:t>. </a:t>
            </a:r>
            <a:r>
              <a:rPr lang="fr-FR" err="1"/>
              <a:t>Pellentesque</a:t>
            </a:r>
            <a:r>
              <a:rPr lang="fr-FR"/>
              <a:t> </a:t>
            </a:r>
            <a:r>
              <a:rPr lang="fr-FR" err="1"/>
              <a:t>congue</a:t>
            </a:r>
            <a:r>
              <a:rPr lang="fr-FR"/>
              <a:t>. Ut in </a:t>
            </a:r>
            <a:r>
              <a:rPr lang="fr-FR" err="1"/>
              <a:t>risus</a:t>
            </a:r>
            <a:r>
              <a:rPr lang="fr-FR"/>
              <a:t> </a:t>
            </a:r>
            <a:r>
              <a:rPr lang="fr-FR" err="1"/>
              <a:t>volutpat</a:t>
            </a:r>
            <a:r>
              <a:rPr lang="fr-FR"/>
              <a:t> libero </a:t>
            </a:r>
            <a:r>
              <a:rPr lang="fr-FR" err="1"/>
              <a:t>pharetra</a:t>
            </a:r>
            <a:r>
              <a:rPr lang="fr-FR"/>
              <a:t> </a:t>
            </a:r>
            <a:r>
              <a:rPr lang="fr-FR" err="1"/>
              <a:t>tempor</a:t>
            </a:r>
            <a:r>
              <a:rPr lang="fr-FR"/>
              <a:t> </a:t>
            </a:r>
            <a:r>
              <a:rPr lang="fr-FR" err="1"/>
              <a:t>cras</a:t>
            </a:r>
            <a:r>
              <a:rPr lang="fr-FR"/>
              <a:t> </a:t>
            </a:r>
            <a:r>
              <a:rPr lang="fr-FR" err="1"/>
              <a:t>vestibulum</a:t>
            </a:r>
            <a:r>
              <a:rPr lang="fr-FR"/>
              <a:t> bibendum.</a:t>
            </a:r>
          </a:p>
          <a:p>
            <a:pPr lvl="0"/>
            <a:endParaRPr lang="fr-FR"/>
          </a:p>
          <a:p>
            <a:pPr lvl="2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  <a:p>
            <a:pPr marL="121438" marR="0" lvl="1" indent="-121438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endParaRPr lang="fr-FR"/>
          </a:p>
          <a:p>
            <a:pPr marL="121438" marR="0" lvl="1" indent="-121438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marL="121438" marR="0" lvl="1" indent="-121438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.</a:t>
            </a:r>
          </a:p>
          <a:p>
            <a:pPr marL="121438" marR="0" lvl="1" indent="-121438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Fultor</a:t>
            </a:r>
            <a:r>
              <a:rPr lang="fr-FR"/>
              <a:t> </a:t>
            </a:r>
            <a:r>
              <a:rPr lang="fr-FR" err="1"/>
              <a:t>pereis</a:t>
            </a:r>
            <a:r>
              <a:rPr lang="fr-FR"/>
              <a:t> </a:t>
            </a:r>
            <a:r>
              <a:rPr lang="fr-FR" err="1"/>
              <a:t>hacta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539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Infographi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6C86FBD2-E6A1-BB47-9F16-07006F251EE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graphique 10">
            <a:extLst>
              <a:ext uri="{FF2B5EF4-FFF2-40B4-BE49-F238E27FC236}">
                <a16:creationId xmlns:a16="http://schemas.microsoft.com/office/drawing/2014/main" id="{8A07714B-B09C-839C-45B0-1889864E2B0C}"/>
              </a:ext>
            </a:extLst>
          </p:cNvPr>
          <p:cNvSpPr>
            <a:spLocks noGrp="1"/>
          </p:cNvSpPr>
          <p:nvPr>
            <p:ph type="chart" sz="quarter" idx="21"/>
          </p:nvPr>
        </p:nvSpPr>
        <p:spPr>
          <a:xfrm>
            <a:off x="478881" y="560784"/>
            <a:ext cx="3888565" cy="178968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6" name="Espace réservé du graphique SmartArt 38">
            <a:extLst>
              <a:ext uri="{FF2B5EF4-FFF2-40B4-BE49-F238E27FC236}">
                <a16:creationId xmlns:a16="http://schemas.microsoft.com/office/drawing/2014/main" id="{ED7BE54A-AC60-1E3B-0896-C0A23684824F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7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45157988-D44E-9018-7ABF-B2359D56989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916112" y="969408"/>
            <a:ext cx="3438194" cy="560603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00AFB5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00AFB5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4AC42952-F145-9F9A-D994-0283BAF4645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932468" y="1670851"/>
            <a:ext cx="3419732" cy="2415790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  <a:lvl2pPr marL="0" indent="0">
              <a:buSzPct val="60000"/>
              <a:buFontTx/>
              <a:buNone/>
              <a:defRPr/>
            </a:lvl2pPr>
            <a:lvl3pPr>
              <a:defRPr>
                <a:solidFill>
                  <a:srgbClr val="91C0BF"/>
                </a:solidFill>
              </a:defRPr>
            </a:lvl3pPr>
          </a:lstStyle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nclu</a:t>
            </a:r>
            <a:r>
              <a:rPr lang="fr-FR"/>
              <a:t> </a:t>
            </a:r>
            <a:r>
              <a:rPr lang="fr-FR" err="1"/>
              <a:t>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, non </a:t>
            </a:r>
            <a:r>
              <a:rPr lang="fr-FR" err="1"/>
              <a:t>sentulicum</a:t>
            </a:r>
            <a:r>
              <a:rPr lang="fr-FR"/>
              <a:t> </a:t>
            </a:r>
            <a:r>
              <a:rPr lang="fr-FR" err="1"/>
              <a:t>publiis</a:t>
            </a:r>
            <a:r>
              <a:rPr lang="fr-FR"/>
              <a:t> </a:t>
            </a:r>
            <a:r>
              <a:rPr lang="fr-FR" err="1"/>
              <a:t>clere</a:t>
            </a:r>
            <a:r>
              <a:rPr lang="fr-FR"/>
              <a:t>. </a:t>
            </a:r>
            <a:r>
              <a:rPr lang="fr-FR" err="1"/>
              <a:t>Pellentesque</a:t>
            </a:r>
            <a:r>
              <a:rPr lang="fr-FR"/>
              <a:t> </a:t>
            </a:r>
            <a:r>
              <a:rPr lang="fr-FR" err="1"/>
              <a:t>congue</a:t>
            </a:r>
            <a:r>
              <a:rPr lang="fr-FR"/>
              <a:t>. Ut in </a:t>
            </a:r>
            <a:r>
              <a:rPr lang="fr-FR" err="1"/>
              <a:t>risus</a:t>
            </a:r>
            <a:r>
              <a:rPr lang="fr-FR"/>
              <a:t> </a:t>
            </a:r>
            <a:r>
              <a:rPr lang="fr-FR" err="1"/>
              <a:t>volutpat</a:t>
            </a:r>
            <a:r>
              <a:rPr lang="fr-FR"/>
              <a:t> libero </a:t>
            </a:r>
            <a:r>
              <a:rPr lang="fr-FR" err="1"/>
              <a:t>pharetra</a:t>
            </a:r>
            <a:r>
              <a:rPr lang="fr-FR"/>
              <a:t> </a:t>
            </a:r>
            <a:r>
              <a:rPr lang="fr-FR" err="1"/>
              <a:t>tempor</a:t>
            </a:r>
            <a:r>
              <a:rPr lang="fr-FR"/>
              <a:t> </a:t>
            </a:r>
            <a:r>
              <a:rPr lang="fr-FR" err="1"/>
              <a:t>cras</a:t>
            </a:r>
            <a:r>
              <a:rPr lang="fr-FR"/>
              <a:t> </a:t>
            </a:r>
            <a:r>
              <a:rPr lang="fr-FR" err="1"/>
              <a:t>vestibulum</a:t>
            </a:r>
            <a:r>
              <a:rPr lang="fr-FR"/>
              <a:t> bibendum.</a:t>
            </a:r>
          </a:p>
          <a:p>
            <a:pPr lvl="0"/>
            <a:endParaRPr lang="fr-FR"/>
          </a:p>
          <a:p>
            <a:pPr lvl="2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  <a:p>
            <a:pPr lvl="2"/>
            <a:endParaRPr lang="fr-FR"/>
          </a:p>
          <a:p>
            <a:pPr marL="121438" marR="0" lvl="1" indent="-121438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marL="121438" marR="0" lvl="1" indent="-121438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.</a:t>
            </a:r>
          </a:p>
          <a:p>
            <a:pPr marL="121438" marR="0" lvl="1" indent="-121438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Fultor</a:t>
            </a:r>
            <a:r>
              <a:rPr lang="fr-FR"/>
              <a:t> </a:t>
            </a:r>
            <a:r>
              <a:rPr lang="fr-FR" err="1"/>
              <a:t>pereis</a:t>
            </a:r>
            <a:r>
              <a:rPr lang="fr-FR"/>
              <a:t> </a:t>
            </a:r>
            <a:r>
              <a:rPr lang="fr-FR" err="1"/>
              <a:t>hacta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507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Infographie 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628E2F29-9A1F-4246-81F6-C3AC91D4862A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graphique 10">
            <a:extLst>
              <a:ext uri="{FF2B5EF4-FFF2-40B4-BE49-F238E27FC236}">
                <a16:creationId xmlns:a16="http://schemas.microsoft.com/office/drawing/2014/main" id="{8A07714B-B09C-839C-45B0-1889864E2B0C}"/>
              </a:ext>
            </a:extLst>
          </p:cNvPr>
          <p:cNvSpPr>
            <a:spLocks noGrp="1"/>
          </p:cNvSpPr>
          <p:nvPr>
            <p:ph type="chart" sz="quarter" idx="21"/>
          </p:nvPr>
        </p:nvSpPr>
        <p:spPr>
          <a:xfrm>
            <a:off x="4779530" y="900425"/>
            <a:ext cx="3888565" cy="178968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AE3536BA-62BA-5023-1F5B-19B387C4F30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93652" y="1257291"/>
            <a:ext cx="900122" cy="305589"/>
          </a:xfrm>
          <a:prstGeom prst="rect">
            <a:avLst/>
          </a:prstGeom>
        </p:spPr>
        <p:txBody>
          <a:bodyPr/>
          <a:lstStyle>
            <a:lvl1pPr>
              <a:spcAft>
                <a:spcPts val="225"/>
              </a:spcAft>
              <a:defRPr sz="800"/>
            </a:lvl1pPr>
            <a:lvl2pPr marL="0" indent="0">
              <a:buSzPct val="60000"/>
              <a:buFont typeface="Arial" panose="020B0604020202020204" pitchFamily="34" charset="0"/>
              <a:buNone/>
              <a:defRPr sz="999">
                <a:solidFill>
                  <a:schemeClr val="accent3"/>
                </a:solidFill>
                <a:latin typeface="+mj-lt"/>
              </a:defRPr>
            </a:lvl2pPr>
            <a:lvl3pPr>
              <a:defRPr sz="938">
                <a:solidFill>
                  <a:schemeClr val="accent2"/>
                </a:solidFill>
              </a:defRPr>
            </a:lvl3pPr>
          </a:lstStyle>
          <a:p>
            <a:pPr lvl="0"/>
            <a:r>
              <a:rPr lang="fr-FR" err="1"/>
              <a:t>Gulicum</a:t>
            </a:r>
            <a:r>
              <a:rPr lang="fr-FR"/>
              <a:t> cru</a:t>
            </a:r>
          </a:p>
          <a:p>
            <a:pPr lvl="1"/>
            <a:r>
              <a:rPr lang="fr-FR"/>
              <a:t>3 000 000</a:t>
            </a:r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81A6F8C0-9163-BB8B-222D-AFCBA2A07F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96055" y="3457727"/>
            <a:ext cx="900122" cy="305589"/>
          </a:xfrm>
          <a:prstGeom prst="rect">
            <a:avLst/>
          </a:prstGeom>
        </p:spPr>
        <p:txBody>
          <a:bodyPr/>
          <a:lstStyle>
            <a:lvl1pPr>
              <a:spcAft>
                <a:spcPts val="225"/>
              </a:spcAft>
              <a:defRPr sz="800"/>
            </a:lvl1pPr>
            <a:lvl2pPr marL="0" indent="0">
              <a:buSzPct val="60000"/>
              <a:buFont typeface="Arial" panose="020B0604020202020204" pitchFamily="34" charset="0"/>
              <a:buNone/>
              <a:defRPr sz="999">
                <a:solidFill>
                  <a:srgbClr val="7AB327"/>
                </a:solidFill>
                <a:latin typeface="+mj-lt"/>
              </a:defRPr>
            </a:lvl2pPr>
            <a:lvl3pPr>
              <a:defRPr sz="938">
                <a:solidFill>
                  <a:schemeClr val="accent2"/>
                </a:solidFill>
              </a:defRPr>
            </a:lvl3pPr>
          </a:lstStyle>
          <a:p>
            <a:pPr lvl="0"/>
            <a:r>
              <a:rPr lang="fr-FR" err="1"/>
              <a:t>Esgnos</a:t>
            </a:r>
            <a:endParaRPr lang="fr-FR"/>
          </a:p>
          <a:p>
            <a:pPr lvl="1"/>
            <a:r>
              <a:rPr lang="fr-FR"/>
              <a:t>230 000 </a:t>
            </a: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879B9804-44B1-8957-1AEE-B4E129EA79E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95866" y="1257291"/>
            <a:ext cx="1168261" cy="305589"/>
          </a:xfrm>
          <a:prstGeom prst="rect">
            <a:avLst/>
          </a:prstGeom>
        </p:spPr>
        <p:txBody>
          <a:bodyPr/>
          <a:lstStyle>
            <a:lvl1pPr>
              <a:spcAft>
                <a:spcPts val="225"/>
              </a:spcAft>
              <a:defRPr sz="800"/>
            </a:lvl1pPr>
            <a:lvl2pPr marL="0" indent="0">
              <a:buSzPct val="60000"/>
              <a:buFont typeface="Arial" panose="020B0604020202020204" pitchFamily="34" charset="0"/>
              <a:buNone/>
              <a:defRPr sz="999">
                <a:solidFill>
                  <a:srgbClr val="508ECC"/>
                </a:solidFill>
                <a:latin typeface="+mj-lt"/>
              </a:defRPr>
            </a:lvl2pPr>
            <a:lvl3pPr>
              <a:defRPr sz="938">
                <a:solidFill>
                  <a:schemeClr val="accent2"/>
                </a:solidFill>
              </a:defRPr>
            </a:lvl3pPr>
          </a:lstStyle>
          <a:p>
            <a:pPr lvl="0"/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endParaRPr lang="fr-FR"/>
          </a:p>
          <a:p>
            <a:pPr lvl="1"/>
            <a:r>
              <a:rPr lang="fr-FR"/>
              <a:t>300 000 </a:t>
            </a: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7EB88A99-ED28-DD94-7F1B-AE6EA20E1E0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95866" y="2016213"/>
            <a:ext cx="755339" cy="305589"/>
          </a:xfrm>
          <a:prstGeom prst="rect">
            <a:avLst/>
          </a:prstGeom>
        </p:spPr>
        <p:txBody>
          <a:bodyPr/>
          <a:lstStyle>
            <a:lvl1pPr>
              <a:spcAft>
                <a:spcPts val="225"/>
              </a:spcAft>
              <a:defRPr sz="800"/>
            </a:lvl1pPr>
            <a:lvl2pPr marL="0" indent="0">
              <a:buSzPct val="60000"/>
              <a:buFont typeface="Arial" panose="020B0604020202020204" pitchFamily="34" charset="0"/>
              <a:buNone/>
              <a:defRPr sz="999">
                <a:solidFill>
                  <a:srgbClr val="28A092"/>
                </a:solidFill>
                <a:latin typeface="+mj-lt"/>
              </a:defRPr>
            </a:lvl2pPr>
            <a:lvl3pPr>
              <a:defRPr sz="938">
                <a:solidFill>
                  <a:schemeClr val="accent2"/>
                </a:solidFill>
              </a:defRPr>
            </a:lvl3pPr>
          </a:lstStyle>
          <a:p>
            <a:pPr lvl="0"/>
            <a:r>
              <a:rPr lang="fr-FR" err="1"/>
              <a:t>Gulicum</a:t>
            </a:r>
            <a:r>
              <a:rPr lang="fr-FR"/>
              <a:t> cru</a:t>
            </a:r>
          </a:p>
          <a:p>
            <a:pPr lvl="1"/>
            <a:r>
              <a:rPr lang="fr-FR"/>
              <a:t>1 500 000 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CBCC7933-2FE7-A887-DE47-04059A0FF1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07778" y="4003046"/>
            <a:ext cx="1266383" cy="305589"/>
          </a:xfrm>
          <a:prstGeom prst="rect">
            <a:avLst/>
          </a:prstGeom>
        </p:spPr>
        <p:txBody>
          <a:bodyPr/>
          <a:lstStyle>
            <a:lvl1pPr>
              <a:spcAft>
                <a:spcPts val="225"/>
              </a:spcAft>
              <a:defRPr sz="800"/>
            </a:lvl1pPr>
            <a:lvl2pPr marL="0" indent="0">
              <a:buSzPct val="60000"/>
              <a:buFont typeface="Arial" panose="020B0604020202020204" pitchFamily="34" charset="0"/>
              <a:buNone/>
              <a:defRPr sz="999">
                <a:solidFill>
                  <a:srgbClr val="264FC4"/>
                </a:solidFill>
                <a:latin typeface="+mj-lt"/>
              </a:defRPr>
            </a:lvl2pPr>
            <a:lvl3pPr>
              <a:defRPr sz="938">
                <a:solidFill>
                  <a:schemeClr val="accent2"/>
                </a:solidFill>
              </a:defRPr>
            </a:lvl3pPr>
          </a:lstStyle>
          <a:p>
            <a:pPr lvl="0"/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endParaRPr lang="fr-FR"/>
          </a:p>
          <a:p>
            <a:pPr lvl="1"/>
            <a:r>
              <a:rPr lang="fr-FR"/>
              <a:t>5 500 000 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C66149DF-A4A9-BD35-C8DA-E6E9B215234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79528" y="2875374"/>
            <a:ext cx="755339" cy="305589"/>
          </a:xfrm>
          <a:prstGeom prst="rect">
            <a:avLst/>
          </a:prstGeom>
        </p:spPr>
        <p:txBody>
          <a:bodyPr/>
          <a:lstStyle>
            <a:lvl1pPr>
              <a:spcAft>
                <a:spcPts val="225"/>
              </a:spcAft>
              <a:defRPr sz="800"/>
            </a:lvl1pPr>
            <a:lvl2pPr marL="0" indent="0">
              <a:buSzPct val="60000"/>
              <a:buFont typeface="Arial" panose="020B0604020202020204" pitchFamily="34" charset="0"/>
              <a:buNone/>
              <a:defRPr sz="999">
                <a:solidFill>
                  <a:schemeClr val="accent1"/>
                </a:solidFill>
                <a:latin typeface="+mj-lt"/>
              </a:defRPr>
            </a:lvl2pPr>
            <a:lvl3pPr>
              <a:defRPr sz="938">
                <a:solidFill>
                  <a:schemeClr val="accent2"/>
                </a:solidFill>
              </a:defRPr>
            </a:lvl3pPr>
          </a:lstStyle>
          <a:p>
            <a:pPr lvl="0"/>
            <a:r>
              <a:rPr lang="fr-FR" err="1"/>
              <a:t>Gulicum</a:t>
            </a:r>
            <a:r>
              <a:rPr lang="fr-FR"/>
              <a:t> cru</a:t>
            </a:r>
          </a:p>
          <a:p>
            <a:pPr lvl="1"/>
            <a:r>
              <a:rPr lang="fr-FR"/>
              <a:t>50 000</a:t>
            </a:r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3EBEA801-945E-C39B-F2C8-21DF261054E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78881" y="1398643"/>
            <a:ext cx="3885591" cy="2230867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  <a:lvl2pPr marL="121438" indent="-121438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2pPr>
            <a:lvl3pPr>
              <a:defRPr>
                <a:solidFill>
                  <a:srgbClr val="5068F5"/>
                </a:solidFill>
              </a:defRPr>
            </a:lvl3pPr>
          </a:lstStyle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 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</a:t>
            </a:r>
            <a:r>
              <a:rPr lang="fr-FR" err="1"/>
              <a:t>nclu</a:t>
            </a:r>
            <a:r>
              <a:rPr lang="fr-FR"/>
              <a:t> </a:t>
            </a:r>
            <a:r>
              <a:rPr lang="fr-FR" err="1"/>
              <a:t>dem</a:t>
            </a:r>
            <a:r>
              <a:rPr lang="fr-FR"/>
              <a:t> </a:t>
            </a:r>
            <a:r>
              <a:rPr lang="fr-FR" err="1"/>
              <a:t>aremper</a:t>
            </a:r>
            <a:r>
              <a:rPr lang="fr-FR"/>
              <a:t> </a:t>
            </a:r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, non </a:t>
            </a:r>
            <a:r>
              <a:rPr lang="fr-FR" err="1"/>
              <a:t>sentulicum</a:t>
            </a:r>
            <a:r>
              <a:rPr lang="fr-FR"/>
              <a:t> </a:t>
            </a:r>
            <a:r>
              <a:rPr lang="fr-FR" err="1"/>
              <a:t>publiis</a:t>
            </a:r>
            <a:r>
              <a:rPr lang="fr-FR"/>
              <a:t> </a:t>
            </a:r>
            <a:r>
              <a:rPr lang="fr-FR" err="1"/>
              <a:t>clere</a:t>
            </a:r>
            <a:r>
              <a:rPr lang="fr-FR"/>
              <a:t>. </a:t>
            </a:r>
            <a:r>
              <a:rPr lang="fr-FR" err="1"/>
              <a:t>Pellentesque</a:t>
            </a:r>
            <a:r>
              <a:rPr lang="fr-FR"/>
              <a:t> </a:t>
            </a:r>
            <a:r>
              <a:rPr lang="fr-FR" err="1"/>
              <a:t>congue</a:t>
            </a:r>
            <a:r>
              <a:rPr lang="fr-FR"/>
              <a:t>. Ut in </a:t>
            </a:r>
            <a:r>
              <a:rPr lang="fr-FR" err="1"/>
              <a:t>risus</a:t>
            </a:r>
            <a:r>
              <a:rPr lang="fr-FR"/>
              <a:t> </a:t>
            </a:r>
            <a:r>
              <a:rPr lang="fr-FR" err="1"/>
              <a:t>volutpat</a:t>
            </a:r>
            <a:r>
              <a:rPr lang="fr-FR"/>
              <a:t> libero </a:t>
            </a:r>
            <a:r>
              <a:rPr lang="fr-FR" err="1"/>
              <a:t>pharetra</a:t>
            </a:r>
            <a:r>
              <a:rPr lang="fr-FR"/>
              <a:t> </a:t>
            </a:r>
            <a:r>
              <a:rPr lang="fr-FR" err="1"/>
              <a:t>tempor</a:t>
            </a:r>
            <a:r>
              <a:rPr lang="fr-FR"/>
              <a:t> </a:t>
            </a:r>
            <a:r>
              <a:rPr lang="fr-FR" err="1"/>
              <a:t>cras</a:t>
            </a:r>
            <a:r>
              <a:rPr lang="fr-FR"/>
              <a:t> </a:t>
            </a:r>
            <a:r>
              <a:rPr lang="fr-FR" err="1"/>
              <a:t>vestibulum</a:t>
            </a:r>
            <a:r>
              <a:rPr lang="fr-FR"/>
              <a:t> bibendum.</a:t>
            </a:r>
          </a:p>
          <a:p>
            <a:pPr lvl="0"/>
            <a:endParaRPr lang="fr-FR"/>
          </a:p>
          <a:p>
            <a:pPr lvl="2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  <a:p>
            <a:pPr lvl="1"/>
            <a:endParaRPr lang="fr-FR"/>
          </a:p>
          <a:p>
            <a:pPr lvl="1"/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1"/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 </a:t>
            </a:r>
            <a:r>
              <a:rPr lang="fr-FR" err="1"/>
              <a:t>uconsus</a:t>
            </a:r>
            <a:r>
              <a:rPr lang="fr-FR"/>
              <a:t>.</a:t>
            </a:r>
          </a:p>
          <a:p>
            <a:pPr lvl="1"/>
            <a:r>
              <a:rPr lang="fr-FR" err="1"/>
              <a:t>Fultor</a:t>
            </a:r>
            <a:r>
              <a:rPr lang="fr-FR"/>
              <a:t> </a:t>
            </a:r>
            <a:r>
              <a:rPr lang="fr-FR" err="1"/>
              <a:t>pereis</a:t>
            </a:r>
            <a:r>
              <a:rPr lang="fr-FR"/>
              <a:t> </a:t>
            </a:r>
            <a:r>
              <a:rPr lang="fr-FR" err="1"/>
              <a:t>hacta</a:t>
            </a:r>
            <a:r>
              <a:rPr lang="fr-FR"/>
              <a:t>.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A76297A4-B087-22AF-A855-DA2254B1FED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75906" y="417141"/>
            <a:ext cx="3404170" cy="763735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rgbClr val="5068F5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rgbClr val="5068F5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</p:spTree>
    <p:extLst>
      <p:ext uri="{BB962C8B-B14F-4D97-AF65-F5344CB8AC3E}">
        <p14:creationId xmlns:p14="http://schemas.microsoft.com/office/powerpoint/2010/main" val="239213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Infographie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E3DE6371-F19D-D645-88F1-020FC23B24F6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graphique 10">
            <a:extLst>
              <a:ext uri="{FF2B5EF4-FFF2-40B4-BE49-F238E27FC236}">
                <a16:creationId xmlns:a16="http://schemas.microsoft.com/office/drawing/2014/main" id="{8A07714B-B09C-839C-45B0-1889864E2B0C}"/>
              </a:ext>
            </a:extLst>
          </p:cNvPr>
          <p:cNvSpPr>
            <a:spLocks noGrp="1"/>
          </p:cNvSpPr>
          <p:nvPr>
            <p:ph type="chart" sz="quarter" idx="21"/>
          </p:nvPr>
        </p:nvSpPr>
        <p:spPr>
          <a:xfrm>
            <a:off x="4074695" y="1128713"/>
            <a:ext cx="4593399" cy="178968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5A76FF9D-6A51-0C70-14FB-CA2BA4217F4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5906" y="417141"/>
            <a:ext cx="3404170" cy="763735"/>
          </a:xfrm>
          <a:prstGeom prst="rect">
            <a:avLst/>
          </a:prstGeom>
        </p:spPr>
        <p:txBody>
          <a:bodyPr/>
          <a:lstStyle>
            <a:lvl1pPr>
              <a:defRPr lang="fr-FR" sz="2299" kern="1200" dirty="0" smtClean="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  <a:lvl2pPr marL="6347" indent="0">
              <a:lnSpc>
                <a:spcPct val="88000"/>
              </a:lnSpc>
              <a:tabLst/>
              <a:defRPr lang="fr-FR" sz="1499" kern="1200" dirty="0" smtClean="0">
                <a:solidFill>
                  <a:schemeClr val="accent6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 sur une</a:t>
            </a:r>
            <a:br>
              <a:rPr lang="fr-FR"/>
            </a:br>
            <a:r>
              <a:rPr lang="fr-FR"/>
              <a:t>ou deux lignes</a:t>
            </a:r>
          </a:p>
        </p:txBody>
      </p:sp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FAC5835B-E077-CB56-E5B4-F88270BA532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75908" y="1398643"/>
            <a:ext cx="3404169" cy="2042995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 marL="121438" indent="-121438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2pPr>
            <a:lvl3pPr>
              <a:defRPr>
                <a:solidFill>
                  <a:srgbClr val="DE511D"/>
                </a:solidFill>
              </a:defRPr>
            </a:lvl3pPr>
          </a:lstStyle>
          <a:p>
            <a:pPr lvl="0"/>
            <a:r>
              <a:rPr lang="fr-FR" sz="1199" err="1"/>
              <a:t>Pereis</a:t>
            </a:r>
            <a:r>
              <a:rPr lang="fr-FR" sz="1199"/>
              <a:t> </a:t>
            </a:r>
            <a:r>
              <a:rPr lang="fr-FR" sz="1199" err="1"/>
              <a:t>hacta</a:t>
            </a:r>
            <a:r>
              <a:rPr lang="fr-FR" sz="1199"/>
              <a:t>, quem deo, </a:t>
            </a:r>
            <a:r>
              <a:rPr lang="fr-FR" sz="1199" err="1"/>
              <a:t>quidem</a:t>
            </a:r>
            <a:r>
              <a:rPr lang="fr-FR" sz="1199"/>
              <a:t> </a:t>
            </a:r>
            <a:r>
              <a:rPr lang="fr-FR" sz="1199" err="1"/>
              <a:t>aut</a:t>
            </a:r>
            <a:r>
              <a:rPr lang="fr-FR" sz="1199"/>
              <a:t> </a:t>
            </a:r>
            <a:r>
              <a:rPr lang="fr-FR" sz="1199" err="1"/>
              <a:t>publii</a:t>
            </a:r>
            <a:r>
              <a:rPr lang="fr-FR" sz="1199"/>
              <a:t> </a:t>
            </a:r>
            <a:r>
              <a:rPr lang="fr-FR" sz="1199" err="1"/>
              <a:t>posteris</a:t>
            </a:r>
            <a:r>
              <a:rPr lang="fr-FR" sz="1199"/>
              <a:t> </a:t>
            </a:r>
            <a:r>
              <a:rPr lang="fr-FR" sz="1199" err="1"/>
              <a:t>adnesid</a:t>
            </a:r>
            <a:r>
              <a:rPr lang="fr-FR" sz="1199"/>
              <a:t> </a:t>
            </a:r>
            <a:r>
              <a:rPr lang="fr-FR" sz="1199" err="1"/>
              <a:t>potem</a:t>
            </a:r>
            <a:r>
              <a:rPr lang="fr-FR" sz="1199"/>
              <a:t> </a:t>
            </a:r>
            <a:r>
              <a:rPr lang="fr-FR" sz="1199" err="1"/>
              <a:t>casdam</a:t>
            </a:r>
            <a:r>
              <a:rPr lang="fr-FR" sz="1199"/>
              <a:t> sus </a:t>
            </a:r>
            <a:r>
              <a:rPr lang="fr-FR" sz="1199" err="1"/>
              <a:t>ia</a:t>
            </a:r>
            <a:r>
              <a:rPr lang="fr-FR" sz="1199"/>
              <a:t> </a:t>
            </a:r>
            <a:r>
              <a:rPr lang="fr-FR" sz="1199" err="1"/>
              <a:t>cios</a:t>
            </a:r>
            <a:r>
              <a:rPr lang="fr-FR" sz="1199"/>
              <a:t> </a:t>
            </a:r>
            <a:r>
              <a:rPr lang="fr-FR" sz="1199" err="1"/>
              <a:t>bonsulo</a:t>
            </a:r>
            <a:r>
              <a:rPr lang="fr-FR" sz="1199"/>
              <a:t> </a:t>
            </a:r>
            <a:r>
              <a:rPr lang="fr-FR" sz="1199" err="1"/>
              <a:t>stracchicae</a:t>
            </a:r>
            <a:r>
              <a:rPr lang="fr-FR" sz="1199"/>
              <a:t> </a:t>
            </a:r>
            <a:r>
              <a:rPr lang="fr-FR" sz="1199" err="1"/>
              <a:t>culvit</a:t>
            </a:r>
            <a:r>
              <a:rPr lang="fr-FR" sz="1199"/>
              <a:t>. </a:t>
            </a:r>
          </a:p>
          <a:p>
            <a:pPr lvl="0"/>
            <a:endParaRPr lang="fr-FR"/>
          </a:p>
          <a:p>
            <a:pPr lvl="2"/>
            <a:r>
              <a:rPr lang="fr-FR" err="1"/>
              <a:t>Sendachuitil</a:t>
            </a:r>
            <a:r>
              <a:rPr lang="fr-FR"/>
              <a:t> hoc, </a:t>
            </a:r>
            <a:r>
              <a:rPr lang="fr-FR" err="1"/>
              <a:t>cionsus</a:t>
            </a:r>
            <a:r>
              <a:rPr lang="fr-FR"/>
              <a:t> </a:t>
            </a:r>
            <a:r>
              <a:rPr lang="fr-FR" err="1"/>
              <a:t>acie</a:t>
            </a:r>
            <a:r>
              <a:rPr lang="fr-FR"/>
              <a:t> </a:t>
            </a:r>
            <a:r>
              <a:rPr lang="fr-FR" err="1"/>
              <a:t>maci</a:t>
            </a:r>
            <a:r>
              <a:rPr lang="fr-FR"/>
              <a:t> </a:t>
            </a:r>
            <a:r>
              <a:rPr lang="fr-FR" err="1"/>
              <a:t>cupil</a:t>
            </a:r>
            <a:r>
              <a:rPr lang="fr-FR"/>
              <a:t> </a:t>
            </a:r>
            <a:r>
              <a:rPr lang="fr-FR" err="1"/>
              <a:t>ocum</a:t>
            </a:r>
            <a:r>
              <a:rPr lang="fr-FR"/>
              <a:t> nos, </a:t>
            </a:r>
            <a:r>
              <a:rPr lang="fr-FR" err="1"/>
              <a:t>iam</a:t>
            </a:r>
            <a:r>
              <a:rPr lang="fr-FR"/>
              <a:t> </a:t>
            </a:r>
            <a:r>
              <a:rPr lang="fr-FR" err="1"/>
              <a:t>perum</a:t>
            </a:r>
            <a:r>
              <a:rPr lang="fr-FR"/>
              <a:t> </a:t>
            </a:r>
            <a:r>
              <a:rPr lang="fr-FR" err="1"/>
              <a:t>intilicaet</a:t>
            </a:r>
            <a:r>
              <a:rPr lang="fr-FR"/>
              <a:t> ad </a:t>
            </a:r>
            <a:r>
              <a:rPr lang="fr-FR" err="1"/>
              <a:t>iaedeores</a:t>
            </a:r>
            <a:r>
              <a:rPr lang="fr-FR"/>
              <a:t> </a:t>
            </a:r>
            <a:r>
              <a:rPr lang="fr-FR" err="1"/>
              <a:t>vivas</a:t>
            </a:r>
            <a:r>
              <a:rPr lang="fr-FR"/>
              <a:t> </a:t>
            </a:r>
            <a:r>
              <a:rPr lang="fr-FR" err="1"/>
              <a:t>fue</a:t>
            </a:r>
            <a:r>
              <a:rPr lang="fr-FR"/>
              <a:t> </a:t>
            </a:r>
            <a:r>
              <a:rPr lang="fr-FR" err="1"/>
              <a:t>inatiquo</a:t>
            </a:r>
            <a:r>
              <a:rPr lang="fr-FR"/>
              <a:t>.</a:t>
            </a:r>
          </a:p>
          <a:p>
            <a:pPr lvl="2"/>
            <a:endParaRPr lang="fr-FR"/>
          </a:p>
          <a:p>
            <a:pPr marL="121438" marR="0" lvl="1" indent="-121438" algn="l" defTabSz="342724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fr-FR" err="1"/>
              <a:t>Etrae</a:t>
            </a:r>
            <a:r>
              <a:rPr lang="fr-FR"/>
              <a:t> </a:t>
            </a:r>
            <a:r>
              <a:rPr lang="fr-FR" err="1"/>
              <a:t>mordius</a:t>
            </a:r>
            <a:r>
              <a:rPr lang="fr-FR"/>
              <a:t> </a:t>
            </a:r>
            <a:r>
              <a:rPr lang="fr-FR" err="1"/>
              <a:t>omnimis</a:t>
            </a:r>
            <a:r>
              <a:rPr lang="fr-FR"/>
              <a:t> non sent.</a:t>
            </a:r>
          </a:p>
          <a:p>
            <a:pPr lvl="1"/>
            <a:r>
              <a:rPr lang="fr-FR" err="1"/>
              <a:t>Clere</a:t>
            </a:r>
            <a:r>
              <a:rPr lang="fr-FR"/>
              <a:t> </a:t>
            </a:r>
            <a:r>
              <a:rPr lang="fr-FR" err="1"/>
              <a:t>cios</a:t>
            </a:r>
            <a:r>
              <a:rPr lang="fr-FR"/>
              <a:t> </a:t>
            </a:r>
            <a:r>
              <a:rPr lang="fr-FR" err="1"/>
              <a:t>bonsulo</a:t>
            </a:r>
            <a:r>
              <a:rPr lang="fr-FR"/>
              <a:t> </a:t>
            </a:r>
            <a:r>
              <a:rPr lang="fr-FR" err="1"/>
              <a:t>stracchicae</a:t>
            </a:r>
            <a:r>
              <a:rPr lang="fr-FR"/>
              <a:t> </a:t>
            </a:r>
            <a:r>
              <a:rPr lang="fr-FR" err="1"/>
              <a:t>culvit</a:t>
            </a:r>
            <a:r>
              <a:rPr lang="fr-FR"/>
              <a:t>.</a:t>
            </a:r>
          </a:p>
          <a:p>
            <a:pPr lvl="1"/>
            <a:r>
              <a:rPr lang="fr-FR" err="1"/>
              <a:t>Escessignos</a:t>
            </a:r>
            <a:r>
              <a:rPr lang="fr-FR"/>
              <a:t>, </a:t>
            </a:r>
            <a:r>
              <a:rPr lang="fr-FR" err="1"/>
              <a:t>ora</a:t>
            </a:r>
            <a:r>
              <a:rPr lang="fr-FR"/>
              <a:t>, </a:t>
            </a:r>
            <a:r>
              <a:rPr lang="fr-FR" err="1"/>
              <a:t>musq</a:t>
            </a:r>
            <a:r>
              <a:rPr lang="fr-FR"/>
              <a:t> </a:t>
            </a:r>
            <a:r>
              <a:rPr lang="fr-FR" err="1"/>
              <a:t>uidiend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974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Infographi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36">
            <a:extLst>
              <a:ext uri="{FF2B5EF4-FFF2-40B4-BE49-F238E27FC236}">
                <a16:creationId xmlns:a16="http://schemas.microsoft.com/office/drawing/2014/main" id="{85726971-8D4E-8406-C691-2893FB112C2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4572000" cy="5143500"/>
          </a:xfrm>
          <a:prstGeom prst="rect">
            <a:avLst/>
          </a:prstGeom>
          <a:gradFill>
            <a:gsLst>
              <a:gs pos="0">
                <a:srgbClr val="97C7EC"/>
              </a:gs>
              <a:gs pos="60000">
                <a:srgbClr val="5068F5">
                  <a:alpha val="95000"/>
                </a:srgbClr>
              </a:gs>
              <a:gs pos="100000">
                <a:srgbClr val="5068F5"/>
              </a:gs>
            </a:gsLst>
            <a:lin ang="0" scaled="1"/>
          </a:gradFill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4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746E1FD-7844-8F16-B740-45F9A23C2D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6341" y="1239340"/>
            <a:ext cx="3485568" cy="2555058"/>
          </a:xfrm>
          <a:prstGeom prst="rect">
            <a:avLst/>
          </a:prstGeo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lang="fr-FR" sz="3298" kern="1200">
                <a:solidFill>
                  <a:srgbClr val="5068F5"/>
                </a:solidFill>
                <a:latin typeface="+mj-lt"/>
                <a:ea typeface="+mn-ea"/>
                <a:cs typeface="+mn-cs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3298">
                <a:solidFill>
                  <a:srgbClr val="508ECC"/>
                </a:solidFill>
                <a:latin typeface="+mj-lt"/>
              </a:defRPr>
            </a:lvl2pPr>
          </a:lstStyle>
          <a:p>
            <a:pPr lvl="1"/>
            <a:r>
              <a:rPr lang="fr-FR" err="1"/>
              <a:t>Natiorenem</a:t>
            </a:r>
            <a:br>
              <a:rPr lang="fr-FR"/>
            </a:br>
            <a:r>
              <a:rPr lang="fr-FR" err="1"/>
              <a:t>fugiantiur</a:t>
            </a:r>
            <a:r>
              <a:rPr lang="fr-FR"/>
              <a:t> </a:t>
            </a:r>
            <a:r>
              <a:rPr lang="fr-FR" err="1"/>
              <a:t>atissi</a:t>
            </a:r>
            <a:br>
              <a:rPr lang="fr-FR"/>
            </a:br>
            <a:r>
              <a:rPr lang="fr-FR" err="1"/>
              <a:t>doluptas</a:t>
            </a:r>
            <a:r>
              <a:rPr lang="fr-FR"/>
              <a:t> arum</a:t>
            </a:r>
          </a:p>
          <a:p>
            <a:pPr lvl="0"/>
            <a:r>
              <a:rPr lang="fr-FR"/>
              <a:t>ipsum </a:t>
            </a:r>
            <a:r>
              <a:rPr lang="fr-FR" err="1"/>
              <a:t>idebit</a:t>
            </a:r>
            <a:r>
              <a:rPr lang="fr-FR"/>
              <a:t> volo</a:t>
            </a:r>
            <a:br>
              <a:rPr lang="fr-FR"/>
            </a:br>
            <a:r>
              <a:rPr lang="fr-FR"/>
              <a:t>te </a:t>
            </a:r>
            <a:r>
              <a:rPr lang="fr-FR" err="1"/>
              <a:t>maiores</a:t>
            </a:r>
            <a:r>
              <a:rPr lang="fr-FR"/>
              <a:t> mai.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A42039-0F85-994C-A8C5-1D6AC6FFEDE1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3851ECD7-AD52-097B-1719-89B35F50BAF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4885" y="657863"/>
            <a:ext cx="3742230" cy="525528"/>
          </a:xfrm>
          <a:prstGeom prst="rect">
            <a:avLst/>
          </a:prstGeom>
        </p:spPr>
        <p:txBody>
          <a:bodyPr anchor="ctr"/>
          <a:lstStyle>
            <a:lvl1pPr algn="ctr">
              <a:spcBef>
                <a:spcPts val="0"/>
              </a:spcBef>
              <a:spcAft>
                <a:spcPts val="0"/>
              </a:spcAft>
              <a:defRPr lang="fr-FR" sz="1724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lang="fr-FR" sz="1724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Placez ici </a:t>
            </a:r>
            <a:br>
              <a:rPr lang="fr-FR"/>
            </a:br>
            <a:r>
              <a:rPr lang="fr-FR"/>
              <a:t>votre illustration</a:t>
            </a:r>
          </a:p>
        </p:txBody>
      </p:sp>
    </p:spTree>
    <p:extLst>
      <p:ext uri="{BB962C8B-B14F-4D97-AF65-F5344CB8AC3E}">
        <p14:creationId xmlns:p14="http://schemas.microsoft.com/office/powerpoint/2010/main" val="412029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.Infographi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36">
            <a:extLst>
              <a:ext uri="{FF2B5EF4-FFF2-40B4-BE49-F238E27FC236}">
                <a16:creationId xmlns:a16="http://schemas.microsoft.com/office/drawing/2014/main" id="{85726971-8D4E-8406-C691-2893FB112C2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gradFill>
            <a:gsLst>
              <a:gs pos="0">
                <a:srgbClr val="BA6AA7"/>
              </a:gs>
              <a:gs pos="60000">
                <a:srgbClr val="800064"/>
              </a:gs>
              <a:gs pos="100000">
                <a:srgbClr val="800064"/>
              </a:gs>
            </a:gsLst>
            <a:lin ang="0" scaled="1"/>
          </a:gradFill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4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126C9AE5-F8C8-FE46-9AE2-B891E48A9B35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746E1FD-7844-8F16-B740-45F9A23C2D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6240" y="1239340"/>
            <a:ext cx="3446802" cy="255505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 sz="3298" kern="1200">
                <a:solidFill>
                  <a:srgbClr val="800064"/>
                </a:solidFill>
                <a:latin typeface="+mj-lt"/>
                <a:ea typeface="+mn-ea"/>
                <a:cs typeface="+mn-cs"/>
              </a:defRPr>
            </a:lvl1pPr>
            <a:lvl2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3298">
                <a:solidFill>
                  <a:srgbClr val="BA6AA7"/>
                </a:solidFill>
                <a:latin typeface="+mj-lt"/>
              </a:defRPr>
            </a:lvl2pPr>
          </a:lstStyle>
          <a:p>
            <a:pPr lvl="1"/>
            <a:r>
              <a:rPr lang="fr-FR" err="1"/>
              <a:t>Natiorenem</a:t>
            </a:r>
            <a:br>
              <a:rPr lang="fr-FR"/>
            </a:br>
            <a:r>
              <a:rPr lang="fr-FR" err="1"/>
              <a:t>fugiantiur</a:t>
            </a:r>
            <a:r>
              <a:rPr lang="fr-FR"/>
              <a:t> </a:t>
            </a:r>
            <a:r>
              <a:rPr lang="fr-FR" err="1"/>
              <a:t>atissi</a:t>
            </a:r>
            <a:br>
              <a:rPr lang="fr-FR"/>
            </a:br>
            <a:r>
              <a:rPr lang="fr-FR" err="1"/>
              <a:t>doluptas</a:t>
            </a:r>
            <a:r>
              <a:rPr lang="fr-FR"/>
              <a:t> arum</a:t>
            </a:r>
          </a:p>
          <a:p>
            <a:pPr lvl="0"/>
            <a:r>
              <a:rPr lang="fr-FR"/>
              <a:t>ipsum </a:t>
            </a:r>
            <a:r>
              <a:rPr lang="fr-FR" err="1"/>
              <a:t>idebit</a:t>
            </a:r>
            <a:r>
              <a:rPr lang="fr-FR"/>
              <a:t> volo</a:t>
            </a:r>
            <a:br>
              <a:rPr lang="fr-FR"/>
            </a:br>
            <a:r>
              <a:rPr lang="fr-FR"/>
              <a:t>te </a:t>
            </a:r>
            <a:r>
              <a:rPr lang="fr-FR" err="1"/>
              <a:t>maiores</a:t>
            </a:r>
            <a:r>
              <a:rPr lang="fr-FR"/>
              <a:t> mai.</a:t>
            </a:r>
          </a:p>
        </p:txBody>
      </p:sp>
      <p:sp>
        <p:nvSpPr>
          <p:cNvPr id="22" name="Espace réservé du graphique SmartArt 21">
            <a:extLst>
              <a:ext uri="{FF2B5EF4-FFF2-40B4-BE49-F238E27FC236}">
                <a16:creationId xmlns:a16="http://schemas.microsoft.com/office/drawing/2014/main" id="{38B22A60-A727-D5A2-8F78-02E7BF92631F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7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6F63F9F-6338-F8DC-9E20-76CD0D6B1E7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86885" y="603080"/>
            <a:ext cx="3742230" cy="525528"/>
          </a:xfrm>
          <a:prstGeom prst="rect">
            <a:avLst/>
          </a:prstGeom>
        </p:spPr>
        <p:txBody>
          <a:bodyPr anchor="ctr"/>
          <a:lstStyle>
            <a:lvl1pPr algn="ctr">
              <a:spcBef>
                <a:spcPts val="0"/>
              </a:spcBef>
              <a:spcAft>
                <a:spcPts val="0"/>
              </a:spcAft>
              <a:defRPr lang="fr-FR" sz="1724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lang="fr-FR" sz="1724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Placez ici </a:t>
            </a:r>
            <a:br>
              <a:rPr lang="fr-FR"/>
            </a:br>
            <a:r>
              <a:rPr lang="fr-FR"/>
              <a:t>votre illustration</a:t>
            </a:r>
          </a:p>
        </p:txBody>
      </p:sp>
    </p:spTree>
    <p:extLst>
      <p:ext uri="{BB962C8B-B14F-4D97-AF65-F5344CB8AC3E}">
        <p14:creationId xmlns:p14="http://schemas.microsoft.com/office/powerpoint/2010/main" val="81006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Infographie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36">
            <a:extLst>
              <a:ext uri="{FF2B5EF4-FFF2-40B4-BE49-F238E27FC236}">
                <a16:creationId xmlns:a16="http://schemas.microsoft.com/office/drawing/2014/main" id="{336DA9FF-3CE2-9427-BC2B-4A269C53690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33008" y="245904"/>
            <a:ext cx="3872319" cy="43899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550FBC-AB1B-974E-9987-36D843594AB8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7EDDB292-62B2-08B1-6747-EE8B071602C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72001" y="0"/>
            <a:ext cx="4572001" cy="5143500"/>
          </a:xfrm>
          <a:prstGeom prst="rect">
            <a:avLst/>
          </a:prstGeom>
          <a:gradFill>
            <a:gsLst>
              <a:gs pos="0">
                <a:srgbClr val="91C0BF"/>
              </a:gs>
              <a:gs pos="58000">
                <a:srgbClr val="00AFB5"/>
              </a:gs>
              <a:gs pos="100000">
                <a:srgbClr val="00AFB5"/>
              </a:gs>
            </a:gsLst>
            <a:lin ang="0" scaled="1"/>
          </a:gradFill>
        </p:spPr>
        <p:txBody>
          <a:bodyPr lIns="576000" rIns="576000" anchor="ctr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fr-FR" sz="3298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3373">
                <a:solidFill>
                  <a:srgbClr val="508ECC"/>
                </a:solidFill>
                <a:latin typeface="+mj-lt"/>
              </a:defRPr>
            </a:lvl2pPr>
          </a:lstStyle>
          <a:p>
            <a:pPr lvl="0"/>
            <a:r>
              <a:rPr lang="fr-FR" err="1"/>
              <a:t>Natiorenem</a:t>
            </a:r>
            <a:br>
              <a:rPr lang="fr-FR"/>
            </a:br>
            <a:r>
              <a:rPr lang="fr-FR" err="1"/>
              <a:t>fugiantiur</a:t>
            </a:r>
            <a:r>
              <a:rPr lang="fr-FR"/>
              <a:t> </a:t>
            </a:r>
            <a:r>
              <a:rPr lang="fr-FR" err="1"/>
              <a:t>atissi</a:t>
            </a:r>
            <a:br>
              <a:rPr lang="fr-FR"/>
            </a:br>
            <a:r>
              <a:rPr lang="fr-FR" err="1"/>
              <a:t>doluptas</a:t>
            </a:r>
            <a:r>
              <a:rPr lang="fr-FR"/>
              <a:t> arum</a:t>
            </a:r>
          </a:p>
          <a:p>
            <a:pPr lvl="0"/>
            <a:r>
              <a:rPr lang="fr-FR"/>
              <a:t>ipsum </a:t>
            </a:r>
            <a:r>
              <a:rPr lang="fr-FR" err="1"/>
              <a:t>idebit</a:t>
            </a:r>
            <a:r>
              <a:rPr lang="fr-FR"/>
              <a:t> volo</a:t>
            </a:r>
            <a:br>
              <a:rPr lang="fr-FR"/>
            </a:br>
            <a:r>
              <a:rPr lang="fr-FR"/>
              <a:t>te </a:t>
            </a:r>
            <a:r>
              <a:rPr lang="fr-FR" err="1"/>
              <a:t>maiores</a:t>
            </a:r>
            <a:r>
              <a:rPr lang="fr-FR"/>
              <a:t> mai.</a:t>
            </a:r>
          </a:p>
        </p:txBody>
      </p:sp>
      <p:sp>
        <p:nvSpPr>
          <p:cNvPr id="7" name="Espace réservé du graphique SmartArt 38">
            <a:extLst>
              <a:ext uri="{FF2B5EF4-FFF2-40B4-BE49-F238E27FC236}">
                <a16:creationId xmlns:a16="http://schemas.microsoft.com/office/drawing/2014/main" id="{170108B4-B189-2963-C0F8-650C08DCB5D7}"/>
              </a:ext>
            </a:extLst>
          </p:cNvPr>
          <p:cNvSpPr>
            <a:spLocks noGrp="1"/>
          </p:cNvSpPr>
          <p:nvPr>
            <p:ph type="dgm" sz="quarter" idx="16" hasCustomPrompt="1"/>
          </p:nvPr>
        </p:nvSpPr>
        <p:spPr>
          <a:xfrm>
            <a:off x="8354307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SmartArt07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6A7B20D5-B9F2-70D7-9D94-4C071CCF90F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98053" y="668394"/>
            <a:ext cx="3742230" cy="525528"/>
          </a:xfrm>
          <a:prstGeom prst="rect">
            <a:avLst/>
          </a:prstGeom>
        </p:spPr>
        <p:txBody>
          <a:bodyPr anchor="ctr"/>
          <a:lstStyle>
            <a:lvl1pPr algn="ctr">
              <a:spcBef>
                <a:spcPts val="0"/>
              </a:spcBef>
              <a:spcAft>
                <a:spcPts val="0"/>
              </a:spcAft>
              <a:defRPr lang="fr-FR" sz="17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lang="fr-FR" sz="1724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Placez ici </a:t>
            </a:r>
            <a:br>
              <a:rPr lang="fr-FR"/>
            </a:br>
            <a:r>
              <a:rPr lang="fr-FR"/>
              <a:t>votre illustration</a:t>
            </a:r>
          </a:p>
        </p:txBody>
      </p:sp>
    </p:spTree>
    <p:extLst>
      <p:ext uri="{BB962C8B-B14F-4D97-AF65-F5344CB8AC3E}">
        <p14:creationId xmlns:p14="http://schemas.microsoft.com/office/powerpoint/2010/main" val="35104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.Citations 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36">
            <a:extLst>
              <a:ext uri="{FF2B5EF4-FFF2-40B4-BE49-F238E27FC236}">
                <a16:creationId xmlns:a16="http://schemas.microsoft.com/office/drawing/2014/main" id="{A592DDC2-80BB-4143-7ABE-06E661AE1CA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9144000" cy="51435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image44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2B0CB2A-7DD4-D94C-BEA3-B083B39E3B60}" type="datetime4">
              <a:rPr lang="fr-FR" smtClean="0"/>
              <a:pPr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graphique SmartArt 38">
            <a:extLst>
              <a:ext uri="{FF2B5EF4-FFF2-40B4-BE49-F238E27FC236}">
                <a16:creationId xmlns:a16="http://schemas.microsoft.com/office/drawing/2014/main" id="{216A5EB2-8BE6-812B-0E58-6CD01E67A24D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7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722B9620-D69B-53E9-9EF5-28E865829C9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1162" y="338483"/>
            <a:ext cx="7897812" cy="1672509"/>
          </a:xfrm>
        </p:spPr>
        <p:txBody>
          <a:bodyPr/>
          <a:lstStyle>
            <a:lvl1pPr>
              <a:lnSpc>
                <a:spcPct val="90000"/>
              </a:lnSpc>
              <a:defRPr lang="fr-FR" sz="8996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0442" indent="0">
              <a:lnSpc>
                <a:spcPct val="90000"/>
              </a:lnSpc>
              <a:tabLst/>
              <a:defRPr lang="fr-FR" sz="1537" kern="1200" dirty="0" smtClean="0">
                <a:solidFill>
                  <a:schemeClr val="bg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Merci</a:t>
            </a:r>
          </a:p>
          <a:p>
            <a:pPr lvl="1"/>
            <a:r>
              <a:rPr lang="fr-FR" err="1"/>
              <a:t>Natiorenem</a:t>
            </a:r>
            <a:r>
              <a:rPr lang="fr-FR"/>
              <a:t> </a:t>
            </a:r>
            <a:r>
              <a:rPr lang="fr-FR" err="1"/>
              <a:t>fugiantiur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doluptas</a:t>
            </a:r>
            <a:r>
              <a:rPr lang="fr-FR"/>
              <a:t> arum</a:t>
            </a:r>
          </a:p>
          <a:p>
            <a:pPr lvl="1"/>
            <a:r>
              <a:rPr lang="fr-FR" err="1"/>
              <a:t>ipliciumquia</a:t>
            </a:r>
            <a:r>
              <a:rPr lang="fr-FR"/>
              <a:t> </a:t>
            </a:r>
            <a:r>
              <a:rPr lang="fr-FR" err="1"/>
              <a:t>porecati</a:t>
            </a:r>
            <a:r>
              <a:rPr lang="fr-FR"/>
              <a:t> </a:t>
            </a:r>
            <a:r>
              <a:rPr lang="fr-FR" err="1"/>
              <a:t>iditat</a:t>
            </a:r>
            <a:r>
              <a:rPr lang="fr-FR"/>
              <a:t> </a:t>
            </a:r>
            <a:r>
              <a:rPr lang="fr-FR" err="1"/>
              <a:t>amus</a:t>
            </a:r>
            <a:r>
              <a:rPr lang="fr-FR"/>
              <a:t> </a:t>
            </a:r>
            <a:r>
              <a:rPr lang="fr-FR" err="1"/>
              <a:t>ipsanis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68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.Merci 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AF8869-1101-4149-AB46-1E52245CEDD8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E69D2C00-88E1-43FA-CDB1-28756D870EF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93" y="1214"/>
            <a:ext cx="5545211" cy="5142361"/>
          </a:xfrm>
          <a:custGeom>
            <a:avLst/>
            <a:gdLst>
              <a:gd name="connsiteX0" fmla="*/ 0 w 14779528"/>
              <a:gd name="connsiteY0" fmla="*/ 0 h 13712963"/>
              <a:gd name="connsiteX1" fmla="*/ 224410 w 14779528"/>
              <a:gd name="connsiteY1" fmla="*/ 0 h 13712963"/>
              <a:gd name="connsiteX2" fmla="*/ 14779528 w 14779528"/>
              <a:gd name="connsiteY2" fmla="*/ 5259416 h 13712963"/>
              <a:gd name="connsiteX3" fmla="*/ 14779528 w 14779528"/>
              <a:gd name="connsiteY3" fmla="*/ 6069257 h 13712963"/>
              <a:gd name="connsiteX4" fmla="*/ 11881915 w 14779528"/>
              <a:gd name="connsiteY4" fmla="*/ 13712963 h 13712963"/>
              <a:gd name="connsiteX5" fmla="*/ 0 w 14779528"/>
              <a:gd name="connsiteY5" fmla="*/ 13712963 h 1371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79528" h="13712963">
                <a:moveTo>
                  <a:pt x="0" y="0"/>
                </a:moveTo>
                <a:lnTo>
                  <a:pt x="224410" y="0"/>
                </a:lnTo>
                <a:lnTo>
                  <a:pt x="14779528" y="5259416"/>
                </a:lnTo>
                <a:lnTo>
                  <a:pt x="14779528" y="6069257"/>
                </a:lnTo>
                <a:lnTo>
                  <a:pt x="11881915" y="13712963"/>
                </a:lnTo>
                <a:lnTo>
                  <a:pt x="0" y="13712963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456A43D4-5740-279A-BBD3-E92557951F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728176" y="1928390"/>
            <a:ext cx="2936875" cy="727122"/>
          </a:xfrm>
        </p:spPr>
        <p:txBody>
          <a:bodyPr/>
          <a:lstStyle>
            <a:lvl1pPr>
              <a:lnSpc>
                <a:spcPct val="90000"/>
              </a:lnSpc>
              <a:defRPr lang="fr-FR" sz="3373" kern="1200" dirty="0" smtClean="0">
                <a:solidFill>
                  <a:srgbClr val="C80E0E"/>
                </a:solidFill>
                <a:latin typeface="+mj-lt"/>
                <a:ea typeface="+mn-ea"/>
                <a:cs typeface="+mn-cs"/>
              </a:defRPr>
            </a:lvl1pPr>
            <a:lvl2pPr marL="7934" indent="0">
              <a:lnSpc>
                <a:spcPct val="90000"/>
              </a:lnSpc>
              <a:tabLst/>
              <a:defRPr lang="fr-FR" sz="1874" kern="1200" dirty="0" smtClean="0">
                <a:solidFill>
                  <a:srgbClr val="C80E0E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Merci</a:t>
            </a:r>
          </a:p>
          <a:p>
            <a:pPr lvl="1"/>
            <a:r>
              <a:rPr lang="fr-FR"/>
              <a:t>de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100498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.Merci 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6AD2BB6-5002-8009-6DA4-02AA56700E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288407"/>
            <a:ext cx="9142870" cy="2931828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952" cap="all" baseline="0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3373">
                <a:solidFill>
                  <a:srgbClr val="C80E0E"/>
                </a:solidFill>
                <a:latin typeface="+mj-lt"/>
              </a:defRPr>
            </a:lvl2pPr>
            <a:lvl3pPr>
              <a:defRPr sz="1499"/>
            </a:lvl3pPr>
          </a:lstStyle>
          <a:p>
            <a:pPr lvl="0"/>
            <a:r>
              <a:rPr lang="fr-FR"/>
              <a:t>Merci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3E0B4A-B324-3545-8869-6B53DB943277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4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.Merci 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6AD2BB6-5002-8009-6DA4-02AA56700E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288407"/>
            <a:ext cx="9142870" cy="2931828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952" cap="all" baseline="0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3373">
                <a:solidFill>
                  <a:srgbClr val="C80E0E"/>
                </a:solidFill>
                <a:latin typeface="+mj-lt"/>
              </a:defRPr>
            </a:lvl2pPr>
            <a:lvl3pPr>
              <a:defRPr sz="1499"/>
            </a:lvl3pPr>
          </a:lstStyle>
          <a:p>
            <a:pPr lvl="0"/>
            <a:r>
              <a:rPr lang="fr-FR"/>
              <a:t>Merci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9F95CB-4301-0449-9DA9-1FD0EC48832A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743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.Merci 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6AD2BB6-5002-8009-6DA4-02AA56700E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288407"/>
            <a:ext cx="9142870" cy="2931828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952" cap="all" baseline="0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defRPr>
            </a:lvl1pPr>
            <a:lvl2pPr mar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3373">
                <a:solidFill>
                  <a:srgbClr val="C80E0E"/>
                </a:solidFill>
                <a:latin typeface="+mj-lt"/>
              </a:defRPr>
            </a:lvl2pPr>
            <a:lvl3pPr>
              <a:defRPr sz="1499"/>
            </a:lvl3pPr>
          </a:lstStyle>
          <a:p>
            <a:pPr lvl="0"/>
            <a:r>
              <a:rPr lang="fr-FR"/>
              <a:t>Merci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2A436A9-0BF4-AF47-96C8-5C03A14FE76D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406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.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096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.Boïte à out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B770CF5-6BFF-13A9-2B08-85C98245B602}"/>
              </a:ext>
            </a:extLst>
          </p:cNvPr>
          <p:cNvSpPr/>
          <p:nvPr/>
        </p:nvSpPr>
        <p:spPr>
          <a:xfrm>
            <a:off x="7690955" y="3068036"/>
            <a:ext cx="985026" cy="668477"/>
          </a:xfrm>
          <a:custGeom>
            <a:avLst/>
            <a:gdLst>
              <a:gd name="connsiteX0" fmla="*/ 0 w 2625368"/>
              <a:gd name="connsiteY0" fmla="*/ 0 h 1782604"/>
              <a:gd name="connsiteX1" fmla="*/ 41688 w 2625368"/>
              <a:gd name="connsiteY1" fmla="*/ 0 h 1782604"/>
              <a:gd name="connsiteX2" fmla="*/ 2625368 w 2625368"/>
              <a:gd name="connsiteY2" fmla="*/ 1364788 h 1782604"/>
              <a:gd name="connsiteX3" fmla="*/ 2625368 w 2625368"/>
              <a:gd name="connsiteY3" fmla="*/ 1723584 h 1782604"/>
              <a:gd name="connsiteX4" fmla="*/ 2580152 w 2625368"/>
              <a:gd name="connsiteY4" fmla="*/ 1782604 h 1782604"/>
              <a:gd name="connsiteX5" fmla="*/ 139772 w 2625368"/>
              <a:gd name="connsiteY5" fmla="*/ 1782604 h 1782604"/>
              <a:gd name="connsiteX6" fmla="*/ 0 w 2625368"/>
              <a:gd name="connsiteY6" fmla="*/ 0 h 178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5368" h="1782604">
                <a:moveTo>
                  <a:pt x="0" y="0"/>
                </a:moveTo>
                <a:lnTo>
                  <a:pt x="41688" y="0"/>
                </a:lnTo>
                <a:lnTo>
                  <a:pt x="2625368" y="1364788"/>
                </a:lnTo>
                <a:lnTo>
                  <a:pt x="2625368" y="1723584"/>
                </a:lnTo>
                <a:lnTo>
                  <a:pt x="2580152" y="1782604"/>
                </a:lnTo>
                <a:lnTo>
                  <a:pt x="139772" y="1782604"/>
                </a:lnTo>
                <a:lnTo>
                  <a:pt x="0" y="0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902791C1-21BC-1582-C5B3-F4DB371425C3}"/>
              </a:ext>
            </a:extLst>
          </p:cNvPr>
          <p:cNvSpPr/>
          <p:nvPr/>
        </p:nvSpPr>
        <p:spPr>
          <a:xfrm>
            <a:off x="7690280" y="3059421"/>
            <a:ext cx="16317" cy="8615"/>
          </a:xfrm>
          <a:custGeom>
            <a:avLst/>
            <a:gdLst>
              <a:gd name="connsiteX0" fmla="*/ 0 w 43490"/>
              <a:gd name="connsiteY0" fmla="*/ 0 h 22973"/>
              <a:gd name="connsiteX1" fmla="*/ 43490 w 43490"/>
              <a:gd name="connsiteY1" fmla="*/ 22973 h 22973"/>
              <a:gd name="connsiteX2" fmla="*/ 1802 w 43490"/>
              <a:gd name="connsiteY2" fmla="*/ 22973 h 22973"/>
              <a:gd name="connsiteX3" fmla="*/ 0 w 43490"/>
              <a:gd name="connsiteY3" fmla="*/ 0 h 2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90" h="22973">
                <a:moveTo>
                  <a:pt x="0" y="0"/>
                </a:moveTo>
                <a:lnTo>
                  <a:pt x="43490" y="22973"/>
                </a:lnTo>
                <a:lnTo>
                  <a:pt x="1802" y="2297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FAEA207-5DE0-7095-CF2B-D6049F582BA8}"/>
              </a:ext>
            </a:extLst>
          </p:cNvPr>
          <p:cNvSpPr/>
          <p:nvPr/>
        </p:nvSpPr>
        <p:spPr>
          <a:xfrm>
            <a:off x="7330430" y="3068036"/>
            <a:ext cx="412967" cy="668477"/>
          </a:xfrm>
          <a:custGeom>
            <a:avLst/>
            <a:gdLst>
              <a:gd name="connsiteX0" fmla="*/ 0 w 1100672"/>
              <a:gd name="connsiteY0" fmla="*/ 0 h 1782604"/>
              <a:gd name="connsiteX1" fmla="*/ 960900 w 1100672"/>
              <a:gd name="connsiteY1" fmla="*/ 0 h 1782604"/>
              <a:gd name="connsiteX2" fmla="*/ 1100672 w 1100672"/>
              <a:gd name="connsiteY2" fmla="*/ 1782604 h 1782604"/>
              <a:gd name="connsiteX3" fmla="*/ 0 w 1100672"/>
              <a:gd name="connsiteY3" fmla="*/ 1782604 h 1782604"/>
              <a:gd name="connsiteX4" fmla="*/ 0 w 1100672"/>
              <a:gd name="connsiteY4" fmla="*/ 0 h 178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0672" h="1782604">
                <a:moveTo>
                  <a:pt x="0" y="0"/>
                </a:moveTo>
                <a:lnTo>
                  <a:pt x="960900" y="0"/>
                </a:lnTo>
                <a:lnTo>
                  <a:pt x="1100672" y="1782604"/>
                </a:lnTo>
                <a:lnTo>
                  <a:pt x="0" y="1782604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4A1E2E9F-5B1D-2565-9FB9-98C89F24FA27}"/>
              </a:ext>
            </a:extLst>
          </p:cNvPr>
          <p:cNvSpPr/>
          <p:nvPr/>
        </p:nvSpPr>
        <p:spPr>
          <a:xfrm>
            <a:off x="7706597" y="3068035"/>
            <a:ext cx="969385" cy="511796"/>
          </a:xfrm>
          <a:custGeom>
            <a:avLst/>
            <a:gdLst>
              <a:gd name="connsiteX0" fmla="*/ 0 w 2583680"/>
              <a:gd name="connsiteY0" fmla="*/ 0 h 1364788"/>
              <a:gd name="connsiteX1" fmla="*/ 2583680 w 2583680"/>
              <a:gd name="connsiteY1" fmla="*/ 0 h 1364788"/>
              <a:gd name="connsiteX2" fmla="*/ 2583680 w 2583680"/>
              <a:gd name="connsiteY2" fmla="*/ 1364788 h 1364788"/>
              <a:gd name="connsiteX3" fmla="*/ 0 w 2583680"/>
              <a:gd name="connsiteY3" fmla="*/ 0 h 136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3680" h="1364788">
                <a:moveTo>
                  <a:pt x="0" y="0"/>
                </a:moveTo>
                <a:lnTo>
                  <a:pt x="2583680" y="0"/>
                </a:lnTo>
                <a:lnTo>
                  <a:pt x="2583680" y="136478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82FD72-036A-6E89-765A-4DCA859C7820}"/>
              </a:ext>
            </a:extLst>
          </p:cNvPr>
          <p:cNvSpPr/>
          <p:nvPr/>
        </p:nvSpPr>
        <p:spPr>
          <a:xfrm>
            <a:off x="5727980" y="3068036"/>
            <a:ext cx="828432" cy="668477"/>
          </a:xfrm>
          <a:custGeom>
            <a:avLst/>
            <a:gdLst>
              <a:gd name="connsiteX0" fmla="*/ 1486282 w 2208002"/>
              <a:gd name="connsiteY0" fmla="*/ 0 h 1782604"/>
              <a:gd name="connsiteX1" fmla="*/ 1633896 w 2208002"/>
              <a:gd name="connsiteY1" fmla="*/ 0 h 1782604"/>
              <a:gd name="connsiteX2" fmla="*/ 2208002 w 2208002"/>
              <a:gd name="connsiteY2" fmla="*/ 1782604 h 1782604"/>
              <a:gd name="connsiteX3" fmla="*/ 0 w 2208002"/>
              <a:gd name="connsiteY3" fmla="*/ 1782604 h 1782604"/>
              <a:gd name="connsiteX4" fmla="*/ 1486282 w 2208002"/>
              <a:gd name="connsiteY4" fmla="*/ 0 h 178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8002" h="1782604">
                <a:moveTo>
                  <a:pt x="1486282" y="0"/>
                </a:moveTo>
                <a:lnTo>
                  <a:pt x="1633896" y="0"/>
                </a:lnTo>
                <a:lnTo>
                  <a:pt x="2208002" y="1782604"/>
                </a:lnTo>
                <a:lnTo>
                  <a:pt x="0" y="1782604"/>
                </a:lnTo>
                <a:lnTo>
                  <a:pt x="1486282" y="0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641F177-770B-7367-34D6-53EAF821F788}"/>
              </a:ext>
            </a:extLst>
          </p:cNvPr>
          <p:cNvSpPr/>
          <p:nvPr/>
        </p:nvSpPr>
        <p:spPr>
          <a:xfrm>
            <a:off x="5477424" y="3068036"/>
            <a:ext cx="808202" cy="668477"/>
          </a:xfrm>
          <a:custGeom>
            <a:avLst/>
            <a:gdLst>
              <a:gd name="connsiteX0" fmla="*/ 0 w 2154082"/>
              <a:gd name="connsiteY0" fmla="*/ 0 h 1782604"/>
              <a:gd name="connsiteX1" fmla="*/ 2154082 w 2154082"/>
              <a:gd name="connsiteY1" fmla="*/ 0 h 1782604"/>
              <a:gd name="connsiteX2" fmla="*/ 667800 w 2154082"/>
              <a:gd name="connsiteY2" fmla="*/ 1782604 h 1782604"/>
              <a:gd name="connsiteX3" fmla="*/ 0 w 2154082"/>
              <a:gd name="connsiteY3" fmla="*/ 1782604 h 1782604"/>
              <a:gd name="connsiteX4" fmla="*/ 0 w 2154082"/>
              <a:gd name="connsiteY4" fmla="*/ 0 h 178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4082" h="1782604">
                <a:moveTo>
                  <a:pt x="0" y="0"/>
                </a:moveTo>
                <a:lnTo>
                  <a:pt x="2154082" y="0"/>
                </a:lnTo>
                <a:lnTo>
                  <a:pt x="667800" y="1782604"/>
                </a:lnTo>
                <a:lnTo>
                  <a:pt x="0" y="17826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ABA530FE-5145-65E2-6FFE-C69F18E9FC15}"/>
              </a:ext>
            </a:extLst>
          </p:cNvPr>
          <p:cNvSpPr/>
          <p:nvPr/>
        </p:nvSpPr>
        <p:spPr>
          <a:xfrm>
            <a:off x="6341010" y="3068036"/>
            <a:ext cx="481966" cy="668477"/>
          </a:xfrm>
          <a:custGeom>
            <a:avLst/>
            <a:gdLst>
              <a:gd name="connsiteX0" fmla="*/ 0 w 1284572"/>
              <a:gd name="connsiteY0" fmla="*/ 0 h 1782604"/>
              <a:gd name="connsiteX1" fmla="*/ 1284572 w 1284572"/>
              <a:gd name="connsiteY1" fmla="*/ 0 h 1782604"/>
              <a:gd name="connsiteX2" fmla="*/ 1284572 w 1284572"/>
              <a:gd name="connsiteY2" fmla="*/ 1782604 h 1782604"/>
              <a:gd name="connsiteX3" fmla="*/ 574106 w 1284572"/>
              <a:gd name="connsiteY3" fmla="*/ 1782604 h 1782604"/>
              <a:gd name="connsiteX4" fmla="*/ 0 w 1284572"/>
              <a:gd name="connsiteY4" fmla="*/ 0 h 178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4572" h="1782604">
                <a:moveTo>
                  <a:pt x="0" y="0"/>
                </a:moveTo>
                <a:lnTo>
                  <a:pt x="1284572" y="0"/>
                </a:lnTo>
                <a:lnTo>
                  <a:pt x="1284572" y="1782604"/>
                </a:lnTo>
                <a:lnTo>
                  <a:pt x="574106" y="17826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2F879509-0502-DB9C-F850-27A903B34A55}"/>
              </a:ext>
            </a:extLst>
          </p:cNvPr>
          <p:cNvSpPr/>
          <p:nvPr/>
        </p:nvSpPr>
        <p:spPr>
          <a:xfrm rot="337118">
            <a:off x="1317727" y="1798896"/>
            <a:ext cx="931036" cy="761438"/>
          </a:xfrm>
          <a:custGeom>
            <a:avLst/>
            <a:gdLst>
              <a:gd name="connsiteX0" fmla="*/ 2090407 w 2481469"/>
              <a:gd name="connsiteY0" fmla="*/ 38473 h 2030501"/>
              <a:gd name="connsiteX1" fmla="*/ 2481469 w 2481469"/>
              <a:gd name="connsiteY1" fmla="*/ 0 h 2030501"/>
              <a:gd name="connsiteX2" fmla="*/ 2065812 w 2481469"/>
              <a:gd name="connsiteY2" fmla="*/ 1832102 h 2030501"/>
              <a:gd name="connsiteX3" fmla="*/ 49130 w 2481469"/>
              <a:gd name="connsiteY3" fmla="*/ 2030501 h 2030501"/>
              <a:gd name="connsiteX4" fmla="*/ 0 w 2481469"/>
              <a:gd name="connsiteY4" fmla="*/ 1531100 h 2030501"/>
              <a:gd name="connsiteX5" fmla="*/ 2090407 w 2481469"/>
              <a:gd name="connsiteY5" fmla="*/ 38473 h 203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1469" h="2030501">
                <a:moveTo>
                  <a:pt x="2090407" y="38473"/>
                </a:moveTo>
                <a:lnTo>
                  <a:pt x="2481469" y="0"/>
                </a:lnTo>
                <a:lnTo>
                  <a:pt x="2065812" y="1832102"/>
                </a:lnTo>
                <a:lnTo>
                  <a:pt x="49130" y="2030501"/>
                </a:lnTo>
                <a:lnTo>
                  <a:pt x="0" y="1531100"/>
                </a:lnTo>
                <a:lnTo>
                  <a:pt x="2090407" y="38473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1669EBE9-2983-8A3E-1633-049278AF5697}"/>
              </a:ext>
            </a:extLst>
          </p:cNvPr>
          <p:cNvSpPr/>
          <p:nvPr/>
        </p:nvSpPr>
        <p:spPr>
          <a:xfrm rot="337118">
            <a:off x="3395809" y="1857933"/>
            <a:ext cx="1069655" cy="708899"/>
          </a:xfrm>
          <a:custGeom>
            <a:avLst/>
            <a:gdLst>
              <a:gd name="connsiteX0" fmla="*/ 2850928 w 2850928"/>
              <a:gd name="connsiteY0" fmla="*/ 0 h 1890396"/>
              <a:gd name="connsiteX1" fmla="*/ 1891825 w 2850928"/>
              <a:gd name="connsiteY1" fmla="*/ 1709541 h 1890396"/>
              <a:gd name="connsiteX2" fmla="*/ 53485 w 2850928"/>
              <a:gd name="connsiteY2" fmla="*/ 1890396 h 1890396"/>
              <a:gd name="connsiteX3" fmla="*/ 0 w 2850928"/>
              <a:gd name="connsiteY3" fmla="*/ 1346728 h 1890396"/>
              <a:gd name="connsiteX4" fmla="*/ 2850928 w 2850928"/>
              <a:gd name="connsiteY4" fmla="*/ 0 h 1890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0928" h="1890396">
                <a:moveTo>
                  <a:pt x="2850928" y="0"/>
                </a:moveTo>
                <a:lnTo>
                  <a:pt x="1891825" y="1709541"/>
                </a:lnTo>
                <a:lnTo>
                  <a:pt x="53485" y="1890396"/>
                </a:lnTo>
                <a:lnTo>
                  <a:pt x="0" y="1346728"/>
                </a:lnTo>
                <a:lnTo>
                  <a:pt x="2850928" y="0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38FD39B9-ED4E-8A4F-C354-D4505409A7E4}"/>
              </a:ext>
            </a:extLst>
          </p:cNvPr>
          <p:cNvSpPr/>
          <p:nvPr/>
        </p:nvSpPr>
        <p:spPr>
          <a:xfrm rot="337118">
            <a:off x="5439457" y="1976691"/>
            <a:ext cx="1320148" cy="482143"/>
          </a:xfrm>
          <a:custGeom>
            <a:avLst/>
            <a:gdLst>
              <a:gd name="connsiteX0" fmla="*/ 0 w 3518562"/>
              <a:gd name="connsiteY0" fmla="*/ 0 h 1285715"/>
              <a:gd name="connsiteX1" fmla="*/ 3518562 w 3518562"/>
              <a:gd name="connsiteY1" fmla="*/ 350984 h 1285715"/>
              <a:gd name="connsiteX2" fmla="*/ 126487 w 3518562"/>
              <a:gd name="connsiteY2" fmla="*/ 1285715 h 1285715"/>
              <a:gd name="connsiteX3" fmla="*/ 0 w 3518562"/>
              <a:gd name="connsiteY3" fmla="*/ 0 h 1285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8562" h="1285715">
                <a:moveTo>
                  <a:pt x="0" y="0"/>
                </a:moveTo>
                <a:lnTo>
                  <a:pt x="3518562" y="350984"/>
                </a:lnTo>
                <a:lnTo>
                  <a:pt x="126487" y="1285715"/>
                </a:lnTo>
                <a:lnTo>
                  <a:pt x="0" y="0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C16BC105-0B9D-3CD4-8022-666AD06B8806}"/>
              </a:ext>
            </a:extLst>
          </p:cNvPr>
          <p:cNvSpPr/>
          <p:nvPr/>
        </p:nvSpPr>
        <p:spPr>
          <a:xfrm rot="337118">
            <a:off x="7666827" y="1836017"/>
            <a:ext cx="816652" cy="719747"/>
          </a:xfrm>
          <a:custGeom>
            <a:avLst/>
            <a:gdLst>
              <a:gd name="connsiteX0" fmla="*/ 939708 w 2176605"/>
              <a:gd name="connsiteY0" fmla="*/ 35667 h 1919325"/>
              <a:gd name="connsiteX1" fmla="*/ 1302263 w 2176605"/>
              <a:gd name="connsiteY1" fmla="*/ 0 h 1919325"/>
              <a:gd name="connsiteX2" fmla="*/ 2176605 w 2176605"/>
              <a:gd name="connsiteY2" fmla="*/ 1705192 h 1919325"/>
              <a:gd name="connsiteX3" fmla="*/ 0 w 2176605"/>
              <a:gd name="connsiteY3" fmla="*/ 1919325 h 1919325"/>
              <a:gd name="connsiteX4" fmla="*/ 939708 w 2176605"/>
              <a:gd name="connsiteY4" fmla="*/ 35667 h 1919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6605" h="1919325">
                <a:moveTo>
                  <a:pt x="939708" y="35667"/>
                </a:moveTo>
                <a:lnTo>
                  <a:pt x="1302263" y="0"/>
                </a:lnTo>
                <a:lnTo>
                  <a:pt x="2176605" y="1705192"/>
                </a:lnTo>
                <a:lnTo>
                  <a:pt x="0" y="1919325"/>
                </a:lnTo>
                <a:lnTo>
                  <a:pt x="939708" y="35667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E87EA5AD-F7ED-D950-11E5-71108CF2BB26}"/>
              </a:ext>
            </a:extLst>
          </p:cNvPr>
          <p:cNvSpPr/>
          <p:nvPr/>
        </p:nvSpPr>
        <p:spPr>
          <a:xfrm rot="337118">
            <a:off x="1154136" y="3091085"/>
            <a:ext cx="1321347" cy="456401"/>
          </a:xfrm>
          <a:custGeom>
            <a:avLst/>
            <a:gdLst>
              <a:gd name="connsiteX0" fmla="*/ 0 w 3521758"/>
              <a:gd name="connsiteY0" fmla="*/ 33637 h 1217068"/>
              <a:gd name="connsiteX1" fmla="*/ 341916 w 3521758"/>
              <a:gd name="connsiteY1" fmla="*/ 0 h 1217068"/>
              <a:gd name="connsiteX2" fmla="*/ 3521758 w 3521758"/>
              <a:gd name="connsiteY2" fmla="*/ 994945 h 1217068"/>
              <a:gd name="connsiteX3" fmla="*/ 116425 w 3521758"/>
              <a:gd name="connsiteY3" fmla="*/ 1217068 h 1217068"/>
              <a:gd name="connsiteX4" fmla="*/ 0 w 3521758"/>
              <a:gd name="connsiteY4" fmla="*/ 33637 h 121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1758" h="1217068">
                <a:moveTo>
                  <a:pt x="0" y="33637"/>
                </a:moveTo>
                <a:lnTo>
                  <a:pt x="341916" y="0"/>
                </a:lnTo>
                <a:lnTo>
                  <a:pt x="3521758" y="994945"/>
                </a:lnTo>
                <a:lnTo>
                  <a:pt x="116425" y="1217068"/>
                </a:lnTo>
                <a:lnTo>
                  <a:pt x="0" y="33637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C374D2D7-B75B-C233-684D-94A8AD39B3FF}"/>
              </a:ext>
            </a:extLst>
          </p:cNvPr>
          <p:cNvSpPr/>
          <p:nvPr/>
        </p:nvSpPr>
        <p:spPr>
          <a:xfrm rot="337118">
            <a:off x="1279609" y="1804259"/>
            <a:ext cx="831360" cy="559735"/>
          </a:xfrm>
          <a:custGeom>
            <a:avLst/>
            <a:gdLst>
              <a:gd name="connsiteX0" fmla="*/ 0 w 2215805"/>
              <a:gd name="connsiteY0" fmla="*/ 217989 h 1492627"/>
              <a:gd name="connsiteX1" fmla="*/ 2215805 w 2215805"/>
              <a:gd name="connsiteY1" fmla="*/ 0 h 1492627"/>
              <a:gd name="connsiteX2" fmla="*/ 125398 w 2215805"/>
              <a:gd name="connsiteY2" fmla="*/ 1492627 h 1492627"/>
              <a:gd name="connsiteX3" fmla="*/ 0 w 2215805"/>
              <a:gd name="connsiteY3" fmla="*/ 217989 h 1492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5805" h="1492627">
                <a:moveTo>
                  <a:pt x="0" y="217989"/>
                </a:moveTo>
                <a:lnTo>
                  <a:pt x="2215805" y="0"/>
                </a:lnTo>
                <a:lnTo>
                  <a:pt x="125398" y="1492627"/>
                </a:lnTo>
                <a:lnTo>
                  <a:pt x="0" y="21798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40BA16D5-0C8E-4F98-0D8A-3F2F060A7399}"/>
              </a:ext>
            </a:extLst>
          </p:cNvPr>
          <p:cNvSpPr/>
          <p:nvPr/>
        </p:nvSpPr>
        <p:spPr>
          <a:xfrm rot="337118">
            <a:off x="2095305" y="1822455"/>
            <a:ext cx="582438" cy="722535"/>
          </a:xfrm>
          <a:custGeom>
            <a:avLst/>
            <a:gdLst>
              <a:gd name="connsiteX0" fmla="*/ 415657 w 1552358"/>
              <a:gd name="connsiteY0" fmla="*/ 94657 h 1926759"/>
              <a:gd name="connsiteX1" fmla="*/ 1377829 w 1552358"/>
              <a:gd name="connsiteY1" fmla="*/ 0 h 1926759"/>
              <a:gd name="connsiteX2" fmla="*/ 1552358 w 1552358"/>
              <a:gd name="connsiteY2" fmla="*/ 1774039 h 1926759"/>
              <a:gd name="connsiteX3" fmla="*/ 0 w 1552358"/>
              <a:gd name="connsiteY3" fmla="*/ 1926759 h 1926759"/>
              <a:gd name="connsiteX4" fmla="*/ 415657 w 1552358"/>
              <a:gd name="connsiteY4" fmla="*/ 94657 h 1926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358" h="1926759">
                <a:moveTo>
                  <a:pt x="415657" y="94657"/>
                </a:moveTo>
                <a:lnTo>
                  <a:pt x="1377829" y="0"/>
                </a:lnTo>
                <a:lnTo>
                  <a:pt x="1552358" y="1774039"/>
                </a:lnTo>
                <a:lnTo>
                  <a:pt x="0" y="1926759"/>
                </a:lnTo>
                <a:lnTo>
                  <a:pt x="415657" y="946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AFE8FC42-6E7D-0D61-2657-0E3C93B0C49A}"/>
              </a:ext>
            </a:extLst>
          </p:cNvPr>
          <p:cNvSpPr/>
          <p:nvPr/>
        </p:nvSpPr>
        <p:spPr>
          <a:xfrm rot="337118">
            <a:off x="3357441" y="1782213"/>
            <a:ext cx="1404570" cy="729114"/>
          </a:xfrm>
          <a:custGeom>
            <a:avLst/>
            <a:gdLst>
              <a:gd name="connsiteX0" fmla="*/ 0 w 3743568"/>
              <a:gd name="connsiteY0" fmla="*/ 351119 h 1944304"/>
              <a:gd name="connsiteX1" fmla="*/ 3569039 w 3743568"/>
              <a:gd name="connsiteY1" fmla="*/ 0 h 1944304"/>
              <a:gd name="connsiteX2" fmla="*/ 3743568 w 3743568"/>
              <a:gd name="connsiteY2" fmla="*/ 1774040 h 1944304"/>
              <a:gd name="connsiteX3" fmla="*/ 2012868 w 3743568"/>
              <a:gd name="connsiteY3" fmla="*/ 1944304 h 1944304"/>
              <a:gd name="connsiteX4" fmla="*/ 2971971 w 3743568"/>
              <a:gd name="connsiteY4" fmla="*/ 234763 h 1944304"/>
              <a:gd name="connsiteX5" fmla="*/ 121043 w 3743568"/>
              <a:gd name="connsiteY5" fmla="*/ 1581491 h 1944304"/>
              <a:gd name="connsiteX6" fmla="*/ 0 w 3743568"/>
              <a:gd name="connsiteY6" fmla="*/ 351119 h 1944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43568" h="1944304">
                <a:moveTo>
                  <a:pt x="0" y="351119"/>
                </a:moveTo>
                <a:lnTo>
                  <a:pt x="3569039" y="0"/>
                </a:lnTo>
                <a:lnTo>
                  <a:pt x="3743568" y="1774040"/>
                </a:lnTo>
                <a:lnTo>
                  <a:pt x="2012868" y="1944304"/>
                </a:lnTo>
                <a:lnTo>
                  <a:pt x="2971971" y="234763"/>
                </a:lnTo>
                <a:lnTo>
                  <a:pt x="121043" y="1581491"/>
                </a:lnTo>
                <a:lnTo>
                  <a:pt x="0" y="351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2083B51D-0706-CFE4-7276-9E2868735F35}"/>
              </a:ext>
            </a:extLst>
          </p:cNvPr>
          <p:cNvSpPr/>
          <p:nvPr/>
        </p:nvSpPr>
        <p:spPr>
          <a:xfrm rot="337118">
            <a:off x="5436734" y="1789614"/>
            <a:ext cx="1404570" cy="796935"/>
          </a:xfrm>
          <a:custGeom>
            <a:avLst/>
            <a:gdLst>
              <a:gd name="connsiteX0" fmla="*/ 0 w 3743568"/>
              <a:gd name="connsiteY0" fmla="*/ 351119 h 2125159"/>
              <a:gd name="connsiteX1" fmla="*/ 3569040 w 3743568"/>
              <a:gd name="connsiteY1" fmla="*/ 0 h 2125159"/>
              <a:gd name="connsiteX2" fmla="*/ 3743568 w 3743568"/>
              <a:gd name="connsiteY2" fmla="*/ 1774039 h 2125159"/>
              <a:gd name="connsiteX3" fmla="*/ 174528 w 3743568"/>
              <a:gd name="connsiteY3" fmla="*/ 2125159 h 2125159"/>
              <a:gd name="connsiteX4" fmla="*/ 141999 w 3743568"/>
              <a:gd name="connsiteY4" fmla="*/ 1794509 h 2125159"/>
              <a:gd name="connsiteX5" fmla="*/ 3534074 w 3743568"/>
              <a:gd name="connsiteY5" fmla="*/ 859778 h 2125159"/>
              <a:gd name="connsiteX6" fmla="*/ 15512 w 3743568"/>
              <a:gd name="connsiteY6" fmla="*/ 508794 h 2125159"/>
              <a:gd name="connsiteX7" fmla="*/ 0 w 3743568"/>
              <a:gd name="connsiteY7" fmla="*/ 351119 h 2125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3568" h="2125159">
                <a:moveTo>
                  <a:pt x="0" y="351119"/>
                </a:moveTo>
                <a:lnTo>
                  <a:pt x="3569040" y="0"/>
                </a:lnTo>
                <a:lnTo>
                  <a:pt x="3743568" y="1774039"/>
                </a:lnTo>
                <a:lnTo>
                  <a:pt x="174528" y="2125159"/>
                </a:lnTo>
                <a:lnTo>
                  <a:pt x="141999" y="1794509"/>
                </a:lnTo>
                <a:lnTo>
                  <a:pt x="3534074" y="859778"/>
                </a:lnTo>
                <a:lnTo>
                  <a:pt x="15512" y="508794"/>
                </a:lnTo>
                <a:lnTo>
                  <a:pt x="0" y="351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16156CE1-7451-B216-3F3A-9FF325B22750}"/>
              </a:ext>
            </a:extLst>
          </p:cNvPr>
          <p:cNvSpPr/>
          <p:nvPr/>
        </p:nvSpPr>
        <p:spPr>
          <a:xfrm rot="337118">
            <a:off x="7364594" y="1811809"/>
            <a:ext cx="654852" cy="729655"/>
          </a:xfrm>
          <a:custGeom>
            <a:avLst/>
            <a:gdLst>
              <a:gd name="connsiteX0" fmla="*/ 0 w 1745362"/>
              <a:gd name="connsiteY0" fmla="*/ 171708 h 1945747"/>
              <a:gd name="connsiteX1" fmla="*/ 1745362 w 1745362"/>
              <a:gd name="connsiteY1" fmla="*/ 0 h 1945747"/>
              <a:gd name="connsiteX2" fmla="*/ 805654 w 1745362"/>
              <a:gd name="connsiteY2" fmla="*/ 1883658 h 1945747"/>
              <a:gd name="connsiteX3" fmla="*/ 174529 w 1745362"/>
              <a:gd name="connsiteY3" fmla="*/ 1945747 h 1945747"/>
              <a:gd name="connsiteX4" fmla="*/ 0 w 1745362"/>
              <a:gd name="connsiteY4" fmla="*/ 171708 h 194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5362" h="1945747">
                <a:moveTo>
                  <a:pt x="0" y="171708"/>
                </a:moveTo>
                <a:lnTo>
                  <a:pt x="1745362" y="0"/>
                </a:lnTo>
                <a:lnTo>
                  <a:pt x="805654" y="1883658"/>
                </a:lnTo>
                <a:lnTo>
                  <a:pt x="174529" y="1945747"/>
                </a:lnTo>
                <a:lnTo>
                  <a:pt x="0" y="1717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8B18CEFF-C82A-43DF-C316-0A4B1984A766}"/>
              </a:ext>
            </a:extLst>
          </p:cNvPr>
          <p:cNvSpPr/>
          <p:nvPr/>
        </p:nvSpPr>
        <p:spPr>
          <a:xfrm rot="337118">
            <a:off x="8160144" y="1820318"/>
            <a:ext cx="613689" cy="693351"/>
          </a:xfrm>
          <a:custGeom>
            <a:avLst/>
            <a:gdLst>
              <a:gd name="connsiteX0" fmla="*/ 0 w 1635651"/>
              <a:gd name="connsiteY0" fmla="*/ 143745 h 1848937"/>
              <a:gd name="connsiteX1" fmla="*/ 794670 w 1635651"/>
              <a:gd name="connsiteY1" fmla="*/ 65566 h 1848937"/>
              <a:gd name="connsiteX2" fmla="*/ 1029501 w 1635651"/>
              <a:gd name="connsiteY2" fmla="*/ 306833 h 1848937"/>
              <a:gd name="connsiteX3" fmla="*/ 1186484 w 1635651"/>
              <a:gd name="connsiteY3" fmla="*/ 27019 h 1848937"/>
              <a:gd name="connsiteX4" fmla="*/ 1461122 w 1635651"/>
              <a:gd name="connsiteY4" fmla="*/ 0 h 1848937"/>
              <a:gd name="connsiteX5" fmla="*/ 1635651 w 1635651"/>
              <a:gd name="connsiteY5" fmla="*/ 1774040 h 1848937"/>
              <a:gd name="connsiteX6" fmla="*/ 874342 w 1635651"/>
              <a:gd name="connsiteY6" fmla="*/ 1848937 h 1848937"/>
              <a:gd name="connsiteX7" fmla="*/ 0 w 1635651"/>
              <a:gd name="connsiteY7" fmla="*/ 143745 h 1848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35651" h="1848937">
                <a:moveTo>
                  <a:pt x="0" y="143745"/>
                </a:moveTo>
                <a:lnTo>
                  <a:pt x="794670" y="65566"/>
                </a:lnTo>
                <a:lnTo>
                  <a:pt x="1029501" y="306833"/>
                </a:lnTo>
                <a:lnTo>
                  <a:pt x="1186484" y="27019"/>
                </a:lnTo>
                <a:lnTo>
                  <a:pt x="1461122" y="0"/>
                </a:lnTo>
                <a:lnTo>
                  <a:pt x="1635651" y="1774040"/>
                </a:lnTo>
                <a:lnTo>
                  <a:pt x="874342" y="1848937"/>
                </a:lnTo>
                <a:lnTo>
                  <a:pt x="0" y="1437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B7DC8B18-87DE-0122-8D05-B6224E06D1D4}"/>
              </a:ext>
            </a:extLst>
          </p:cNvPr>
          <p:cNvSpPr/>
          <p:nvPr/>
        </p:nvSpPr>
        <p:spPr>
          <a:xfrm rot="337118">
            <a:off x="1192496" y="2977992"/>
            <a:ext cx="1360887" cy="796935"/>
          </a:xfrm>
          <a:custGeom>
            <a:avLst/>
            <a:gdLst>
              <a:gd name="connsiteX0" fmla="*/ 225491 w 3627142"/>
              <a:gd name="connsiteY0" fmla="*/ 317482 h 2125159"/>
              <a:gd name="connsiteX1" fmla="*/ 3452613 w 3627142"/>
              <a:gd name="connsiteY1" fmla="*/ 0 h 2125159"/>
              <a:gd name="connsiteX2" fmla="*/ 3627142 w 3627142"/>
              <a:gd name="connsiteY2" fmla="*/ 1774040 h 2125159"/>
              <a:gd name="connsiteX3" fmla="*/ 58104 w 3627142"/>
              <a:gd name="connsiteY3" fmla="*/ 2125159 h 2125159"/>
              <a:gd name="connsiteX4" fmla="*/ 0 w 3627142"/>
              <a:gd name="connsiteY4" fmla="*/ 1534550 h 2125159"/>
              <a:gd name="connsiteX5" fmla="*/ 3405333 w 3627142"/>
              <a:gd name="connsiteY5" fmla="*/ 1312427 h 2125159"/>
              <a:gd name="connsiteX6" fmla="*/ 225491 w 3627142"/>
              <a:gd name="connsiteY6" fmla="*/ 317482 h 2125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27142" h="2125159">
                <a:moveTo>
                  <a:pt x="225491" y="317482"/>
                </a:moveTo>
                <a:lnTo>
                  <a:pt x="3452613" y="0"/>
                </a:lnTo>
                <a:lnTo>
                  <a:pt x="3627142" y="1774040"/>
                </a:lnTo>
                <a:lnTo>
                  <a:pt x="58104" y="2125159"/>
                </a:lnTo>
                <a:lnTo>
                  <a:pt x="0" y="1534550"/>
                </a:lnTo>
                <a:lnTo>
                  <a:pt x="3405333" y="1312427"/>
                </a:lnTo>
                <a:lnTo>
                  <a:pt x="225491" y="31748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18B44CE6-C6F2-0775-A8DE-1C89C75F2EB6}"/>
              </a:ext>
            </a:extLst>
          </p:cNvPr>
          <p:cNvSpPr/>
          <p:nvPr/>
        </p:nvSpPr>
        <p:spPr>
          <a:xfrm rot="6733329">
            <a:off x="3863231" y="2773391"/>
            <a:ext cx="530454" cy="1166906"/>
          </a:xfrm>
          <a:custGeom>
            <a:avLst/>
            <a:gdLst>
              <a:gd name="connsiteX0" fmla="*/ 410037 w 1414545"/>
              <a:gd name="connsiteY0" fmla="*/ 3110129 h 3110129"/>
              <a:gd name="connsiteX1" fmla="*/ 0 w 1414545"/>
              <a:gd name="connsiteY1" fmla="*/ 2106473 h 3110129"/>
              <a:gd name="connsiteX2" fmla="*/ 610429 w 1414545"/>
              <a:gd name="connsiteY2" fmla="*/ 0 h 3110129"/>
              <a:gd name="connsiteX3" fmla="*/ 1414545 w 1414545"/>
              <a:gd name="connsiteY3" fmla="*/ 2699744 h 3110129"/>
              <a:gd name="connsiteX4" fmla="*/ 410037 w 1414545"/>
              <a:gd name="connsiteY4" fmla="*/ 3110129 h 3110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4545" h="3110129">
                <a:moveTo>
                  <a:pt x="410037" y="3110129"/>
                </a:moveTo>
                <a:lnTo>
                  <a:pt x="0" y="2106473"/>
                </a:lnTo>
                <a:lnTo>
                  <a:pt x="610429" y="0"/>
                </a:lnTo>
                <a:lnTo>
                  <a:pt x="1414545" y="2699744"/>
                </a:lnTo>
                <a:lnTo>
                  <a:pt x="410037" y="3110129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4D042DC4-B214-2EEE-C8B2-5162DC5D9A0F}"/>
              </a:ext>
            </a:extLst>
          </p:cNvPr>
          <p:cNvSpPr/>
          <p:nvPr/>
        </p:nvSpPr>
        <p:spPr>
          <a:xfrm rot="6733329">
            <a:off x="3809584" y="2722820"/>
            <a:ext cx="1138559" cy="1355758"/>
          </a:xfrm>
          <a:custGeom>
            <a:avLst/>
            <a:gdLst>
              <a:gd name="connsiteX0" fmla="*/ 954952 w 3036157"/>
              <a:gd name="connsiteY0" fmla="*/ 3020201 h 3613472"/>
              <a:gd name="connsiteX1" fmla="*/ 0 w 3036157"/>
              <a:gd name="connsiteY1" fmla="*/ 682745 h 3613472"/>
              <a:gd name="connsiteX2" fmla="*/ 1671168 w 3036157"/>
              <a:gd name="connsiteY2" fmla="*/ 0 h 3613472"/>
              <a:gd name="connsiteX3" fmla="*/ 3036157 w 3036157"/>
              <a:gd name="connsiteY3" fmla="*/ 3341112 h 3613472"/>
              <a:gd name="connsiteX4" fmla="*/ 2369497 w 3036157"/>
              <a:gd name="connsiteY4" fmla="*/ 3613472 h 3613472"/>
              <a:gd name="connsiteX5" fmla="*/ 1565381 w 3036157"/>
              <a:gd name="connsiteY5" fmla="*/ 913728 h 3613472"/>
              <a:gd name="connsiteX6" fmla="*/ 954952 w 3036157"/>
              <a:gd name="connsiteY6" fmla="*/ 3020201 h 3613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6157" h="3613472">
                <a:moveTo>
                  <a:pt x="954952" y="3020201"/>
                </a:moveTo>
                <a:lnTo>
                  <a:pt x="0" y="682745"/>
                </a:lnTo>
                <a:lnTo>
                  <a:pt x="1671168" y="0"/>
                </a:lnTo>
                <a:lnTo>
                  <a:pt x="3036157" y="3341112"/>
                </a:lnTo>
                <a:lnTo>
                  <a:pt x="2369497" y="3613472"/>
                </a:lnTo>
                <a:lnTo>
                  <a:pt x="1565381" y="913728"/>
                </a:lnTo>
                <a:lnTo>
                  <a:pt x="954952" y="30202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25" name="Espace réservé du graphique SmartArt 28">
            <a:extLst>
              <a:ext uri="{FF2B5EF4-FFF2-40B4-BE49-F238E27FC236}">
                <a16:creationId xmlns:a16="http://schemas.microsoft.com/office/drawing/2014/main" id="{AA38A177-83F2-70C5-8B91-826332F48A21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6754948" y="223455"/>
            <a:ext cx="434509" cy="97997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26" name="Espace réservé pour une image  36">
            <a:extLst>
              <a:ext uri="{FF2B5EF4-FFF2-40B4-BE49-F238E27FC236}">
                <a16:creationId xmlns:a16="http://schemas.microsoft.com/office/drawing/2014/main" id="{0E510B32-3DFE-C8DF-DD92-590D08A2DE0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75622" y="223455"/>
            <a:ext cx="1427707" cy="13620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pic>
        <p:nvPicPr>
          <p:cNvPr id="29" name="Graphique 28">
            <a:extLst>
              <a:ext uri="{FF2B5EF4-FFF2-40B4-BE49-F238E27FC236}">
                <a16:creationId xmlns:a16="http://schemas.microsoft.com/office/drawing/2014/main" id="{F3F2846E-AB75-798D-19D4-AAA9570D9C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1673" y="1089838"/>
            <a:ext cx="50032" cy="46434"/>
          </a:xfrm>
          <a:prstGeom prst="rect">
            <a:avLst/>
          </a:prstGeom>
        </p:spPr>
      </p:pic>
      <p:pic>
        <p:nvPicPr>
          <p:cNvPr id="30" name="Graphique 29">
            <a:extLst>
              <a:ext uri="{FF2B5EF4-FFF2-40B4-BE49-F238E27FC236}">
                <a16:creationId xmlns:a16="http://schemas.microsoft.com/office/drawing/2014/main" id="{309AE0D1-AA6E-9909-26EC-9DDB0177713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7396" y="1089838"/>
            <a:ext cx="50032" cy="46434"/>
          </a:xfrm>
          <a:prstGeom prst="rect">
            <a:avLst/>
          </a:prstGeom>
        </p:spPr>
      </p:pic>
      <p:pic>
        <p:nvPicPr>
          <p:cNvPr id="31" name="Graphique 30">
            <a:extLst>
              <a:ext uri="{FF2B5EF4-FFF2-40B4-BE49-F238E27FC236}">
                <a16:creationId xmlns:a16="http://schemas.microsoft.com/office/drawing/2014/main" id="{769DFFB4-3CEE-DCD5-56AB-61CEA90D13E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83118" y="1089838"/>
            <a:ext cx="50032" cy="46434"/>
          </a:xfrm>
          <a:prstGeom prst="rect">
            <a:avLst/>
          </a:prstGeom>
        </p:spPr>
      </p:pic>
      <p:pic>
        <p:nvPicPr>
          <p:cNvPr id="32" name="Graphique 31">
            <a:extLst>
              <a:ext uri="{FF2B5EF4-FFF2-40B4-BE49-F238E27FC236}">
                <a16:creationId xmlns:a16="http://schemas.microsoft.com/office/drawing/2014/main" id="{225274E6-0D36-2F4A-A7F0-E74D851871B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48841" y="1089838"/>
            <a:ext cx="50032" cy="46434"/>
          </a:xfrm>
          <a:prstGeom prst="rect">
            <a:avLst/>
          </a:prstGeom>
        </p:spPr>
      </p:pic>
      <p:pic>
        <p:nvPicPr>
          <p:cNvPr id="33" name="Graphique 32">
            <a:extLst>
              <a:ext uri="{FF2B5EF4-FFF2-40B4-BE49-F238E27FC236}">
                <a16:creationId xmlns:a16="http://schemas.microsoft.com/office/drawing/2014/main" id="{6D560B9D-7FEC-80D9-3698-9D7CC4B8B73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914564" y="1089838"/>
            <a:ext cx="50032" cy="46434"/>
          </a:xfrm>
          <a:prstGeom prst="rect">
            <a:avLst/>
          </a:prstGeom>
        </p:spPr>
      </p:pic>
      <p:pic>
        <p:nvPicPr>
          <p:cNvPr id="34" name="Graphique 33">
            <a:extLst>
              <a:ext uri="{FF2B5EF4-FFF2-40B4-BE49-F238E27FC236}">
                <a16:creationId xmlns:a16="http://schemas.microsoft.com/office/drawing/2014/main" id="{98D78B61-903F-2B72-EEEF-EADAA0B84DB3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180287" y="1089838"/>
            <a:ext cx="50032" cy="46434"/>
          </a:xfrm>
          <a:prstGeom prst="rect">
            <a:avLst/>
          </a:prstGeom>
        </p:spPr>
      </p:pic>
      <p:pic>
        <p:nvPicPr>
          <p:cNvPr id="35" name="Graphique 34">
            <a:extLst>
              <a:ext uri="{FF2B5EF4-FFF2-40B4-BE49-F238E27FC236}">
                <a16:creationId xmlns:a16="http://schemas.microsoft.com/office/drawing/2014/main" id="{E3D80BDA-D19B-D50E-E527-366C6EE1391A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446009" y="1089838"/>
            <a:ext cx="50032" cy="46434"/>
          </a:xfrm>
          <a:prstGeom prst="rect">
            <a:avLst/>
          </a:prstGeom>
        </p:spPr>
      </p:pic>
      <p:pic>
        <p:nvPicPr>
          <p:cNvPr id="36" name="Graphique 35">
            <a:extLst>
              <a:ext uri="{FF2B5EF4-FFF2-40B4-BE49-F238E27FC236}">
                <a16:creationId xmlns:a16="http://schemas.microsoft.com/office/drawing/2014/main" id="{1223EDEB-36AE-11FF-8D1F-67D105514173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711733" y="1089838"/>
            <a:ext cx="50032" cy="46434"/>
          </a:xfrm>
          <a:prstGeom prst="rect">
            <a:avLst/>
          </a:prstGeom>
        </p:spPr>
      </p:pic>
      <p:pic>
        <p:nvPicPr>
          <p:cNvPr id="37" name="Graphique 36">
            <a:extLst>
              <a:ext uri="{FF2B5EF4-FFF2-40B4-BE49-F238E27FC236}">
                <a16:creationId xmlns:a16="http://schemas.microsoft.com/office/drawing/2014/main" id="{2626E7B8-CC34-07ED-3E9D-EDAB4D53F6CB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98928" y="1089838"/>
            <a:ext cx="50032" cy="46434"/>
          </a:xfrm>
          <a:prstGeom prst="rect">
            <a:avLst/>
          </a:prstGeom>
        </p:spPr>
      </p:pic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C3D3A76E-265A-2DAB-06A7-74B2C4D93C89}"/>
              </a:ext>
            </a:extLst>
          </p:cNvPr>
          <p:cNvSpPr/>
          <p:nvPr/>
        </p:nvSpPr>
        <p:spPr>
          <a:xfrm>
            <a:off x="7690955" y="3068036"/>
            <a:ext cx="985026" cy="668477"/>
          </a:xfrm>
          <a:custGeom>
            <a:avLst/>
            <a:gdLst>
              <a:gd name="connsiteX0" fmla="*/ 0 w 2625368"/>
              <a:gd name="connsiteY0" fmla="*/ 0 h 1782604"/>
              <a:gd name="connsiteX1" fmla="*/ 41688 w 2625368"/>
              <a:gd name="connsiteY1" fmla="*/ 0 h 1782604"/>
              <a:gd name="connsiteX2" fmla="*/ 2625368 w 2625368"/>
              <a:gd name="connsiteY2" fmla="*/ 1364788 h 1782604"/>
              <a:gd name="connsiteX3" fmla="*/ 2625368 w 2625368"/>
              <a:gd name="connsiteY3" fmla="*/ 1723584 h 1782604"/>
              <a:gd name="connsiteX4" fmla="*/ 2580152 w 2625368"/>
              <a:gd name="connsiteY4" fmla="*/ 1782604 h 1782604"/>
              <a:gd name="connsiteX5" fmla="*/ 139772 w 2625368"/>
              <a:gd name="connsiteY5" fmla="*/ 1782604 h 1782604"/>
              <a:gd name="connsiteX6" fmla="*/ 0 w 2625368"/>
              <a:gd name="connsiteY6" fmla="*/ 0 h 178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5368" h="1782604">
                <a:moveTo>
                  <a:pt x="0" y="0"/>
                </a:moveTo>
                <a:lnTo>
                  <a:pt x="41688" y="0"/>
                </a:lnTo>
                <a:lnTo>
                  <a:pt x="2625368" y="1364788"/>
                </a:lnTo>
                <a:lnTo>
                  <a:pt x="2625368" y="1723584"/>
                </a:lnTo>
                <a:lnTo>
                  <a:pt x="2580152" y="1782604"/>
                </a:lnTo>
                <a:lnTo>
                  <a:pt x="139772" y="1782604"/>
                </a:lnTo>
                <a:lnTo>
                  <a:pt x="0" y="0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36F24C78-4DF9-A7DD-49C2-A3ED62BB98F6}"/>
              </a:ext>
            </a:extLst>
          </p:cNvPr>
          <p:cNvSpPr/>
          <p:nvPr/>
        </p:nvSpPr>
        <p:spPr>
          <a:xfrm>
            <a:off x="7690280" y="3059421"/>
            <a:ext cx="16317" cy="8615"/>
          </a:xfrm>
          <a:custGeom>
            <a:avLst/>
            <a:gdLst>
              <a:gd name="connsiteX0" fmla="*/ 0 w 43490"/>
              <a:gd name="connsiteY0" fmla="*/ 0 h 22973"/>
              <a:gd name="connsiteX1" fmla="*/ 43490 w 43490"/>
              <a:gd name="connsiteY1" fmla="*/ 22973 h 22973"/>
              <a:gd name="connsiteX2" fmla="*/ 1802 w 43490"/>
              <a:gd name="connsiteY2" fmla="*/ 22973 h 22973"/>
              <a:gd name="connsiteX3" fmla="*/ 0 w 43490"/>
              <a:gd name="connsiteY3" fmla="*/ 0 h 2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90" h="22973">
                <a:moveTo>
                  <a:pt x="0" y="0"/>
                </a:moveTo>
                <a:lnTo>
                  <a:pt x="43490" y="22973"/>
                </a:lnTo>
                <a:lnTo>
                  <a:pt x="1802" y="2297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38" name="Forme libre : forme 37">
            <a:extLst>
              <a:ext uri="{FF2B5EF4-FFF2-40B4-BE49-F238E27FC236}">
                <a16:creationId xmlns:a16="http://schemas.microsoft.com/office/drawing/2014/main" id="{A73C48E8-E2C7-BD66-2481-BC2E0EB75E14}"/>
              </a:ext>
            </a:extLst>
          </p:cNvPr>
          <p:cNvSpPr/>
          <p:nvPr/>
        </p:nvSpPr>
        <p:spPr>
          <a:xfrm>
            <a:off x="7330430" y="3068036"/>
            <a:ext cx="412967" cy="668477"/>
          </a:xfrm>
          <a:custGeom>
            <a:avLst/>
            <a:gdLst>
              <a:gd name="connsiteX0" fmla="*/ 0 w 1100672"/>
              <a:gd name="connsiteY0" fmla="*/ 0 h 1782604"/>
              <a:gd name="connsiteX1" fmla="*/ 960900 w 1100672"/>
              <a:gd name="connsiteY1" fmla="*/ 0 h 1782604"/>
              <a:gd name="connsiteX2" fmla="*/ 1100672 w 1100672"/>
              <a:gd name="connsiteY2" fmla="*/ 1782604 h 1782604"/>
              <a:gd name="connsiteX3" fmla="*/ 0 w 1100672"/>
              <a:gd name="connsiteY3" fmla="*/ 1782604 h 1782604"/>
              <a:gd name="connsiteX4" fmla="*/ 0 w 1100672"/>
              <a:gd name="connsiteY4" fmla="*/ 0 h 178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0672" h="1782604">
                <a:moveTo>
                  <a:pt x="0" y="0"/>
                </a:moveTo>
                <a:lnTo>
                  <a:pt x="960900" y="0"/>
                </a:lnTo>
                <a:lnTo>
                  <a:pt x="1100672" y="1782604"/>
                </a:lnTo>
                <a:lnTo>
                  <a:pt x="0" y="1782604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39" name="Forme libre : forme 38">
            <a:extLst>
              <a:ext uri="{FF2B5EF4-FFF2-40B4-BE49-F238E27FC236}">
                <a16:creationId xmlns:a16="http://schemas.microsoft.com/office/drawing/2014/main" id="{160576F7-B018-096A-EAA1-C4BBBEAB4639}"/>
              </a:ext>
            </a:extLst>
          </p:cNvPr>
          <p:cNvSpPr/>
          <p:nvPr/>
        </p:nvSpPr>
        <p:spPr>
          <a:xfrm>
            <a:off x="7706597" y="3068035"/>
            <a:ext cx="969385" cy="511796"/>
          </a:xfrm>
          <a:custGeom>
            <a:avLst/>
            <a:gdLst>
              <a:gd name="connsiteX0" fmla="*/ 0 w 2583680"/>
              <a:gd name="connsiteY0" fmla="*/ 0 h 1364788"/>
              <a:gd name="connsiteX1" fmla="*/ 2583680 w 2583680"/>
              <a:gd name="connsiteY1" fmla="*/ 0 h 1364788"/>
              <a:gd name="connsiteX2" fmla="*/ 2583680 w 2583680"/>
              <a:gd name="connsiteY2" fmla="*/ 1364788 h 1364788"/>
              <a:gd name="connsiteX3" fmla="*/ 0 w 2583680"/>
              <a:gd name="connsiteY3" fmla="*/ 0 h 136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3680" h="1364788">
                <a:moveTo>
                  <a:pt x="0" y="0"/>
                </a:moveTo>
                <a:lnTo>
                  <a:pt x="2583680" y="0"/>
                </a:lnTo>
                <a:lnTo>
                  <a:pt x="2583680" y="136478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40" name="Forme libre : forme 39">
            <a:extLst>
              <a:ext uri="{FF2B5EF4-FFF2-40B4-BE49-F238E27FC236}">
                <a16:creationId xmlns:a16="http://schemas.microsoft.com/office/drawing/2014/main" id="{B200E986-C81C-1E07-EEE1-2A1F89497BE0}"/>
              </a:ext>
            </a:extLst>
          </p:cNvPr>
          <p:cNvSpPr/>
          <p:nvPr/>
        </p:nvSpPr>
        <p:spPr>
          <a:xfrm>
            <a:off x="5727980" y="3068036"/>
            <a:ext cx="828432" cy="668477"/>
          </a:xfrm>
          <a:custGeom>
            <a:avLst/>
            <a:gdLst>
              <a:gd name="connsiteX0" fmla="*/ 1486282 w 2208002"/>
              <a:gd name="connsiteY0" fmla="*/ 0 h 1782604"/>
              <a:gd name="connsiteX1" fmla="*/ 1633896 w 2208002"/>
              <a:gd name="connsiteY1" fmla="*/ 0 h 1782604"/>
              <a:gd name="connsiteX2" fmla="*/ 2208002 w 2208002"/>
              <a:gd name="connsiteY2" fmla="*/ 1782604 h 1782604"/>
              <a:gd name="connsiteX3" fmla="*/ 0 w 2208002"/>
              <a:gd name="connsiteY3" fmla="*/ 1782604 h 1782604"/>
              <a:gd name="connsiteX4" fmla="*/ 1486282 w 2208002"/>
              <a:gd name="connsiteY4" fmla="*/ 0 h 178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8002" h="1782604">
                <a:moveTo>
                  <a:pt x="1486282" y="0"/>
                </a:moveTo>
                <a:lnTo>
                  <a:pt x="1633896" y="0"/>
                </a:lnTo>
                <a:lnTo>
                  <a:pt x="2208002" y="1782604"/>
                </a:lnTo>
                <a:lnTo>
                  <a:pt x="0" y="1782604"/>
                </a:lnTo>
                <a:lnTo>
                  <a:pt x="1486282" y="0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41" name="Forme libre : forme 40">
            <a:extLst>
              <a:ext uri="{FF2B5EF4-FFF2-40B4-BE49-F238E27FC236}">
                <a16:creationId xmlns:a16="http://schemas.microsoft.com/office/drawing/2014/main" id="{AE69ACFB-0B94-F0B7-E683-918973514D9C}"/>
              </a:ext>
            </a:extLst>
          </p:cNvPr>
          <p:cNvSpPr/>
          <p:nvPr/>
        </p:nvSpPr>
        <p:spPr>
          <a:xfrm>
            <a:off x="5477424" y="3068036"/>
            <a:ext cx="808202" cy="668477"/>
          </a:xfrm>
          <a:custGeom>
            <a:avLst/>
            <a:gdLst>
              <a:gd name="connsiteX0" fmla="*/ 0 w 2154082"/>
              <a:gd name="connsiteY0" fmla="*/ 0 h 1782604"/>
              <a:gd name="connsiteX1" fmla="*/ 2154082 w 2154082"/>
              <a:gd name="connsiteY1" fmla="*/ 0 h 1782604"/>
              <a:gd name="connsiteX2" fmla="*/ 667800 w 2154082"/>
              <a:gd name="connsiteY2" fmla="*/ 1782604 h 1782604"/>
              <a:gd name="connsiteX3" fmla="*/ 0 w 2154082"/>
              <a:gd name="connsiteY3" fmla="*/ 1782604 h 1782604"/>
              <a:gd name="connsiteX4" fmla="*/ 0 w 2154082"/>
              <a:gd name="connsiteY4" fmla="*/ 0 h 178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4082" h="1782604">
                <a:moveTo>
                  <a:pt x="0" y="0"/>
                </a:moveTo>
                <a:lnTo>
                  <a:pt x="2154082" y="0"/>
                </a:lnTo>
                <a:lnTo>
                  <a:pt x="667800" y="1782604"/>
                </a:lnTo>
                <a:lnTo>
                  <a:pt x="0" y="17826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42" name="Forme libre : forme 41">
            <a:extLst>
              <a:ext uri="{FF2B5EF4-FFF2-40B4-BE49-F238E27FC236}">
                <a16:creationId xmlns:a16="http://schemas.microsoft.com/office/drawing/2014/main" id="{F1ADA065-E8E6-137E-7BE6-6CD379940836}"/>
              </a:ext>
            </a:extLst>
          </p:cNvPr>
          <p:cNvSpPr/>
          <p:nvPr/>
        </p:nvSpPr>
        <p:spPr>
          <a:xfrm>
            <a:off x="6341010" y="3068036"/>
            <a:ext cx="481966" cy="668477"/>
          </a:xfrm>
          <a:custGeom>
            <a:avLst/>
            <a:gdLst>
              <a:gd name="connsiteX0" fmla="*/ 0 w 1284572"/>
              <a:gd name="connsiteY0" fmla="*/ 0 h 1782604"/>
              <a:gd name="connsiteX1" fmla="*/ 1284572 w 1284572"/>
              <a:gd name="connsiteY1" fmla="*/ 0 h 1782604"/>
              <a:gd name="connsiteX2" fmla="*/ 1284572 w 1284572"/>
              <a:gd name="connsiteY2" fmla="*/ 1782604 h 1782604"/>
              <a:gd name="connsiteX3" fmla="*/ 574106 w 1284572"/>
              <a:gd name="connsiteY3" fmla="*/ 1782604 h 1782604"/>
              <a:gd name="connsiteX4" fmla="*/ 0 w 1284572"/>
              <a:gd name="connsiteY4" fmla="*/ 0 h 178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4572" h="1782604">
                <a:moveTo>
                  <a:pt x="0" y="0"/>
                </a:moveTo>
                <a:lnTo>
                  <a:pt x="1284572" y="0"/>
                </a:lnTo>
                <a:lnTo>
                  <a:pt x="1284572" y="1782604"/>
                </a:lnTo>
                <a:lnTo>
                  <a:pt x="574106" y="17826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43" name="Forme libre : forme 42">
            <a:extLst>
              <a:ext uri="{FF2B5EF4-FFF2-40B4-BE49-F238E27FC236}">
                <a16:creationId xmlns:a16="http://schemas.microsoft.com/office/drawing/2014/main" id="{FF0DEE34-D1CC-9B07-5540-444699E75FD3}"/>
              </a:ext>
            </a:extLst>
          </p:cNvPr>
          <p:cNvSpPr/>
          <p:nvPr/>
        </p:nvSpPr>
        <p:spPr>
          <a:xfrm rot="337118">
            <a:off x="1317727" y="1798896"/>
            <a:ext cx="931036" cy="761438"/>
          </a:xfrm>
          <a:custGeom>
            <a:avLst/>
            <a:gdLst>
              <a:gd name="connsiteX0" fmla="*/ 2090407 w 2481469"/>
              <a:gd name="connsiteY0" fmla="*/ 38473 h 2030501"/>
              <a:gd name="connsiteX1" fmla="*/ 2481469 w 2481469"/>
              <a:gd name="connsiteY1" fmla="*/ 0 h 2030501"/>
              <a:gd name="connsiteX2" fmla="*/ 2065812 w 2481469"/>
              <a:gd name="connsiteY2" fmla="*/ 1832102 h 2030501"/>
              <a:gd name="connsiteX3" fmla="*/ 49130 w 2481469"/>
              <a:gd name="connsiteY3" fmla="*/ 2030501 h 2030501"/>
              <a:gd name="connsiteX4" fmla="*/ 0 w 2481469"/>
              <a:gd name="connsiteY4" fmla="*/ 1531100 h 2030501"/>
              <a:gd name="connsiteX5" fmla="*/ 2090407 w 2481469"/>
              <a:gd name="connsiteY5" fmla="*/ 38473 h 203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1469" h="2030501">
                <a:moveTo>
                  <a:pt x="2090407" y="38473"/>
                </a:moveTo>
                <a:lnTo>
                  <a:pt x="2481469" y="0"/>
                </a:lnTo>
                <a:lnTo>
                  <a:pt x="2065812" y="1832102"/>
                </a:lnTo>
                <a:lnTo>
                  <a:pt x="49130" y="2030501"/>
                </a:lnTo>
                <a:lnTo>
                  <a:pt x="0" y="1531100"/>
                </a:lnTo>
                <a:lnTo>
                  <a:pt x="2090407" y="38473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1E482FFC-749C-2746-D283-6BB8EBDC8C15}"/>
              </a:ext>
            </a:extLst>
          </p:cNvPr>
          <p:cNvSpPr/>
          <p:nvPr/>
        </p:nvSpPr>
        <p:spPr>
          <a:xfrm rot="337118">
            <a:off x="3395809" y="1857933"/>
            <a:ext cx="1069655" cy="708899"/>
          </a:xfrm>
          <a:custGeom>
            <a:avLst/>
            <a:gdLst>
              <a:gd name="connsiteX0" fmla="*/ 2850928 w 2850928"/>
              <a:gd name="connsiteY0" fmla="*/ 0 h 1890396"/>
              <a:gd name="connsiteX1" fmla="*/ 1891825 w 2850928"/>
              <a:gd name="connsiteY1" fmla="*/ 1709541 h 1890396"/>
              <a:gd name="connsiteX2" fmla="*/ 53485 w 2850928"/>
              <a:gd name="connsiteY2" fmla="*/ 1890396 h 1890396"/>
              <a:gd name="connsiteX3" fmla="*/ 0 w 2850928"/>
              <a:gd name="connsiteY3" fmla="*/ 1346728 h 1890396"/>
              <a:gd name="connsiteX4" fmla="*/ 2850928 w 2850928"/>
              <a:gd name="connsiteY4" fmla="*/ 0 h 1890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0928" h="1890396">
                <a:moveTo>
                  <a:pt x="2850928" y="0"/>
                </a:moveTo>
                <a:lnTo>
                  <a:pt x="1891825" y="1709541"/>
                </a:lnTo>
                <a:lnTo>
                  <a:pt x="53485" y="1890396"/>
                </a:lnTo>
                <a:lnTo>
                  <a:pt x="0" y="1346728"/>
                </a:lnTo>
                <a:lnTo>
                  <a:pt x="2850928" y="0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45" name="Forme libre : forme 44">
            <a:extLst>
              <a:ext uri="{FF2B5EF4-FFF2-40B4-BE49-F238E27FC236}">
                <a16:creationId xmlns:a16="http://schemas.microsoft.com/office/drawing/2014/main" id="{E1B4774D-26A0-9945-C4BC-8E16D5F7CA42}"/>
              </a:ext>
            </a:extLst>
          </p:cNvPr>
          <p:cNvSpPr/>
          <p:nvPr/>
        </p:nvSpPr>
        <p:spPr>
          <a:xfrm rot="337118">
            <a:off x="5439457" y="1976691"/>
            <a:ext cx="1320148" cy="482143"/>
          </a:xfrm>
          <a:custGeom>
            <a:avLst/>
            <a:gdLst>
              <a:gd name="connsiteX0" fmla="*/ 0 w 3518562"/>
              <a:gd name="connsiteY0" fmla="*/ 0 h 1285715"/>
              <a:gd name="connsiteX1" fmla="*/ 3518562 w 3518562"/>
              <a:gd name="connsiteY1" fmla="*/ 350984 h 1285715"/>
              <a:gd name="connsiteX2" fmla="*/ 126487 w 3518562"/>
              <a:gd name="connsiteY2" fmla="*/ 1285715 h 1285715"/>
              <a:gd name="connsiteX3" fmla="*/ 0 w 3518562"/>
              <a:gd name="connsiteY3" fmla="*/ 0 h 1285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8562" h="1285715">
                <a:moveTo>
                  <a:pt x="0" y="0"/>
                </a:moveTo>
                <a:lnTo>
                  <a:pt x="3518562" y="350984"/>
                </a:lnTo>
                <a:lnTo>
                  <a:pt x="126487" y="1285715"/>
                </a:lnTo>
                <a:lnTo>
                  <a:pt x="0" y="0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46" name="Forme libre : forme 45">
            <a:extLst>
              <a:ext uri="{FF2B5EF4-FFF2-40B4-BE49-F238E27FC236}">
                <a16:creationId xmlns:a16="http://schemas.microsoft.com/office/drawing/2014/main" id="{7B60791B-814F-8439-6F45-BD6941482C40}"/>
              </a:ext>
            </a:extLst>
          </p:cNvPr>
          <p:cNvSpPr/>
          <p:nvPr/>
        </p:nvSpPr>
        <p:spPr>
          <a:xfrm rot="337118">
            <a:off x="7666827" y="1836017"/>
            <a:ext cx="816652" cy="719747"/>
          </a:xfrm>
          <a:custGeom>
            <a:avLst/>
            <a:gdLst>
              <a:gd name="connsiteX0" fmla="*/ 939708 w 2176605"/>
              <a:gd name="connsiteY0" fmla="*/ 35667 h 1919325"/>
              <a:gd name="connsiteX1" fmla="*/ 1302263 w 2176605"/>
              <a:gd name="connsiteY1" fmla="*/ 0 h 1919325"/>
              <a:gd name="connsiteX2" fmla="*/ 2176605 w 2176605"/>
              <a:gd name="connsiteY2" fmla="*/ 1705192 h 1919325"/>
              <a:gd name="connsiteX3" fmla="*/ 0 w 2176605"/>
              <a:gd name="connsiteY3" fmla="*/ 1919325 h 1919325"/>
              <a:gd name="connsiteX4" fmla="*/ 939708 w 2176605"/>
              <a:gd name="connsiteY4" fmla="*/ 35667 h 1919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6605" h="1919325">
                <a:moveTo>
                  <a:pt x="939708" y="35667"/>
                </a:moveTo>
                <a:lnTo>
                  <a:pt x="1302263" y="0"/>
                </a:lnTo>
                <a:lnTo>
                  <a:pt x="2176605" y="1705192"/>
                </a:lnTo>
                <a:lnTo>
                  <a:pt x="0" y="1919325"/>
                </a:lnTo>
                <a:lnTo>
                  <a:pt x="939708" y="35667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48" name="Forme libre : forme 47">
            <a:extLst>
              <a:ext uri="{FF2B5EF4-FFF2-40B4-BE49-F238E27FC236}">
                <a16:creationId xmlns:a16="http://schemas.microsoft.com/office/drawing/2014/main" id="{C651D04E-09AD-1BFD-37EA-1DA7DE3D68B0}"/>
              </a:ext>
            </a:extLst>
          </p:cNvPr>
          <p:cNvSpPr/>
          <p:nvPr/>
        </p:nvSpPr>
        <p:spPr>
          <a:xfrm rot="337118">
            <a:off x="1154136" y="3091085"/>
            <a:ext cx="1321347" cy="456401"/>
          </a:xfrm>
          <a:custGeom>
            <a:avLst/>
            <a:gdLst>
              <a:gd name="connsiteX0" fmla="*/ 0 w 3521758"/>
              <a:gd name="connsiteY0" fmla="*/ 33637 h 1217068"/>
              <a:gd name="connsiteX1" fmla="*/ 341916 w 3521758"/>
              <a:gd name="connsiteY1" fmla="*/ 0 h 1217068"/>
              <a:gd name="connsiteX2" fmla="*/ 3521758 w 3521758"/>
              <a:gd name="connsiteY2" fmla="*/ 994945 h 1217068"/>
              <a:gd name="connsiteX3" fmla="*/ 116425 w 3521758"/>
              <a:gd name="connsiteY3" fmla="*/ 1217068 h 1217068"/>
              <a:gd name="connsiteX4" fmla="*/ 0 w 3521758"/>
              <a:gd name="connsiteY4" fmla="*/ 33637 h 121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1758" h="1217068">
                <a:moveTo>
                  <a:pt x="0" y="33637"/>
                </a:moveTo>
                <a:lnTo>
                  <a:pt x="341916" y="0"/>
                </a:lnTo>
                <a:lnTo>
                  <a:pt x="3521758" y="994945"/>
                </a:lnTo>
                <a:lnTo>
                  <a:pt x="116425" y="1217068"/>
                </a:lnTo>
                <a:lnTo>
                  <a:pt x="0" y="33637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49" name="Forme libre : forme 48">
            <a:extLst>
              <a:ext uri="{FF2B5EF4-FFF2-40B4-BE49-F238E27FC236}">
                <a16:creationId xmlns:a16="http://schemas.microsoft.com/office/drawing/2014/main" id="{6E3FDC31-5CC5-38AD-7361-DB419AF273AC}"/>
              </a:ext>
            </a:extLst>
          </p:cNvPr>
          <p:cNvSpPr/>
          <p:nvPr/>
        </p:nvSpPr>
        <p:spPr>
          <a:xfrm rot="337118">
            <a:off x="1279609" y="1804259"/>
            <a:ext cx="831360" cy="559735"/>
          </a:xfrm>
          <a:custGeom>
            <a:avLst/>
            <a:gdLst>
              <a:gd name="connsiteX0" fmla="*/ 0 w 2215805"/>
              <a:gd name="connsiteY0" fmla="*/ 217989 h 1492627"/>
              <a:gd name="connsiteX1" fmla="*/ 2215805 w 2215805"/>
              <a:gd name="connsiteY1" fmla="*/ 0 h 1492627"/>
              <a:gd name="connsiteX2" fmla="*/ 125398 w 2215805"/>
              <a:gd name="connsiteY2" fmla="*/ 1492627 h 1492627"/>
              <a:gd name="connsiteX3" fmla="*/ 0 w 2215805"/>
              <a:gd name="connsiteY3" fmla="*/ 217989 h 1492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5805" h="1492627">
                <a:moveTo>
                  <a:pt x="0" y="217989"/>
                </a:moveTo>
                <a:lnTo>
                  <a:pt x="2215805" y="0"/>
                </a:lnTo>
                <a:lnTo>
                  <a:pt x="125398" y="1492627"/>
                </a:lnTo>
                <a:lnTo>
                  <a:pt x="0" y="21798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50" name="Forme libre : forme 49">
            <a:extLst>
              <a:ext uri="{FF2B5EF4-FFF2-40B4-BE49-F238E27FC236}">
                <a16:creationId xmlns:a16="http://schemas.microsoft.com/office/drawing/2014/main" id="{FB1DF8C2-3202-E186-6AE9-2477EBB5D5AF}"/>
              </a:ext>
            </a:extLst>
          </p:cNvPr>
          <p:cNvSpPr/>
          <p:nvPr/>
        </p:nvSpPr>
        <p:spPr>
          <a:xfrm rot="337118">
            <a:off x="2095305" y="1822455"/>
            <a:ext cx="582438" cy="722535"/>
          </a:xfrm>
          <a:custGeom>
            <a:avLst/>
            <a:gdLst>
              <a:gd name="connsiteX0" fmla="*/ 415657 w 1552358"/>
              <a:gd name="connsiteY0" fmla="*/ 94657 h 1926759"/>
              <a:gd name="connsiteX1" fmla="*/ 1377829 w 1552358"/>
              <a:gd name="connsiteY1" fmla="*/ 0 h 1926759"/>
              <a:gd name="connsiteX2" fmla="*/ 1552358 w 1552358"/>
              <a:gd name="connsiteY2" fmla="*/ 1774039 h 1926759"/>
              <a:gd name="connsiteX3" fmla="*/ 0 w 1552358"/>
              <a:gd name="connsiteY3" fmla="*/ 1926759 h 1926759"/>
              <a:gd name="connsiteX4" fmla="*/ 415657 w 1552358"/>
              <a:gd name="connsiteY4" fmla="*/ 94657 h 1926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358" h="1926759">
                <a:moveTo>
                  <a:pt x="415657" y="94657"/>
                </a:moveTo>
                <a:lnTo>
                  <a:pt x="1377829" y="0"/>
                </a:lnTo>
                <a:lnTo>
                  <a:pt x="1552358" y="1774039"/>
                </a:lnTo>
                <a:lnTo>
                  <a:pt x="0" y="1926759"/>
                </a:lnTo>
                <a:lnTo>
                  <a:pt x="415657" y="946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51" name="Forme libre : forme 50">
            <a:extLst>
              <a:ext uri="{FF2B5EF4-FFF2-40B4-BE49-F238E27FC236}">
                <a16:creationId xmlns:a16="http://schemas.microsoft.com/office/drawing/2014/main" id="{11A00C24-990C-CA3D-EE83-236152A2AA09}"/>
              </a:ext>
            </a:extLst>
          </p:cNvPr>
          <p:cNvSpPr/>
          <p:nvPr/>
        </p:nvSpPr>
        <p:spPr>
          <a:xfrm rot="337118">
            <a:off x="3357441" y="1782213"/>
            <a:ext cx="1404570" cy="729114"/>
          </a:xfrm>
          <a:custGeom>
            <a:avLst/>
            <a:gdLst>
              <a:gd name="connsiteX0" fmla="*/ 0 w 3743568"/>
              <a:gd name="connsiteY0" fmla="*/ 351119 h 1944304"/>
              <a:gd name="connsiteX1" fmla="*/ 3569039 w 3743568"/>
              <a:gd name="connsiteY1" fmla="*/ 0 h 1944304"/>
              <a:gd name="connsiteX2" fmla="*/ 3743568 w 3743568"/>
              <a:gd name="connsiteY2" fmla="*/ 1774040 h 1944304"/>
              <a:gd name="connsiteX3" fmla="*/ 2012868 w 3743568"/>
              <a:gd name="connsiteY3" fmla="*/ 1944304 h 1944304"/>
              <a:gd name="connsiteX4" fmla="*/ 2971971 w 3743568"/>
              <a:gd name="connsiteY4" fmla="*/ 234763 h 1944304"/>
              <a:gd name="connsiteX5" fmla="*/ 121043 w 3743568"/>
              <a:gd name="connsiteY5" fmla="*/ 1581491 h 1944304"/>
              <a:gd name="connsiteX6" fmla="*/ 0 w 3743568"/>
              <a:gd name="connsiteY6" fmla="*/ 351119 h 1944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43568" h="1944304">
                <a:moveTo>
                  <a:pt x="0" y="351119"/>
                </a:moveTo>
                <a:lnTo>
                  <a:pt x="3569039" y="0"/>
                </a:lnTo>
                <a:lnTo>
                  <a:pt x="3743568" y="1774040"/>
                </a:lnTo>
                <a:lnTo>
                  <a:pt x="2012868" y="1944304"/>
                </a:lnTo>
                <a:lnTo>
                  <a:pt x="2971971" y="234763"/>
                </a:lnTo>
                <a:lnTo>
                  <a:pt x="121043" y="1581491"/>
                </a:lnTo>
                <a:lnTo>
                  <a:pt x="0" y="351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52" name="Forme libre : forme 51">
            <a:extLst>
              <a:ext uri="{FF2B5EF4-FFF2-40B4-BE49-F238E27FC236}">
                <a16:creationId xmlns:a16="http://schemas.microsoft.com/office/drawing/2014/main" id="{879BDD01-9070-B1CF-B4F2-8DFB08F44D8D}"/>
              </a:ext>
            </a:extLst>
          </p:cNvPr>
          <p:cNvSpPr/>
          <p:nvPr/>
        </p:nvSpPr>
        <p:spPr>
          <a:xfrm rot="337118">
            <a:off x="5436734" y="1789614"/>
            <a:ext cx="1404570" cy="796935"/>
          </a:xfrm>
          <a:custGeom>
            <a:avLst/>
            <a:gdLst>
              <a:gd name="connsiteX0" fmla="*/ 0 w 3743568"/>
              <a:gd name="connsiteY0" fmla="*/ 351119 h 2125159"/>
              <a:gd name="connsiteX1" fmla="*/ 3569040 w 3743568"/>
              <a:gd name="connsiteY1" fmla="*/ 0 h 2125159"/>
              <a:gd name="connsiteX2" fmla="*/ 3743568 w 3743568"/>
              <a:gd name="connsiteY2" fmla="*/ 1774039 h 2125159"/>
              <a:gd name="connsiteX3" fmla="*/ 174528 w 3743568"/>
              <a:gd name="connsiteY3" fmla="*/ 2125159 h 2125159"/>
              <a:gd name="connsiteX4" fmla="*/ 141999 w 3743568"/>
              <a:gd name="connsiteY4" fmla="*/ 1794509 h 2125159"/>
              <a:gd name="connsiteX5" fmla="*/ 3534074 w 3743568"/>
              <a:gd name="connsiteY5" fmla="*/ 859778 h 2125159"/>
              <a:gd name="connsiteX6" fmla="*/ 15512 w 3743568"/>
              <a:gd name="connsiteY6" fmla="*/ 508794 h 2125159"/>
              <a:gd name="connsiteX7" fmla="*/ 0 w 3743568"/>
              <a:gd name="connsiteY7" fmla="*/ 351119 h 2125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3568" h="2125159">
                <a:moveTo>
                  <a:pt x="0" y="351119"/>
                </a:moveTo>
                <a:lnTo>
                  <a:pt x="3569040" y="0"/>
                </a:lnTo>
                <a:lnTo>
                  <a:pt x="3743568" y="1774039"/>
                </a:lnTo>
                <a:lnTo>
                  <a:pt x="174528" y="2125159"/>
                </a:lnTo>
                <a:lnTo>
                  <a:pt x="141999" y="1794509"/>
                </a:lnTo>
                <a:lnTo>
                  <a:pt x="3534074" y="859778"/>
                </a:lnTo>
                <a:lnTo>
                  <a:pt x="15512" y="508794"/>
                </a:lnTo>
                <a:lnTo>
                  <a:pt x="0" y="351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53" name="Forme libre : forme 52">
            <a:extLst>
              <a:ext uri="{FF2B5EF4-FFF2-40B4-BE49-F238E27FC236}">
                <a16:creationId xmlns:a16="http://schemas.microsoft.com/office/drawing/2014/main" id="{B88C2C55-469D-C920-34DD-97482B12FF17}"/>
              </a:ext>
            </a:extLst>
          </p:cNvPr>
          <p:cNvSpPr/>
          <p:nvPr/>
        </p:nvSpPr>
        <p:spPr>
          <a:xfrm rot="337118">
            <a:off x="7364594" y="1811809"/>
            <a:ext cx="654852" cy="729655"/>
          </a:xfrm>
          <a:custGeom>
            <a:avLst/>
            <a:gdLst>
              <a:gd name="connsiteX0" fmla="*/ 0 w 1745362"/>
              <a:gd name="connsiteY0" fmla="*/ 171708 h 1945747"/>
              <a:gd name="connsiteX1" fmla="*/ 1745362 w 1745362"/>
              <a:gd name="connsiteY1" fmla="*/ 0 h 1945747"/>
              <a:gd name="connsiteX2" fmla="*/ 805654 w 1745362"/>
              <a:gd name="connsiteY2" fmla="*/ 1883658 h 1945747"/>
              <a:gd name="connsiteX3" fmla="*/ 174529 w 1745362"/>
              <a:gd name="connsiteY3" fmla="*/ 1945747 h 1945747"/>
              <a:gd name="connsiteX4" fmla="*/ 0 w 1745362"/>
              <a:gd name="connsiteY4" fmla="*/ 171708 h 194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5362" h="1945747">
                <a:moveTo>
                  <a:pt x="0" y="171708"/>
                </a:moveTo>
                <a:lnTo>
                  <a:pt x="1745362" y="0"/>
                </a:lnTo>
                <a:lnTo>
                  <a:pt x="805654" y="1883658"/>
                </a:lnTo>
                <a:lnTo>
                  <a:pt x="174529" y="1945747"/>
                </a:lnTo>
                <a:lnTo>
                  <a:pt x="0" y="1717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79" name="Forme libre : forme 78">
            <a:extLst>
              <a:ext uri="{FF2B5EF4-FFF2-40B4-BE49-F238E27FC236}">
                <a16:creationId xmlns:a16="http://schemas.microsoft.com/office/drawing/2014/main" id="{7CD6938A-B785-C06C-B655-592EE0FB56DD}"/>
              </a:ext>
            </a:extLst>
          </p:cNvPr>
          <p:cNvSpPr/>
          <p:nvPr/>
        </p:nvSpPr>
        <p:spPr>
          <a:xfrm rot="337118">
            <a:off x="8160145" y="1820318"/>
            <a:ext cx="613689" cy="693351"/>
          </a:xfrm>
          <a:custGeom>
            <a:avLst/>
            <a:gdLst>
              <a:gd name="connsiteX0" fmla="*/ 1186482 w 1635651"/>
              <a:gd name="connsiteY0" fmla="*/ 27019 h 1848937"/>
              <a:gd name="connsiteX1" fmla="*/ 1029499 w 1635651"/>
              <a:gd name="connsiteY1" fmla="*/ 306833 h 1848937"/>
              <a:gd name="connsiteX2" fmla="*/ 990325 w 1635651"/>
              <a:gd name="connsiteY2" fmla="*/ 266585 h 1848937"/>
              <a:gd name="connsiteX3" fmla="*/ 1029499 w 1635651"/>
              <a:gd name="connsiteY3" fmla="*/ 306833 h 1848937"/>
              <a:gd name="connsiteX4" fmla="*/ 1186484 w 1635651"/>
              <a:gd name="connsiteY4" fmla="*/ 27019 h 1848937"/>
              <a:gd name="connsiteX5" fmla="*/ 1461120 w 1635651"/>
              <a:gd name="connsiteY5" fmla="*/ 0 h 1848937"/>
              <a:gd name="connsiteX6" fmla="*/ 1635651 w 1635651"/>
              <a:gd name="connsiteY6" fmla="*/ 1774040 h 1848937"/>
              <a:gd name="connsiteX7" fmla="*/ 874340 w 1635651"/>
              <a:gd name="connsiteY7" fmla="*/ 1848937 h 1848937"/>
              <a:gd name="connsiteX8" fmla="*/ 0 w 1635651"/>
              <a:gd name="connsiteY8" fmla="*/ 143745 h 1848937"/>
              <a:gd name="connsiteX9" fmla="*/ 794668 w 1635651"/>
              <a:gd name="connsiteY9" fmla="*/ 65566 h 1848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35651" h="1848937">
                <a:moveTo>
                  <a:pt x="1186482" y="27019"/>
                </a:moveTo>
                <a:lnTo>
                  <a:pt x="1029499" y="306833"/>
                </a:lnTo>
                <a:lnTo>
                  <a:pt x="990325" y="266585"/>
                </a:lnTo>
                <a:lnTo>
                  <a:pt x="1029499" y="306833"/>
                </a:lnTo>
                <a:lnTo>
                  <a:pt x="1186484" y="27019"/>
                </a:lnTo>
                <a:lnTo>
                  <a:pt x="1461120" y="0"/>
                </a:lnTo>
                <a:lnTo>
                  <a:pt x="1635651" y="1774040"/>
                </a:lnTo>
                <a:lnTo>
                  <a:pt x="874340" y="1848937"/>
                </a:lnTo>
                <a:lnTo>
                  <a:pt x="0" y="143745"/>
                </a:lnTo>
                <a:lnTo>
                  <a:pt x="794668" y="655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55" name="Forme libre : forme 54">
            <a:extLst>
              <a:ext uri="{FF2B5EF4-FFF2-40B4-BE49-F238E27FC236}">
                <a16:creationId xmlns:a16="http://schemas.microsoft.com/office/drawing/2014/main" id="{EBE1079B-0B75-762B-EADD-6D1F26E1AD5A}"/>
              </a:ext>
            </a:extLst>
          </p:cNvPr>
          <p:cNvSpPr/>
          <p:nvPr/>
        </p:nvSpPr>
        <p:spPr>
          <a:xfrm rot="337118">
            <a:off x="1192496" y="2977992"/>
            <a:ext cx="1360887" cy="796935"/>
          </a:xfrm>
          <a:custGeom>
            <a:avLst/>
            <a:gdLst>
              <a:gd name="connsiteX0" fmla="*/ 225491 w 3627142"/>
              <a:gd name="connsiteY0" fmla="*/ 317482 h 2125159"/>
              <a:gd name="connsiteX1" fmla="*/ 3452613 w 3627142"/>
              <a:gd name="connsiteY1" fmla="*/ 0 h 2125159"/>
              <a:gd name="connsiteX2" fmla="*/ 3627142 w 3627142"/>
              <a:gd name="connsiteY2" fmla="*/ 1774040 h 2125159"/>
              <a:gd name="connsiteX3" fmla="*/ 58104 w 3627142"/>
              <a:gd name="connsiteY3" fmla="*/ 2125159 h 2125159"/>
              <a:gd name="connsiteX4" fmla="*/ 0 w 3627142"/>
              <a:gd name="connsiteY4" fmla="*/ 1534550 h 2125159"/>
              <a:gd name="connsiteX5" fmla="*/ 3405333 w 3627142"/>
              <a:gd name="connsiteY5" fmla="*/ 1312427 h 2125159"/>
              <a:gd name="connsiteX6" fmla="*/ 225491 w 3627142"/>
              <a:gd name="connsiteY6" fmla="*/ 317482 h 2125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27142" h="2125159">
                <a:moveTo>
                  <a:pt x="225491" y="317482"/>
                </a:moveTo>
                <a:lnTo>
                  <a:pt x="3452613" y="0"/>
                </a:lnTo>
                <a:lnTo>
                  <a:pt x="3627142" y="1774040"/>
                </a:lnTo>
                <a:lnTo>
                  <a:pt x="58104" y="2125159"/>
                </a:lnTo>
                <a:lnTo>
                  <a:pt x="0" y="1534550"/>
                </a:lnTo>
                <a:lnTo>
                  <a:pt x="3405333" y="1312427"/>
                </a:lnTo>
                <a:lnTo>
                  <a:pt x="225491" y="31748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56" name="Forme libre : forme 55">
            <a:extLst>
              <a:ext uri="{FF2B5EF4-FFF2-40B4-BE49-F238E27FC236}">
                <a16:creationId xmlns:a16="http://schemas.microsoft.com/office/drawing/2014/main" id="{15B6D7C4-5A85-9731-BCA2-3E290B034544}"/>
              </a:ext>
            </a:extLst>
          </p:cNvPr>
          <p:cNvSpPr/>
          <p:nvPr/>
        </p:nvSpPr>
        <p:spPr>
          <a:xfrm rot="6733329">
            <a:off x="3863231" y="2773391"/>
            <a:ext cx="530454" cy="1166906"/>
          </a:xfrm>
          <a:custGeom>
            <a:avLst/>
            <a:gdLst>
              <a:gd name="connsiteX0" fmla="*/ 410037 w 1414545"/>
              <a:gd name="connsiteY0" fmla="*/ 3110129 h 3110129"/>
              <a:gd name="connsiteX1" fmla="*/ 0 w 1414545"/>
              <a:gd name="connsiteY1" fmla="*/ 2106473 h 3110129"/>
              <a:gd name="connsiteX2" fmla="*/ 610429 w 1414545"/>
              <a:gd name="connsiteY2" fmla="*/ 0 h 3110129"/>
              <a:gd name="connsiteX3" fmla="*/ 1414545 w 1414545"/>
              <a:gd name="connsiteY3" fmla="*/ 2699744 h 3110129"/>
              <a:gd name="connsiteX4" fmla="*/ 410037 w 1414545"/>
              <a:gd name="connsiteY4" fmla="*/ 3110129 h 3110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4545" h="3110129">
                <a:moveTo>
                  <a:pt x="410037" y="3110129"/>
                </a:moveTo>
                <a:lnTo>
                  <a:pt x="0" y="2106473"/>
                </a:lnTo>
                <a:lnTo>
                  <a:pt x="610429" y="0"/>
                </a:lnTo>
                <a:lnTo>
                  <a:pt x="1414545" y="2699744"/>
                </a:lnTo>
                <a:lnTo>
                  <a:pt x="410037" y="3110129"/>
                </a:lnTo>
                <a:close/>
              </a:path>
            </a:pathLst>
          </a:custGeom>
          <a:solidFill>
            <a:srgbClr val="B0C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57" name="Forme libre : forme 56">
            <a:extLst>
              <a:ext uri="{FF2B5EF4-FFF2-40B4-BE49-F238E27FC236}">
                <a16:creationId xmlns:a16="http://schemas.microsoft.com/office/drawing/2014/main" id="{3EC1C7F4-DC08-C073-906E-DBB4C6FDC3F0}"/>
              </a:ext>
            </a:extLst>
          </p:cNvPr>
          <p:cNvSpPr/>
          <p:nvPr/>
        </p:nvSpPr>
        <p:spPr>
          <a:xfrm rot="6733329">
            <a:off x="3809584" y="2722820"/>
            <a:ext cx="1138559" cy="1355758"/>
          </a:xfrm>
          <a:custGeom>
            <a:avLst/>
            <a:gdLst>
              <a:gd name="connsiteX0" fmla="*/ 954952 w 3036157"/>
              <a:gd name="connsiteY0" fmla="*/ 3020201 h 3613472"/>
              <a:gd name="connsiteX1" fmla="*/ 0 w 3036157"/>
              <a:gd name="connsiteY1" fmla="*/ 682745 h 3613472"/>
              <a:gd name="connsiteX2" fmla="*/ 1671168 w 3036157"/>
              <a:gd name="connsiteY2" fmla="*/ 0 h 3613472"/>
              <a:gd name="connsiteX3" fmla="*/ 3036157 w 3036157"/>
              <a:gd name="connsiteY3" fmla="*/ 3341112 h 3613472"/>
              <a:gd name="connsiteX4" fmla="*/ 2369497 w 3036157"/>
              <a:gd name="connsiteY4" fmla="*/ 3613472 h 3613472"/>
              <a:gd name="connsiteX5" fmla="*/ 1565381 w 3036157"/>
              <a:gd name="connsiteY5" fmla="*/ 913728 h 3613472"/>
              <a:gd name="connsiteX6" fmla="*/ 954952 w 3036157"/>
              <a:gd name="connsiteY6" fmla="*/ 3020201 h 3613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6157" h="3613472">
                <a:moveTo>
                  <a:pt x="954952" y="3020201"/>
                </a:moveTo>
                <a:lnTo>
                  <a:pt x="0" y="682745"/>
                </a:lnTo>
                <a:lnTo>
                  <a:pt x="1671168" y="0"/>
                </a:lnTo>
                <a:lnTo>
                  <a:pt x="3036157" y="3341112"/>
                </a:lnTo>
                <a:lnTo>
                  <a:pt x="2369497" y="3613472"/>
                </a:lnTo>
                <a:lnTo>
                  <a:pt x="1565381" y="913728"/>
                </a:lnTo>
                <a:lnTo>
                  <a:pt x="954952" y="30202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pic>
        <p:nvPicPr>
          <p:cNvPr id="59" name="Graphique 58">
            <a:extLst>
              <a:ext uri="{FF2B5EF4-FFF2-40B4-BE49-F238E27FC236}">
                <a16:creationId xmlns:a16="http://schemas.microsoft.com/office/drawing/2014/main" id="{846A3868-CA32-9AAA-4195-B8D300E017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1673" y="1089838"/>
            <a:ext cx="50032" cy="46434"/>
          </a:xfrm>
          <a:prstGeom prst="rect">
            <a:avLst/>
          </a:prstGeom>
        </p:spPr>
      </p:pic>
      <p:pic>
        <p:nvPicPr>
          <p:cNvPr id="60" name="Graphique 59">
            <a:extLst>
              <a:ext uri="{FF2B5EF4-FFF2-40B4-BE49-F238E27FC236}">
                <a16:creationId xmlns:a16="http://schemas.microsoft.com/office/drawing/2014/main" id="{5FF00893-AA28-69EC-ECBD-B06E97A395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7396" y="1089838"/>
            <a:ext cx="50032" cy="46434"/>
          </a:xfrm>
          <a:prstGeom prst="rect">
            <a:avLst/>
          </a:prstGeom>
        </p:spPr>
      </p:pic>
      <p:pic>
        <p:nvPicPr>
          <p:cNvPr id="61" name="Graphique 60">
            <a:extLst>
              <a:ext uri="{FF2B5EF4-FFF2-40B4-BE49-F238E27FC236}">
                <a16:creationId xmlns:a16="http://schemas.microsoft.com/office/drawing/2014/main" id="{19D691B4-15FF-96A8-ADB6-70A26F31E11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83118" y="1089838"/>
            <a:ext cx="50032" cy="46434"/>
          </a:xfrm>
          <a:prstGeom prst="rect">
            <a:avLst/>
          </a:prstGeom>
        </p:spPr>
      </p:pic>
      <p:pic>
        <p:nvPicPr>
          <p:cNvPr id="62" name="Graphique 61">
            <a:extLst>
              <a:ext uri="{FF2B5EF4-FFF2-40B4-BE49-F238E27FC236}">
                <a16:creationId xmlns:a16="http://schemas.microsoft.com/office/drawing/2014/main" id="{6C535FAC-BC39-391A-1EC0-69C9AF89467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48841" y="1089838"/>
            <a:ext cx="50032" cy="46434"/>
          </a:xfrm>
          <a:prstGeom prst="rect">
            <a:avLst/>
          </a:prstGeom>
        </p:spPr>
      </p:pic>
      <p:pic>
        <p:nvPicPr>
          <p:cNvPr id="63" name="Graphique 62">
            <a:extLst>
              <a:ext uri="{FF2B5EF4-FFF2-40B4-BE49-F238E27FC236}">
                <a16:creationId xmlns:a16="http://schemas.microsoft.com/office/drawing/2014/main" id="{050C2E64-4AA1-7E6C-F93A-AAC51F26DA6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914564" y="1089838"/>
            <a:ext cx="50032" cy="46434"/>
          </a:xfrm>
          <a:prstGeom prst="rect">
            <a:avLst/>
          </a:prstGeom>
        </p:spPr>
      </p:pic>
      <p:pic>
        <p:nvPicPr>
          <p:cNvPr id="64" name="Graphique 63">
            <a:extLst>
              <a:ext uri="{FF2B5EF4-FFF2-40B4-BE49-F238E27FC236}">
                <a16:creationId xmlns:a16="http://schemas.microsoft.com/office/drawing/2014/main" id="{C84C564D-0D5A-944D-55D3-9EC7FB48F6B6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180287" y="1089838"/>
            <a:ext cx="50032" cy="46434"/>
          </a:xfrm>
          <a:prstGeom prst="rect">
            <a:avLst/>
          </a:prstGeom>
        </p:spPr>
      </p:pic>
      <p:pic>
        <p:nvPicPr>
          <p:cNvPr id="65" name="Graphique 64">
            <a:extLst>
              <a:ext uri="{FF2B5EF4-FFF2-40B4-BE49-F238E27FC236}">
                <a16:creationId xmlns:a16="http://schemas.microsoft.com/office/drawing/2014/main" id="{4D52C19B-3289-F42A-A60C-9F64B84D3269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446009" y="1089838"/>
            <a:ext cx="50032" cy="46434"/>
          </a:xfrm>
          <a:prstGeom prst="rect">
            <a:avLst/>
          </a:prstGeom>
        </p:spPr>
      </p:pic>
      <p:pic>
        <p:nvPicPr>
          <p:cNvPr id="66" name="Graphique 65">
            <a:extLst>
              <a:ext uri="{FF2B5EF4-FFF2-40B4-BE49-F238E27FC236}">
                <a16:creationId xmlns:a16="http://schemas.microsoft.com/office/drawing/2014/main" id="{61E4996E-F482-0E0C-7823-056EECE3072E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711733" y="1089838"/>
            <a:ext cx="50032" cy="46434"/>
          </a:xfrm>
          <a:prstGeom prst="rect">
            <a:avLst/>
          </a:prstGeom>
        </p:spPr>
      </p:pic>
      <p:pic>
        <p:nvPicPr>
          <p:cNvPr id="67" name="Graphique 66">
            <a:extLst>
              <a:ext uri="{FF2B5EF4-FFF2-40B4-BE49-F238E27FC236}">
                <a16:creationId xmlns:a16="http://schemas.microsoft.com/office/drawing/2014/main" id="{657F84B7-6A32-3468-C23B-3F691C386FD8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98928" y="1089838"/>
            <a:ext cx="50032" cy="46434"/>
          </a:xfrm>
          <a:prstGeom prst="rect">
            <a:avLst/>
          </a:prstGeom>
        </p:spPr>
      </p:pic>
      <p:grpSp>
        <p:nvGrpSpPr>
          <p:cNvPr id="68" name="Groupe 67">
            <a:extLst>
              <a:ext uri="{FF2B5EF4-FFF2-40B4-BE49-F238E27FC236}">
                <a16:creationId xmlns:a16="http://schemas.microsoft.com/office/drawing/2014/main" id="{11D459C7-6259-B64E-AC45-D641C03105E1}"/>
              </a:ext>
            </a:extLst>
          </p:cNvPr>
          <p:cNvGrpSpPr>
            <a:grpSpLocks noChangeAspect="1"/>
          </p:cNvGrpSpPr>
          <p:nvPr/>
        </p:nvGrpSpPr>
        <p:grpSpPr>
          <a:xfrm>
            <a:off x="448886" y="4154792"/>
            <a:ext cx="1644426" cy="638214"/>
            <a:chOff x="24368289" y="14220455"/>
            <a:chExt cx="24368289" cy="9462446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30C01C54-C327-AA5C-BC0C-90A8A367ECCC}"/>
                </a:ext>
              </a:extLst>
            </p:cNvPr>
            <p:cNvSpPr/>
            <p:nvPr/>
          </p:nvSpPr>
          <p:spPr>
            <a:xfrm>
              <a:off x="24368289" y="15537975"/>
              <a:ext cx="24368289" cy="77421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506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C315B757-2DFC-498F-BAC2-F177D2B701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281626" y="14220455"/>
              <a:ext cx="20187648" cy="9462446"/>
            </a:xfrm>
            <a:custGeom>
              <a:avLst/>
              <a:gdLst>
                <a:gd name="connsiteX0" fmla="*/ 0 w 14214185"/>
                <a:gd name="connsiteY0" fmla="*/ 2766346 h 6462978"/>
                <a:gd name="connsiteX1" fmla="*/ 0 w 14214185"/>
                <a:gd name="connsiteY1" fmla="*/ 3696624 h 6462978"/>
                <a:gd name="connsiteX2" fmla="*/ 14214186 w 14214185"/>
                <a:gd name="connsiteY2" fmla="*/ 6462979 h 6462978"/>
                <a:gd name="connsiteX3" fmla="*/ 14214186 w 14214185"/>
                <a:gd name="connsiteY3" fmla="*/ 0 h 6462978"/>
                <a:gd name="connsiteX4" fmla="*/ 0 w 14214185"/>
                <a:gd name="connsiteY4" fmla="*/ 2766346 h 6462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14185" h="6462978">
                  <a:moveTo>
                    <a:pt x="0" y="2766346"/>
                  </a:moveTo>
                  <a:lnTo>
                    <a:pt x="0" y="3696624"/>
                  </a:lnTo>
                  <a:lnTo>
                    <a:pt x="14214186" y="6462979"/>
                  </a:lnTo>
                  <a:lnTo>
                    <a:pt x="14214186" y="0"/>
                  </a:lnTo>
                  <a:lnTo>
                    <a:pt x="0" y="2766346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</p:grpSp>
      <p:sp>
        <p:nvSpPr>
          <p:cNvPr id="72" name="Forme libre : forme 71">
            <a:extLst>
              <a:ext uri="{FF2B5EF4-FFF2-40B4-BE49-F238E27FC236}">
                <a16:creationId xmlns:a16="http://schemas.microsoft.com/office/drawing/2014/main" id="{02492500-5DF4-F965-58F2-6628CE47F60A}"/>
              </a:ext>
            </a:extLst>
          </p:cNvPr>
          <p:cNvSpPr/>
          <p:nvPr/>
        </p:nvSpPr>
        <p:spPr>
          <a:xfrm rot="337118">
            <a:off x="103309" y="1609881"/>
            <a:ext cx="797308" cy="932148"/>
          </a:xfrm>
          <a:custGeom>
            <a:avLst/>
            <a:gdLst>
              <a:gd name="connsiteX0" fmla="*/ 3223173 w 6083447"/>
              <a:gd name="connsiteY0" fmla="*/ 281392 h 7115984"/>
              <a:gd name="connsiteX1" fmla="*/ 6083447 w 6083447"/>
              <a:gd name="connsiteY1" fmla="*/ 0 h 7115984"/>
              <a:gd name="connsiteX2" fmla="*/ 5505442 w 6083447"/>
              <a:gd name="connsiteY2" fmla="*/ 6596518 h 7115984"/>
              <a:gd name="connsiteX3" fmla="*/ 4146786 w 6083447"/>
              <a:gd name="connsiteY3" fmla="*/ 6734520 h 7115984"/>
              <a:gd name="connsiteX4" fmla="*/ 269299 w 6083447"/>
              <a:gd name="connsiteY4" fmla="*/ 7115984 h 7115984"/>
              <a:gd name="connsiteX5" fmla="*/ 145660 w 6083447"/>
              <a:gd name="connsiteY5" fmla="*/ 5859224 h 7115984"/>
              <a:gd name="connsiteX6" fmla="*/ 0 w 6083447"/>
              <a:gd name="connsiteY6" fmla="*/ 4099072 h 7115984"/>
              <a:gd name="connsiteX7" fmla="*/ 3223173 w 6083447"/>
              <a:gd name="connsiteY7" fmla="*/ 281392 h 7115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83447" h="7115984">
                <a:moveTo>
                  <a:pt x="3223173" y="281392"/>
                </a:moveTo>
                <a:lnTo>
                  <a:pt x="6083447" y="0"/>
                </a:lnTo>
                <a:lnTo>
                  <a:pt x="5505442" y="6596518"/>
                </a:lnTo>
                <a:lnTo>
                  <a:pt x="4146786" y="6734520"/>
                </a:lnTo>
                <a:lnTo>
                  <a:pt x="269299" y="7115984"/>
                </a:lnTo>
                <a:lnTo>
                  <a:pt x="145660" y="5859224"/>
                </a:lnTo>
                <a:lnTo>
                  <a:pt x="0" y="4099072"/>
                </a:lnTo>
                <a:lnTo>
                  <a:pt x="3223173" y="281392"/>
                </a:lnTo>
                <a:close/>
              </a:path>
            </a:pathLst>
          </a:custGeom>
          <a:solidFill>
            <a:srgbClr val="00C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73" name="Forme libre : forme 72">
            <a:extLst>
              <a:ext uri="{FF2B5EF4-FFF2-40B4-BE49-F238E27FC236}">
                <a16:creationId xmlns:a16="http://schemas.microsoft.com/office/drawing/2014/main" id="{29906FA5-BFE7-E634-95E3-CAC56F5ADAC3}"/>
              </a:ext>
            </a:extLst>
          </p:cNvPr>
          <p:cNvSpPr/>
          <p:nvPr/>
        </p:nvSpPr>
        <p:spPr>
          <a:xfrm rot="337118">
            <a:off x="62311" y="1626345"/>
            <a:ext cx="470708" cy="730660"/>
          </a:xfrm>
          <a:custGeom>
            <a:avLst/>
            <a:gdLst>
              <a:gd name="connsiteX0" fmla="*/ 0 w 3591496"/>
              <a:gd name="connsiteY0" fmla="*/ 353328 h 5577832"/>
              <a:gd name="connsiteX1" fmla="*/ 3591496 w 3591496"/>
              <a:gd name="connsiteY1" fmla="*/ 0 h 5577832"/>
              <a:gd name="connsiteX2" fmla="*/ 368323 w 3591496"/>
              <a:gd name="connsiteY2" fmla="*/ 3817680 h 5577832"/>
              <a:gd name="connsiteX3" fmla="*/ 513983 w 3591496"/>
              <a:gd name="connsiteY3" fmla="*/ 5577832 h 5577832"/>
              <a:gd name="connsiteX4" fmla="*/ 0 w 3591496"/>
              <a:gd name="connsiteY4" fmla="*/ 353328 h 55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91496" h="5577832">
                <a:moveTo>
                  <a:pt x="0" y="353328"/>
                </a:moveTo>
                <a:lnTo>
                  <a:pt x="3591496" y="0"/>
                </a:lnTo>
                <a:lnTo>
                  <a:pt x="368323" y="3817680"/>
                </a:lnTo>
                <a:lnTo>
                  <a:pt x="513983" y="5577832"/>
                </a:lnTo>
                <a:lnTo>
                  <a:pt x="0" y="35332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74" name="Forme libre : forme 73">
            <a:extLst>
              <a:ext uri="{FF2B5EF4-FFF2-40B4-BE49-F238E27FC236}">
                <a16:creationId xmlns:a16="http://schemas.microsoft.com/office/drawing/2014/main" id="{2F945CD2-CF85-CDFF-51A0-AD095B2338DA}"/>
              </a:ext>
            </a:extLst>
          </p:cNvPr>
          <p:cNvSpPr/>
          <p:nvPr/>
        </p:nvSpPr>
        <p:spPr>
          <a:xfrm rot="337118">
            <a:off x="647903" y="1637271"/>
            <a:ext cx="406744" cy="888998"/>
          </a:xfrm>
          <a:custGeom>
            <a:avLst/>
            <a:gdLst>
              <a:gd name="connsiteX0" fmla="*/ 1936661 w 3103452"/>
              <a:gd name="connsiteY0" fmla="*/ 52059 h 6786579"/>
              <a:gd name="connsiteX1" fmla="*/ 2465830 w 3103452"/>
              <a:gd name="connsiteY1" fmla="*/ 0 h 6786579"/>
              <a:gd name="connsiteX2" fmla="*/ 3103452 w 3103452"/>
              <a:gd name="connsiteY2" fmla="*/ 6481263 h 6786579"/>
              <a:gd name="connsiteX3" fmla="*/ 0 w 3103452"/>
              <a:gd name="connsiteY3" fmla="*/ 6786579 h 6786579"/>
              <a:gd name="connsiteX4" fmla="*/ 1358656 w 3103452"/>
              <a:gd name="connsiteY4" fmla="*/ 6648577 h 6786579"/>
              <a:gd name="connsiteX5" fmla="*/ 1936661 w 3103452"/>
              <a:gd name="connsiteY5" fmla="*/ 52059 h 6786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03452" h="6786579">
                <a:moveTo>
                  <a:pt x="1936661" y="52059"/>
                </a:moveTo>
                <a:lnTo>
                  <a:pt x="2465830" y="0"/>
                </a:lnTo>
                <a:lnTo>
                  <a:pt x="3103452" y="6481263"/>
                </a:lnTo>
                <a:lnTo>
                  <a:pt x="0" y="6786579"/>
                </a:lnTo>
                <a:lnTo>
                  <a:pt x="1358656" y="6648577"/>
                </a:lnTo>
                <a:lnTo>
                  <a:pt x="1936661" y="5205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76" name="Forme libre : forme 75">
            <a:extLst>
              <a:ext uri="{FF2B5EF4-FFF2-40B4-BE49-F238E27FC236}">
                <a16:creationId xmlns:a16="http://schemas.microsoft.com/office/drawing/2014/main" id="{176872D7-FD66-9316-CA4B-033C089FF6CD}"/>
              </a:ext>
            </a:extLst>
          </p:cNvPr>
          <p:cNvSpPr/>
          <p:nvPr userDrawn="1"/>
        </p:nvSpPr>
        <p:spPr>
          <a:xfrm>
            <a:off x="195539" y="3082009"/>
            <a:ext cx="788520" cy="603954"/>
          </a:xfrm>
          <a:custGeom>
            <a:avLst/>
            <a:gdLst>
              <a:gd name="connsiteX0" fmla="*/ 7088636 w 7088636"/>
              <a:gd name="connsiteY0" fmla="*/ 0 h 5432256"/>
              <a:gd name="connsiteX1" fmla="*/ 7088636 w 7088636"/>
              <a:gd name="connsiteY1" fmla="*/ 2096934 h 5432256"/>
              <a:gd name="connsiteX2" fmla="*/ 4760816 w 7088636"/>
              <a:gd name="connsiteY2" fmla="*/ 5432256 h 5432256"/>
              <a:gd name="connsiteX3" fmla="*/ 0 w 7088636"/>
              <a:gd name="connsiteY3" fmla="*/ 5432256 h 5432256"/>
              <a:gd name="connsiteX4" fmla="*/ 0 w 7088636"/>
              <a:gd name="connsiteY4" fmla="*/ 2533438 h 5432256"/>
              <a:gd name="connsiteX5" fmla="*/ 7088636 w 7088636"/>
              <a:gd name="connsiteY5" fmla="*/ 0 h 5432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88636" h="5432256">
                <a:moveTo>
                  <a:pt x="7088636" y="0"/>
                </a:moveTo>
                <a:lnTo>
                  <a:pt x="7088636" y="2096934"/>
                </a:lnTo>
                <a:lnTo>
                  <a:pt x="4760816" y="5432256"/>
                </a:lnTo>
                <a:lnTo>
                  <a:pt x="0" y="5432256"/>
                </a:lnTo>
                <a:lnTo>
                  <a:pt x="0" y="2533438"/>
                </a:lnTo>
                <a:lnTo>
                  <a:pt x="7088636" y="0"/>
                </a:lnTo>
                <a:close/>
              </a:path>
            </a:pathLst>
          </a:custGeom>
          <a:solidFill>
            <a:srgbClr val="F10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77" name="Forme libre : forme 76">
            <a:extLst>
              <a:ext uri="{FF2B5EF4-FFF2-40B4-BE49-F238E27FC236}">
                <a16:creationId xmlns:a16="http://schemas.microsoft.com/office/drawing/2014/main" id="{49B4CF14-B48B-C1AF-1375-A9EFA6D5FC87}"/>
              </a:ext>
            </a:extLst>
          </p:cNvPr>
          <p:cNvSpPr/>
          <p:nvPr userDrawn="1"/>
        </p:nvSpPr>
        <p:spPr>
          <a:xfrm>
            <a:off x="195539" y="2961902"/>
            <a:ext cx="788520" cy="401772"/>
          </a:xfrm>
          <a:custGeom>
            <a:avLst/>
            <a:gdLst>
              <a:gd name="connsiteX0" fmla="*/ 0 w 7088636"/>
              <a:gd name="connsiteY0" fmla="*/ 0 h 3613734"/>
              <a:gd name="connsiteX1" fmla="*/ 7088636 w 7088636"/>
              <a:gd name="connsiteY1" fmla="*/ 0 h 3613734"/>
              <a:gd name="connsiteX2" fmla="*/ 7088636 w 7088636"/>
              <a:gd name="connsiteY2" fmla="*/ 1080296 h 3613734"/>
              <a:gd name="connsiteX3" fmla="*/ 0 w 7088636"/>
              <a:gd name="connsiteY3" fmla="*/ 3613734 h 3613734"/>
              <a:gd name="connsiteX4" fmla="*/ 0 w 7088636"/>
              <a:gd name="connsiteY4" fmla="*/ 0 h 3613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8636" h="3613734">
                <a:moveTo>
                  <a:pt x="0" y="0"/>
                </a:moveTo>
                <a:lnTo>
                  <a:pt x="7088636" y="0"/>
                </a:lnTo>
                <a:lnTo>
                  <a:pt x="7088636" y="1080296"/>
                </a:lnTo>
                <a:lnTo>
                  <a:pt x="0" y="3613734"/>
                </a:lnTo>
                <a:lnTo>
                  <a:pt x="0" y="0"/>
                </a:lnTo>
                <a:close/>
              </a:path>
            </a:pathLst>
          </a:custGeom>
          <a:solidFill>
            <a:srgbClr val="C300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sp>
        <p:nvSpPr>
          <p:cNvPr id="78" name="Forme libre : forme 77">
            <a:extLst>
              <a:ext uri="{FF2B5EF4-FFF2-40B4-BE49-F238E27FC236}">
                <a16:creationId xmlns:a16="http://schemas.microsoft.com/office/drawing/2014/main" id="{E8ADB176-0EE2-3B80-5B45-F82A19748CDA}"/>
              </a:ext>
            </a:extLst>
          </p:cNvPr>
          <p:cNvSpPr/>
          <p:nvPr userDrawn="1"/>
        </p:nvSpPr>
        <p:spPr>
          <a:xfrm>
            <a:off x="725119" y="3315144"/>
            <a:ext cx="258940" cy="370818"/>
          </a:xfrm>
          <a:custGeom>
            <a:avLst/>
            <a:gdLst>
              <a:gd name="connsiteX0" fmla="*/ 2327820 w 2327820"/>
              <a:gd name="connsiteY0" fmla="*/ 0 h 3335322"/>
              <a:gd name="connsiteX1" fmla="*/ 2327820 w 2327820"/>
              <a:gd name="connsiteY1" fmla="*/ 3335322 h 3335322"/>
              <a:gd name="connsiteX2" fmla="*/ 0 w 2327820"/>
              <a:gd name="connsiteY2" fmla="*/ 3335322 h 3335322"/>
              <a:gd name="connsiteX3" fmla="*/ 2327820 w 2327820"/>
              <a:gd name="connsiteY3" fmla="*/ 0 h 333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7820" h="3335322">
                <a:moveTo>
                  <a:pt x="2327820" y="0"/>
                </a:moveTo>
                <a:lnTo>
                  <a:pt x="2327820" y="3335322"/>
                </a:lnTo>
                <a:lnTo>
                  <a:pt x="0" y="3335322"/>
                </a:lnTo>
                <a:lnTo>
                  <a:pt x="2327820" y="0"/>
                </a:lnTo>
                <a:close/>
              </a:path>
            </a:pathLst>
          </a:custGeom>
          <a:solidFill>
            <a:srgbClr val="C300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506"/>
          </a:p>
        </p:txBody>
      </p:sp>
      <p:pic>
        <p:nvPicPr>
          <p:cNvPr id="80" name="Graphique 79">
            <a:extLst>
              <a:ext uri="{FF2B5EF4-FFF2-40B4-BE49-F238E27FC236}">
                <a16:creationId xmlns:a16="http://schemas.microsoft.com/office/drawing/2014/main" id="{9377B018-55C9-1425-1AE0-DF9BA4772133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918773" y="1089838"/>
            <a:ext cx="50032" cy="46434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F126999-6A2C-C084-E804-A9B081154096}"/>
              </a:ext>
            </a:extLst>
          </p:cNvPr>
          <p:cNvSpPr txBox="1"/>
          <p:nvPr userDrawn="1"/>
        </p:nvSpPr>
        <p:spPr>
          <a:xfrm>
            <a:off x="432190" y="350494"/>
            <a:ext cx="4571412" cy="611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373">
                <a:latin typeface="+mj-lt"/>
              </a:rPr>
              <a:t>Boîte à outils </a:t>
            </a:r>
            <a:endParaRPr lang="fr-FR" sz="1874">
              <a:latin typeface="Avenir LT Std 35 Light" panose="020B0402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67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.Text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F0E94B3D-B435-5A2F-8FAD-51AD1FFB716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881" y="417140"/>
            <a:ext cx="5186784" cy="567992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1499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49">
                <a:solidFill>
                  <a:srgbClr val="C80E0E"/>
                </a:solidFill>
                <a:latin typeface="+mj-lt"/>
              </a:defRPr>
            </a:lvl2pPr>
            <a:lvl3pPr>
              <a:defRPr sz="1499"/>
            </a:lvl3pPr>
          </a:lstStyle>
          <a:p>
            <a:pPr lvl="1"/>
            <a:r>
              <a:rPr lang="fr-FR"/>
              <a:t>Vid ut quunt litiuntiore</a:t>
            </a:r>
          </a:p>
          <a:p>
            <a:pPr lvl="0"/>
            <a:r>
              <a:rPr lang="fr-FR"/>
              <a:t>Sous-titre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EA746E87-19AA-FD0A-29E8-F0D33647DE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63108" y="1714500"/>
            <a:ext cx="4741156" cy="2603918"/>
          </a:xfrm>
        </p:spPr>
        <p:txBody>
          <a:bodyPr/>
          <a:lstStyle>
            <a:lvl1pPr>
              <a:defRPr/>
            </a:lvl1pPr>
            <a:lvl2pPr marL="121438" indent="-121438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2pPr>
            <a:lvl3pPr>
              <a:defRPr>
                <a:solidFill>
                  <a:srgbClr val="C80E0E"/>
                </a:solidFill>
              </a:defRPr>
            </a:lvl3pPr>
          </a:lstStyle>
          <a:p>
            <a:pPr lvl="0"/>
            <a:r>
              <a:rPr lang="fr-FR"/>
              <a:t>Atiur atissi doluptEhebem haet; ost porai tifecru nclu dem aremper</a:t>
            </a:r>
          </a:p>
          <a:p>
            <a:pPr lvl="0"/>
            <a:r>
              <a:rPr lang="fr-FR"/>
              <a:t>ionsuperis publius upimis. Etrae mordius omnimis, non sent</a:t>
            </a:r>
          </a:p>
          <a:p>
            <a:pPr lvl="0"/>
            <a:r>
              <a:rPr lang="fr-FR"/>
              <a:t>Gulicum tussustrae publiis clere cios bonsulo stracchicae culvit.</a:t>
            </a:r>
          </a:p>
          <a:p>
            <a:pPr lvl="0"/>
            <a:r>
              <a:rPr lang="fr-FR"/>
              <a:t>Escessignos, ora, musq uidiend uconsus, constiam quei con taris</a:t>
            </a:r>
          </a:p>
          <a:p>
            <a:pPr lvl="0"/>
            <a:r>
              <a:rPr lang="fr-FR"/>
              <a:t>int. Fultor pereis hacta, quem deo, quidem aut publii posteris ad</a:t>
            </a:r>
          </a:p>
          <a:p>
            <a:pPr lvl="0"/>
            <a:r>
              <a:rPr lang="fr-FR"/>
              <a:t>nesid potem casdam sus ia.</a:t>
            </a:r>
          </a:p>
          <a:p>
            <a:pPr lvl="0"/>
            <a:endParaRPr lang="fr-FR"/>
          </a:p>
          <a:p>
            <a:pPr lvl="2"/>
            <a:r>
              <a:rPr lang="fr-FR"/>
              <a:t>Sendachuitil hoc, cionsus acie maci cupil ocum nos, iam perum</a:t>
            </a:r>
          </a:p>
          <a:p>
            <a:pPr lvl="2"/>
            <a:r>
              <a:rPr lang="fr-FR"/>
              <a:t>intilicaet ad iaedeores vivas fue inatiquo.</a:t>
            </a:r>
          </a:p>
          <a:p>
            <a:pPr lvl="0"/>
            <a:endParaRPr lang="fr-FR"/>
          </a:p>
          <a:p>
            <a:pPr lvl="1"/>
            <a:r>
              <a:rPr lang="fr-FR"/>
              <a:t>Etrae mordius omnimis non sent Gulicum tussustrae.</a:t>
            </a:r>
          </a:p>
          <a:p>
            <a:pPr lvl="1"/>
            <a:r>
              <a:rPr lang="fr-FR"/>
              <a:t>Clere cios bonsulo stracchicae culvit.</a:t>
            </a:r>
          </a:p>
          <a:p>
            <a:pPr lvl="1"/>
            <a:r>
              <a:rPr lang="fr-FR"/>
              <a:t>Escessignos, ora, musq uidiend uconsus constiam int.</a:t>
            </a:r>
          </a:p>
          <a:p>
            <a:pPr lvl="1"/>
            <a:r>
              <a:rPr lang="fr-FR"/>
              <a:t>Fultor pereis hacta.</a:t>
            </a:r>
          </a:p>
        </p:txBody>
      </p:sp>
      <p:sp>
        <p:nvSpPr>
          <p:cNvPr id="8" name="Espace réservé pour une image  36">
            <a:extLst>
              <a:ext uri="{FF2B5EF4-FFF2-40B4-BE49-F238E27FC236}">
                <a16:creationId xmlns:a16="http://schemas.microsoft.com/office/drawing/2014/main" id="{3318400B-1E68-5404-9976-4B28AA6A25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759137" y="0"/>
            <a:ext cx="3384863" cy="985132"/>
          </a:xfrm>
          <a:custGeom>
            <a:avLst/>
            <a:gdLst>
              <a:gd name="connsiteX0" fmla="*/ 0 w 9021600"/>
              <a:gd name="connsiteY0" fmla="*/ 0 h 2627018"/>
              <a:gd name="connsiteX1" fmla="*/ 9021600 w 9021600"/>
              <a:gd name="connsiteY1" fmla="*/ 0 h 2627018"/>
              <a:gd name="connsiteX2" fmla="*/ 9021600 w 9021600"/>
              <a:gd name="connsiteY2" fmla="*/ 2627018 h 2627018"/>
              <a:gd name="connsiteX3" fmla="*/ 0 w 9021600"/>
              <a:gd name="connsiteY3" fmla="*/ 2627018 h 2627018"/>
              <a:gd name="connsiteX4" fmla="*/ 0 w 9021600"/>
              <a:gd name="connsiteY4" fmla="*/ 0 h 2627018"/>
              <a:gd name="connsiteX0" fmla="*/ 0 w 9021600"/>
              <a:gd name="connsiteY0" fmla="*/ 0 h 2627018"/>
              <a:gd name="connsiteX1" fmla="*/ 9021600 w 9021600"/>
              <a:gd name="connsiteY1" fmla="*/ 0 h 2627018"/>
              <a:gd name="connsiteX2" fmla="*/ 9021600 w 9021600"/>
              <a:gd name="connsiteY2" fmla="*/ 2627018 h 2627018"/>
              <a:gd name="connsiteX3" fmla="*/ 9021600 w 9021600"/>
              <a:gd name="connsiteY3" fmla="*/ 2627018 h 2627018"/>
              <a:gd name="connsiteX4" fmla="*/ 0 w 9021600"/>
              <a:gd name="connsiteY4" fmla="*/ 0 h 2627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21600" h="2627018">
                <a:moveTo>
                  <a:pt x="0" y="0"/>
                </a:moveTo>
                <a:lnTo>
                  <a:pt x="9021600" y="0"/>
                </a:lnTo>
                <a:lnTo>
                  <a:pt x="9021600" y="2627018"/>
                </a:lnTo>
                <a:lnTo>
                  <a:pt x="9021600" y="26270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EB5E5E"/>
              </a:gs>
              <a:gs pos="50000">
                <a:srgbClr val="D93535"/>
              </a:gs>
              <a:gs pos="100000">
                <a:srgbClr val="C70D0D"/>
              </a:gs>
            </a:gsLst>
            <a:lin ang="0" scaled="1"/>
          </a:gradFill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image6</a:t>
            </a:r>
          </a:p>
        </p:txBody>
      </p:sp>
    </p:spTree>
    <p:extLst>
      <p:ext uri="{BB962C8B-B14F-4D97-AF65-F5344CB8AC3E}">
        <p14:creationId xmlns:p14="http://schemas.microsoft.com/office/powerpoint/2010/main" val="75485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.Text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E1C1BB6-9867-9344-8FED-9C7E1DE68F0E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F0E94B3D-B435-5A2F-8FAD-51AD1FFB716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881" y="417140"/>
            <a:ext cx="5186784" cy="567992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1499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49">
                <a:solidFill>
                  <a:srgbClr val="C80E0E"/>
                </a:solidFill>
                <a:latin typeface="+mj-lt"/>
              </a:defRPr>
            </a:lvl2pPr>
            <a:lvl3pPr>
              <a:defRPr sz="1499"/>
            </a:lvl3pPr>
          </a:lstStyle>
          <a:p>
            <a:pPr lvl="1"/>
            <a:r>
              <a:rPr lang="fr-FR"/>
              <a:t>Vid ut quunt litiuntiore</a:t>
            </a:r>
          </a:p>
          <a:p>
            <a:pPr lvl="0"/>
            <a:r>
              <a:rPr lang="fr-FR"/>
              <a:t>Sous-titre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EA746E87-19AA-FD0A-29E8-F0D33647DE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63108" y="1714500"/>
            <a:ext cx="4741156" cy="2603918"/>
          </a:xfrm>
        </p:spPr>
        <p:txBody>
          <a:bodyPr/>
          <a:lstStyle>
            <a:lvl1pPr>
              <a:defRPr/>
            </a:lvl1pPr>
            <a:lvl2pPr marL="121438" indent="-121438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2pPr>
            <a:lvl3pPr>
              <a:defRPr>
                <a:solidFill>
                  <a:srgbClr val="C80E0E"/>
                </a:solidFill>
              </a:defRPr>
            </a:lvl3pPr>
          </a:lstStyle>
          <a:p>
            <a:pPr lvl="0"/>
            <a:r>
              <a:rPr lang="fr-FR"/>
              <a:t>Atiur atissi doluptEhebem haet; ost porai tifecru nclu dem aremper</a:t>
            </a:r>
          </a:p>
          <a:p>
            <a:pPr lvl="0"/>
            <a:r>
              <a:rPr lang="fr-FR"/>
              <a:t>ionsuperis publius upimis. Etrae mordius omnimis, non sent</a:t>
            </a:r>
          </a:p>
          <a:p>
            <a:pPr lvl="0"/>
            <a:r>
              <a:rPr lang="fr-FR"/>
              <a:t>Gulicum tussustrae publiis clere cios bonsulo stracchicae culvit.</a:t>
            </a:r>
          </a:p>
          <a:p>
            <a:pPr lvl="0"/>
            <a:r>
              <a:rPr lang="fr-FR"/>
              <a:t>Escessignos, ora, musq uidiend uconsus, constiam quei con taris</a:t>
            </a:r>
          </a:p>
          <a:p>
            <a:pPr lvl="0"/>
            <a:r>
              <a:rPr lang="fr-FR"/>
              <a:t>int. Fultor pereis hacta, quem deo, quidem aut publii posteris ad</a:t>
            </a:r>
          </a:p>
          <a:p>
            <a:pPr lvl="0"/>
            <a:r>
              <a:rPr lang="fr-FR"/>
              <a:t>nesid potem casdam sus ia.</a:t>
            </a:r>
          </a:p>
          <a:p>
            <a:pPr lvl="0"/>
            <a:endParaRPr lang="fr-FR"/>
          </a:p>
          <a:p>
            <a:pPr lvl="2"/>
            <a:r>
              <a:rPr lang="fr-FR"/>
              <a:t>Sendachuitil hoc, cionsus acie maci cupil ocum nos, iam perum</a:t>
            </a:r>
          </a:p>
          <a:p>
            <a:pPr lvl="2"/>
            <a:r>
              <a:rPr lang="fr-FR"/>
              <a:t>intilicaet ad iaedeores vivas fue inatiquo.</a:t>
            </a:r>
          </a:p>
          <a:p>
            <a:pPr lvl="0"/>
            <a:endParaRPr lang="fr-FR"/>
          </a:p>
          <a:p>
            <a:pPr lvl="1"/>
            <a:r>
              <a:rPr lang="fr-FR"/>
              <a:t>Etrae mordius omnimis non sent Gulicum tussustrae.</a:t>
            </a:r>
          </a:p>
          <a:p>
            <a:pPr lvl="1"/>
            <a:r>
              <a:rPr lang="fr-FR"/>
              <a:t>Clere cios bonsulo stracchicae culvit.</a:t>
            </a:r>
          </a:p>
          <a:p>
            <a:pPr lvl="1"/>
            <a:r>
              <a:rPr lang="fr-FR"/>
              <a:t>Escessignos, ora, musq uidiend uconsus constiam int.</a:t>
            </a:r>
          </a:p>
          <a:p>
            <a:pPr lvl="1"/>
            <a:r>
              <a:rPr lang="fr-FR"/>
              <a:t>Fultor pereis hacta.</a:t>
            </a:r>
          </a:p>
        </p:txBody>
      </p:sp>
      <p:sp>
        <p:nvSpPr>
          <p:cNvPr id="8" name="Espace réservé pour une image  36">
            <a:extLst>
              <a:ext uri="{FF2B5EF4-FFF2-40B4-BE49-F238E27FC236}">
                <a16:creationId xmlns:a16="http://schemas.microsoft.com/office/drawing/2014/main" id="{3318400B-1E68-5404-9976-4B28AA6A25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759137" y="0"/>
            <a:ext cx="3384863" cy="985132"/>
          </a:xfrm>
          <a:custGeom>
            <a:avLst/>
            <a:gdLst>
              <a:gd name="connsiteX0" fmla="*/ 0 w 9021600"/>
              <a:gd name="connsiteY0" fmla="*/ 0 h 2627018"/>
              <a:gd name="connsiteX1" fmla="*/ 9021600 w 9021600"/>
              <a:gd name="connsiteY1" fmla="*/ 0 h 2627018"/>
              <a:gd name="connsiteX2" fmla="*/ 9021600 w 9021600"/>
              <a:gd name="connsiteY2" fmla="*/ 2627018 h 2627018"/>
              <a:gd name="connsiteX3" fmla="*/ 0 w 9021600"/>
              <a:gd name="connsiteY3" fmla="*/ 2627018 h 2627018"/>
              <a:gd name="connsiteX4" fmla="*/ 0 w 9021600"/>
              <a:gd name="connsiteY4" fmla="*/ 0 h 2627018"/>
              <a:gd name="connsiteX0" fmla="*/ 0 w 9021600"/>
              <a:gd name="connsiteY0" fmla="*/ 0 h 2627018"/>
              <a:gd name="connsiteX1" fmla="*/ 9021600 w 9021600"/>
              <a:gd name="connsiteY1" fmla="*/ 0 h 2627018"/>
              <a:gd name="connsiteX2" fmla="*/ 9021600 w 9021600"/>
              <a:gd name="connsiteY2" fmla="*/ 2627018 h 2627018"/>
              <a:gd name="connsiteX3" fmla="*/ 9021600 w 9021600"/>
              <a:gd name="connsiteY3" fmla="*/ 2627018 h 2627018"/>
              <a:gd name="connsiteX4" fmla="*/ 0 w 9021600"/>
              <a:gd name="connsiteY4" fmla="*/ 0 h 2627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21600" h="2627018">
                <a:moveTo>
                  <a:pt x="0" y="0"/>
                </a:moveTo>
                <a:lnTo>
                  <a:pt x="9021600" y="0"/>
                </a:lnTo>
                <a:lnTo>
                  <a:pt x="9021600" y="2627018"/>
                </a:lnTo>
                <a:lnTo>
                  <a:pt x="9021600" y="26270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EB5E5E"/>
              </a:gs>
              <a:gs pos="50000">
                <a:srgbClr val="D93535"/>
              </a:gs>
              <a:gs pos="100000">
                <a:srgbClr val="C70D0D"/>
              </a:gs>
            </a:gsLst>
            <a:lin ang="0" scaled="1"/>
          </a:gradFill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image6</a:t>
            </a:r>
          </a:p>
        </p:txBody>
      </p:sp>
    </p:spTree>
    <p:extLst>
      <p:ext uri="{BB962C8B-B14F-4D97-AF65-F5344CB8AC3E}">
        <p14:creationId xmlns:p14="http://schemas.microsoft.com/office/powerpoint/2010/main" val="136075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.Texte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09643BA-1D61-8246-8621-1BB76EDCDA84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1732CE59-748F-3A82-3B02-FDF8A19716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880" y="1378078"/>
            <a:ext cx="1920288" cy="1053494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49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sz="3296" b="0">
                <a:solidFill>
                  <a:srgbClr val="264FC4"/>
                </a:solidFill>
                <a:latin typeface="+mj-lt"/>
              </a:defRPr>
            </a:lvl3pPr>
          </a:lstStyle>
          <a:p>
            <a:pPr lvl="2"/>
            <a:r>
              <a:rPr lang="fr-FR"/>
              <a:t>1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72427529-67CC-0975-093F-352549F577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563957" y="1378078"/>
            <a:ext cx="1920288" cy="1052724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lang="fr-FR" sz="94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296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537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2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2260B0A7-A4C8-F518-47D4-A384CC1C34A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49033" y="1378078"/>
            <a:ext cx="1920288" cy="1052724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lang="fr-FR" sz="94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296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537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3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606DF007-C5AB-3AD4-17C6-1FDB6AC6F76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734110" y="1378078"/>
            <a:ext cx="1920288" cy="1052724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49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296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537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4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18" name="Espace réservé du graphique SmartArt 17">
            <a:extLst>
              <a:ext uri="{FF2B5EF4-FFF2-40B4-BE49-F238E27FC236}">
                <a16:creationId xmlns:a16="http://schemas.microsoft.com/office/drawing/2014/main" id="{DD193A92-96F6-EECC-42E0-9BA7C7ECC88E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479651" y="476023"/>
            <a:ext cx="200017" cy="185516"/>
          </a:xfrm>
          <a:custGeom>
            <a:avLst/>
            <a:gdLst>
              <a:gd name="connsiteX0" fmla="*/ 1 w 533102"/>
              <a:gd name="connsiteY0" fmla="*/ 0 h 494708"/>
              <a:gd name="connsiteX1" fmla="*/ 533098 w 533102"/>
              <a:gd name="connsiteY1" fmla="*/ 179612 h 494708"/>
              <a:gd name="connsiteX2" fmla="*/ 533102 w 533102"/>
              <a:gd name="connsiteY2" fmla="*/ 342486 h 494708"/>
              <a:gd name="connsiteX3" fmla="*/ 0 w 533102"/>
              <a:gd name="connsiteY3" fmla="*/ 494708 h 49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102" h="494708">
                <a:moveTo>
                  <a:pt x="1" y="0"/>
                </a:moveTo>
                <a:lnTo>
                  <a:pt x="533098" y="179612"/>
                </a:lnTo>
                <a:lnTo>
                  <a:pt x="533102" y="342486"/>
                </a:lnTo>
                <a:lnTo>
                  <a:pt x="0" y="494708"/>
                </a:lnTo>
                <a:close/>
              </a:path>
            </a:pathLst>
          </a:custGeom>
          <a:solidFill>
            <a:srgbClr val="508ECC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B6F44AF5-B621-9798-4F8D-AE142CA0EA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78880" y="2854541"/>
            <a:ext cx="1920288" cy="1052724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49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296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537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5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61F1DB41-D982-D006-22C7-BA40926D96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563957" y="2854541"/>
            <a:ext cx="1920288" cy="1052724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lang="fr-FR" sz="94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296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537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6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64A600C9-BB05-9AFB-CC63-DDB9029726A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649033" y="2854541"/>
            <a:ext cx="1920288" cy="1052724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lang="fr-FR" sz="949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296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537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7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E10E6547-3B75-86A9-7138-277CC19DFF7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734110" y="2854541"/>
            <a:ext cx="1920288" cy="1052724"/>
          </a:xfrm>
          <a:prstGeom prst="rect">
            <a:avLst/>
          </a:prstGeom>
        </p:spPr>
        <p:txBody>
          <a:bodyPr wrap="square" numCol="1" spcCol="216000">
            <a:spAutoFit/>
          </a:bodyPr>
          <a:lstStyle>
            <a:lvl1pPr>
              <a:defRPr sz="949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Aft>
                <a:spcPts val="225"/>
              </a:spcAft>
              <a:buSzPct val="60000"/>
              <a:buFont typeface="Arial" panose="020B0604020202020204" pitchFamily="34" charset="0"/>
              <a:buNone/>
              <a:defRPr sz="1499" b="0">
                <a:solidFill>
                  <a:srgbClr val="264FC4"/>
                </a:solidFill>
                <a:latin typeface="+mj-lt"/>
              </a:defRPr>
            </a:lvl2pPr>
            <a:lvl3pPr>
              <a:lnSpc>
                <a:spcPct val="80000"/>
              </a:lnSpc>
              <a:defRPr lang="fr-FR" sz="3296" b="0" kern="1200" dirty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3pPr>
          </a:lstStyle>
          <a:p>
            <a:pPr marL="0" lvl="2" indent="0" algn="l" defTabSz="342537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/>
              <a:t>8</a:t>
            </a:r>
          </a:p>
          <a:p>
            <a:pPr lvl="1"/>
            <a:r>
              <a:rPr lang="fr-FR"/>
              <a:t>Titre </a:t>
            </a:r>
            <a:r>
              <a:rPr lang="fr-FR" err="1"/>
              <a:t>lorem</a:t>
            </a:r>
            <a:r>
              <a:rPr lang="fr-FR"/>
              <a:t> ipsum</a:t>
            </a:r>
          </a:p>
          <a:p>
            <a:pPr lvl="0"/>
            <a:r>
              <a:rPr lang="fr-FR" err="1"/>
              <a:t>Atiur</a:t>
            </a:r>
            <a:r>
              <a:rPr lang="fr-FR"/>
              <a:t> </a:t>
            </a:r>
            <a:r>
              <a:rPr lang="fr-FR" err="1"/>
              <a:t>atissi</a:t>
            </a:r>
            <a:r>
              <a:rPr lang="fr-FR"/>
              <a:t> </a:t>
            </a:r>
            <a:r>
              <a:rPr lang="fr-FR" err="1"/>
              <a:t>dolupt</a:t>
            </a:r>
            <a:r>
              <a:rPr lang="fr-FR"/>
              <a:t> </a:t>
            </a:r>
            <a:r>
              <a:rPr lang="fr-FR" err="1"/>
              <a:t>ehebem</a:t>
            </a:r>
            <a:r>
              <a:rPr lang="fr-FR"/>
              <a:t> </a:t>
            </a:r>
            <a:r>
              <a:rPr lang="fr-FR" err="1"/>
              <a:t>haet</a:t>
            </a:r>
            <a:r>
              <a:rPr lang="fr-FR"/>
              <a:t>;</a:t>
            </a:r>
          </a:p>
          <a:p>
            <a:pPr lvl="0"/>
            <a:r>
              <a:rPr lang="fr-FR"/>
              <a:t>ost </a:t>
            </a:r>
            <a:r>
              <a:rPr lang="fr-FR" err="1"/>
              <a:t>porai</a:t>
            </a:r>
            <a:r>
              <a:rPr lang="fr-FR"/>
              <a:t> </a:t>
            </a:r>
            <a:r>
              <a:rPr lang="fr-FR" err="1"/>
              <a:t>tifecru</a:t>
            </a:r>
            <a:r>
              <a:rPr lang="fr-FR"/>
              <a:t> n-</a:t>
            </a:r>
            <a:r>
              <a:rPr lang="fr-FR" err="1"/>
              <a:t>cludem</a:t>
            </a:r>
            <a:r>
              <a:rPr lang="fr-FR"/>
              <a:t> </a:t>
            </a:r>
            <a:r>
              <a:rPr lang="fr-FR" err="1"/>
              <a:t>aremper</a:t>
            </a:r>
            <a:endParaRPr lang="fr-FR"/>
          </a:p>
          <a:p>
            <a:pPr lvl="0"/>
            <a:r>
              <a:rPr lang="fr-FR" err="1"/>
              <a:t>ionsuperis</a:t>
            </a:r>
            <a:r>
              <a:rPr lang="fr-FR"/>
              <a:t> </a:t>
            </a:r>
            <a:r>
              <a:rPr lang="fr-FR" err="1"/>
              <a:t>publius</a:t>
            </a:r>
            <a:r>
              <a:rPr lang="fr-FR"/>
              <a:t> </a:t>
            </a:r>
            <a:r>
              <a:rPr lang="fr-FR" err="1"/>
              <a:t>upimis</a:t>
            </a:r>
            <a:r>
              <a:rPr lang="fr-FR"/>
              <a:t>.</a:t>
            </a:r>
          </a:p>
        </p:txBody>
      </p:sp>
      <p:sp>
        <p:nvSpPr>
          <p:cNvPr id="24" name="Espace réservé du texte 11">
            <a:extLst>
              <a:ext uri="{FF2B5EF4-FFF2-40B4-BE49-F238E27FC236}">
                <a16:creationId xmlns:a16="http://schemas.microsoft.com/office/drawing/2014/main" id="{DFA39929-47CD-791A-B96F-CBE43EB2C99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1416" y="420836"/>
            <a:ext cx="7882982" cy="560603"/>
          </a:xfrm>
          <a:prstGeom prst="rect">
            <a:avLst/>
          </a:prstGeom>
        </p:spPr>
        <p:txBody>
          <a:bodyPr/>
          <a:lstStyle>
            <a:lvl1pPr>
              <a:defRPr lang="fr-FR" sz="2297" kern="1200" dirty="0" smtClean="0">
                <a:solidFill>
                  <a:srgbClr val="264FC4"/>
                </a:solidFill>
                <a:latin typeface="+mj-lt"/>
                <a:ea typeface="+mn-ea"/>
                <a:cs typeface="+mn-cs"/>
              </a:defRPr>
            </a:lvl1pPr>
            <a:lvl2pPr marL="6344" indent="0">
              <a:lnSpc>
                <a:spcPct val="88000"/>
              </a:lnSpc>
              <a:tabLst/>
              <a:defRPr lang="fr-FR" sz="1499" kern="1200" dirty="0" smtClean="0">
                <a:solidFill>
                  <a:srgbClr val="264FC4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Titre de la slide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415959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.Text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F0E94B3D-B435-5A2F-8FAD-51AD1FFB716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881" y="417141"/>
            <a:ext cx="5186784" cy="575350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1499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49">
                <a:solidFill>
                  <a:srgbClr val="C80E0E"/>
                </a:solidFill>
                <a:latin typeface="+mj-lt"/>
              </a:defRPr>
            </a:lvl2pPr>
            <a:lvl3pPr>
              <a:defRPr sz="1499"/>
            </a:lvl3pPr>
          </a:lstStyle>
          <a:p>
            <a:pPr lvl="1"/>
            <a:r>
              <a:rPr lang="fr-FR"/>
              <a:t>Vid ut quunt litiuntiore</a:t>
            </a:r>
          </a:p>
          <a:p>
            <a:pPr lvl="0"/>
            <a:r>
              <a:rPr lang="fr-FR"/>
              <a:t>Sous-titre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EA746E87-19AA-FD0A-29E8-F0D33647DE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63109" y="1714502"/>
            <a:ext cx="4741157" cy="2603501"/>
          </a:xfrm>
        </p:spPr>
        <p:txBody>
          <a:bodyPr/>
          <a:lstStyle>
            <a:lvl1pPr>
              <a:defRPr/>
            </a:lvl1pPr>
            <a:lvl2pPr marL="121438" indent="-121438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2pPr>
            <a:lvl3pPr>
              <a:defRPr>
                <a:solidFill>
                  <a:srgbClr val="C80E0E"/>
                </a:solidFill>
              </a:defRPr>
            </a:lvl3pPr>
          </a:lstStyle>
          <a:p>
            <a:pPr lvl="0"/>
            <a:r>
              <a:rPr lang="fr-FR"/>
              <a:t>Atiur atissi doluptEhebem haet; ost porai tifecru nclu dem aremper</a:t>
            </a:r>
          </a:p>
          <a:p>
            <a:pPr lvl="0"/>
            <a:r>
              <a:rPr lang="fr-FR"/>
              <a:t>ionsuperis publius upimis. Etrae mordius omnimis, non sent</a:t>
            </a:r>
          </a:p>
          <a:p>
            <a:pPr lvl="0"/>
            <a:r>
              <a:rPr lang="fr-FR"/>
              <a:t>Gulicum tussustrae publiis clere cios bonsulo stracchicae culvit.</a:t>
            </a:r>
          </a:p>
          <a:p>
            <a:pPr lvl="0"/>
            <a:r>
              <a:rPr lang="fr-FR"/>
              <a:t>Escessignos, ora, musq uidiend uconsus, constiam quei con taris</a:t>
            </a:r>
          </a:p>
          <a:p>
            <a:pPr lvl="0"/>
            <a:r>
              <a:rPr lang="fr-FR"/>
              <a:t>int. Fultor pereis hacta, quem deo, quidem aut publii posteris ad</a:t>
            </a:r>
          </a:p>
          <a:p>
            <a:pPr lvl="0"/>
            <a:r>
              <a:rPr lang="fr-FR"/>
              <a:t>nesid potem casdam sus ia.</a:t>
            </a:r>
          </a:p>
          <a:p>
            <a:pPr lvl="0"/>
            <a:endParaRPr lang="fr-FR"/>
          </a:p>
          <a:p>
            <a:pPr lvl="2"/>
            <a:r>
              <a:rPr lang="fr-FR"/>
              <a:t>Sendachuitil hoc, cionsus acie maci cupil ocum nos, iam perum</a:t>
            </a:r>
          </a:p>
          <a:p>
            <a:pPr lvl="2"/>
            <a:r>
              <a:rPr lang="fr-FR"/>
              <a:t>intilicaet ad iaedeores vivas fue inatiquo.</a:t>
            </a:r>
          </a:p>
          <a:p>
            <a:pPr lvl="0"/>
            <a:endParaRPr lang="fr-FR"/>
          </a:p>
          <a:p>
            <a:pPr lvl="1"/>
            <a:r>
              <a:rPr lang="fr-FR"/>
              <a:t>Etrae mordius omnimis non sent Gulicum tussustrae.</a:t>
            </a:r>
          </a:p>
          <a:p>
            <a:pPr lvl="1"/>
            <a:r>
              <a:rPr lang="fr-FR"/>
              <a:t>Clere cios bonsulo stracchicae culvit.</a:t>
            </a:r>
          </a:p>
          <a:p>
            <a:pPr lvl="1"/>
            <a:r>
              <a:rPr lang="fr-FR"/>
              <a:t>Escessignos, ora, musq uidiend uconsus constiam int.</a:t>
            </a:r>
          </a:p>
          <a:p>
            <a:pPr lvl="1"/>
            <a:r>
              <a:rPr lang="fr-FR"/>
              <a:t>Fultor pereis hacta.</a:t>
            </a:r>
          </a:p>
        </p:txBody>
      </p:sp>
      <p:sp>
        <p:nvSpPr>
          <p:cNvPr id="8" name="Espace réservé pour une image  36">
            <a:extLst>
              <a:ext uri="{FF2B5EF4-FFF2-40B4-BE49-F238E27FC236}">
                <a16:creationId xmlns:a16="http://schemas.microsoft.com/office/drawing/2014/main" id="{3318400B-1E68-5404-9976-4B28AA6A25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759137" y="0"/>
            <a:ext cx="3384863" cy="985132"/>
          </a:xfrm>
          <a:custGeom>
            <a:avLst/>
            <a:gdLst>
              <a:gd name="connsiteX0" fmla="*/ 0 w 9021600"/>
              <a:gd name="connsiteY0" fmla="*/ 0 h 2627018"/>
              <a:gd name="connsiteX1" fmla="*/ 9021600 w 9021600"/>
              <a:gd name="connsiteY1" fmla="*/ 0 h 2627018"/>
              <a:gd name="connsiteX2" fmla="*/ 9021600 w 9021600"/>
              <a:gd name="connsiteY2" fmla="*/ 2627018 h 2627018"/>
              <a:gd name="connsiteX3" fmla="*/ 0 w 9021600"/>
              <a:gd name="connsiteY3" fmla="*/ 2627018 h 2627018"/>
              <a:gd name="connsiteX4" fmla="*/ 0 w 9021600"/>
              <a:gd name="connsiteY4" fmla="*/ 0 h 2627018"/>
              <a:gd name="connsiteX0" fmla="*/ 0 w 9021600"/>
              <a:gd name="connsiteY0" fmla="*/ 0 h 2627018"/>
              <a:gd name="connsiteX1" fmla="*/ 9021600 w 9021600"/>
              <a:gd name="connsiteY1" fmla="*/ 0 h 2627018"/>
              <a:gd name="connsiteX2" fmla="*/ 9021600 w 9021600"/>
              <a:gd name="connsiteY2" fmla="*/ 2627018 h 2627018"/>
              <a:gd name="connsiteX3" fmla="*/ 9021600 w 9021600"/>
              <a:gd name="connsiteY3" fmla="*/ 2627018 h 2627018"/>
              <a:gd name="connsiteX4" fmla="*/ 0 w 9021600"/>
              <a:gd name="connsiteY4" fmla="*/ 0 h 2627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21600" h="2627018">
                <a:moveTo>
                  <a:pt x="0" y="0"/>
                </a:moveTo>
                <a:lnTo>
                  <a:pt x="9021600" y="0"/>
                </a:lnTo>
                <a:lnTo>
                  <a:pt x="9021600" y="2627018"/>
                </a:lnTo>
                <a:lnTo>
                  <a:pt x="9021600" y="26270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EB5E5E"/>
              </a:gs>
              <a:gs pos="50000">
                <a:srgbClr val="D93535"/>
              </a:gs>
              <a:gs pos="100000">
                <a:srgbClr val="C70D0D"/>
              </a:gs>
            </a:gsLst>
            <a:lin ang="0" scaled="1"/>
          </a:gradFill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image6</a:t>
            </a:r>
          </a:p>
        </p:txBody>
      </p:sp>
    </p:spTree>
    <p:extLst>
      <p:ext uri="{BB962C8B-B14F-4D97-AF65-F5344CB8AC3E}">
        <p14:creationId xmlns:p14="http://schemas.microsoft.com/office/powerpoint/2010/main" val="102041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.Text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685392">
              <a:defRPr/>
            </a:pPr>
            <a:fld id="{C3E5489F-7065-4758-8A3F-83FF770CC96E}" type="datetime1">
              <a:rPr lang="fr-FR" smtClean="0">
                <a:solidFill>
                  <a:srgbClr val="000000"/>
                </a:solidFill>
              </a:rPr>
              <a:pPr defTabSz="685392">
                <a:defRPr/>
              </a:pPr>
              <a:t>27/02/2026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685392"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685392">
              <a:defRPr/>
            </a:pPr>
            <a:fld id="{D742B3B5-001A-49B4-9F0B-784570D91E55}" type="slidenum">
              <a:rPr lang="fr-FR" smtClean="0">
                <a:solidFill>
                  <a:srgbClr val="000000"/>
                </a:solidFill>
              </a:rPr>
              <a:pPr defTabSz="685392"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F0E94B3D-B435-5A2F-8FAD-51AD1FFB716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882" y="417140"/>
            <a:ext cx="4209861" cy="567992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1499">
                <a:solidFill>
                  <a:srgbClr val="800064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49">
                <a:solidFill>
                  <a:srgbClr val="800064"/>
                </a:solidFill>
                <a:latin typeface="+mj-lt"/>
              </a:defRPr>
            </a:lvl2pPr>
            <a:lvl3pPr>
              <a:defRPr sz="1499"/>
            </a:lvl3pPr>
          </a:lstStyle>
          <a:p>
            <a:pPr lvl="1"/>
            <a:r>
              <a:rPr lang="fr-FR"/>
              <a:t>Vid ut quunt litiuntiore</a:t>
            </a:r>
          </a:p>
          <a:p>
            <a:pPr lvl="0"/>
            <a:r>
              <a:rPr lang="fr-FR"/>
              <a:t>Sous-titre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EA746E87-19AA-FD0A-29E8-F0D33647DE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8882" y="1344354"/>
            <a:ext cx="4209861" cy="3536546"/>
          </a:xfrm>
        </p:spPr>
        <p:txBody>
          <a:bodyPr/>
          <a:lstStyle>
            <a:lvl1pPr>
              <a:defRPr/>
            </a:lvl1pPr>
            <a:lvl2pPr marL="121438" indent="-121438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2pPr>
            <a:lvl3pPr>
              <a:defRPr>
                <a:solidFill>
                  <a:srgbClr val="800064"/>
                </a:solidFill>
              </a:defRPr>
            </a:lvl3pPr>
          </a:lstStyle>
          <a:p>
            <a:pPr lvl="0"/>
            <a:r>
              <a:rPr lang="fr-FR"/>
              <a:t>Atiur atissi doluptEhebem haet; ost porai tifecru nclu dem aremper</a:t>
            </a:r>
          </a:p>
          <a:p>
            <a:pPr lvl="0"/>
            <a:r>
              <a:rPr lang="fr-FR"/>
              <a:t>ionsuperis publius upimis. Etrae mordius omnimis, non sent</a:t>
            </a:r>
          </a:p>
          <a:p>
            <a:pPr lvl="0"/>
            <a:r>
              <a:rPr lang="fr-FR"/>
              <a:t>Gulicum tussustrae publiis clere cios bonsulo stracchicae culvit.</a:t>
            </a:r>
          </a:p>
          <a:p>
            <a:pPr lvl="0"/>
            <a:r>
              <a:rPr lang="fr-FR"/>
              <a:t>Escessignos, ora, musq uidiend uconsus, constiam quei con taris</a:t>
            </a:r>
          </a:p>
          <a:p>
            <a:pPr lvl="0"/>
            <a:r>
              <a:rPr lang="fr-FR"/>
              <a:t>int. Fultor pereis hacta, quem deo, quidem aut publii posteris ad</a:t>
            </a:r>
          </a:p>
          <a:p>
            <a:pPr lvl="0"/>
            <a:r>
              <a:rPr lang="fr-FR"/>
              <a:t>nesid potem casdam sus ia.</a:t>
            </a:r>
          </a:p>
          <a:p>
            <a:pPr lvl="0"/>
            <a:endParaRPr lang="fr-FR"/>
          </a:p>
          <a:p>
            <a:pPr lvl="2"/>
            <a:r>
              <a:rPr lang="fr-FR"/>
              <a:t>Sendachuitil hoc, cionsus acie maci cupil ocum nos, iam perum</a:t>
            </a:r>
          </a:p>
          <a:p>
            <a:pPr lvl="2"/>
            <a:r>
              <a:rPr lang="fr-FR"/>
              <a:t>intilicaet ad iaedeores vivas fue inatiquo.</a:t>
            </a:r>
          </a:p>
          <a:p>
            <a:pPr lvl="0"/>
            <a:endParaRPr lang="fr-FR"/>
          </a:p>
          <a:p>
            <a:pPr lvl="1"/>
            <a:r>
              <a:rPr lang="fr-FR"/>
              <a:t>Etrae mordius omnimis non sent Gulicum tussustrae.</a:t>
            </a:r>
          </a:p>
          <a:p>
            <a:pPr lvl="1"/>
            <a:r>
              <a:rPr lang="fr-FR"/>
              <a:t>Clere cios bonsulo stracchicae culvit.</a:t>
            </a:r>
          </a:p>
          <a:p>
            <a:pPr lvl="1"/>
            <a:r>
              <a:rPr lang="fr-FR"/>
              <a:t>Escessignos, ora, musq uidiend uconsus constiam int.</a:t>
            </a:r>
          </a:p>
          <a:p>
            <a:pPr lvl="1"/>
            <a:r>
              <a:rPr lang="fr-FR"/>
              <a:t>Fultor pereis hacta.</a:t>
            </a:r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D383F042-F51E-BC7B-C17A-D7E4F949765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799597" y="915"/>
            <a:ext cx="4344705" cy="5142353"/>
          </a:xfrm>
          <a:custGeom>
            <a:avLst/>
            <a:gdLst>
              <a:gd name="connsiteX0" fmla="*/ 0 w 11579845"/>
              <a:gd name="connsiteY0" fmla="*/ 0 h 13712942"/>
              <a:gd name="connsiteX1" fmla="*/ 4418617 w 11579845"/>
              <a:gd name="connsiteY1" fmla="*/ 0 h 13712942"/>
              <a:gd name="connsiteX2" fmla="*/ 11579845 w 11579845"/>
              <a:gd name="connsiteY2" fmla="*/ 7059621 h 13712942"/>
              <a:gd name="connsiteX3" fmla="*/ 11579845 w 11579845"/>
              <a:gd name="connsiteY3" fmla="*/ 13712942 h 13712942"/>
              <a:gd name="connsiteX4" fmla="*/ 3123506 w 11579845"/>
              <a:gd name="connsiteY4" fmla="*/ 13712942 h 13712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9845" h="13712942">
                <a:moveTo>
                  <a:pt x="0" y="0"/>
                </a:moveTo>
                <a:lnTo>
                  <a:pt x="4418617" y="0"/>
                </a:lnTo>
                <a:lnTo>
                  <a:pt x="11579845" y="7059621"/>
                </a:lnTo>
                <a:lnTo>
                  <a:pt x="11579845" y="13712942"/>
                </a:lnTo>
                <a:lnTo>
                  <a:pt x="3123506" y="13712942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</a:t>
            </a:r>
          </a:p>
        </p:txBody>
      </p:sp>
      <p:sp>
        <p:nvSpPr>
          <p:cNvPr id="5" name="Espace réservé du graphique SmartArt 4">
            <a:extLst>
              <a:ext uri="{FF2B5EF4-FFF2-40B4-BE49-F238E27FC236}">
                <a16:creationId xmlns:a16="http://schemas.microsoft.com/office/drawing/2014/main" id="{39712815-00CB-5BD9-07D3-AC1A74D5E39E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8354307" y="4787828"/>
            <a:ext cx="310009" cy="213794"/>
          </a:xfrm>
          <a:custGeom>
            <a:avLst/>
            <a:gdLst>
              <a:gd name="connsiteX0" fmla="*/ 544512 w 826259"/>
              <a:gd name="connsiteY0" fmla="*/ 516664 h 570116"/>
              <a:gd name="connsiteX1" fmla="*/ 535554 w 826259"/>
              <a:gd name="connsiteY1" fmla="*/ 539287 h 570116"/>
              <a:gd name="connsiteX2" fmla="*/ 553588 w 826259"/>
              <a:gd name="connsiteY2" fmla="*/ 539287 h 570116"/>
              <a:gd name="connsiteX3" fmla="*/ 60548 w 826259"/>
              <a:gd name="connsiteY3" fmla="*/ 509068 h 570116"/>
              <a:gd name="connsiteX4" fmla="*/ 60548 w 826259"/>
              <a:gd name="connsiteY4" fmla="*/ 525613 h 570116"/>
              <a:gd name="connsiteX5" fmla="*/ 70130 w 826259"/>
              <a:gd name="connsiteY5" fmla="*/ 525613 h 570116"/>
              <a:gd name="connsiteX6" fmla="*/ 74766 w 826259"/>
              <a:gd name="connsiteY6" fmla="*/ 525463 h 570116"/>
              <a:gd name="connsiteX7" fmla="*/ 79190 w 826259"/>
              <a:gd name="connsiteY7" fmla="*/ 524537 h 570116"/>
              <a:gd name="connsiteX8" fmla="*/ 82474 w 826259"/>
              <a:gd name="connsiteY8" fmla="*/ 522116 h 570116"/>
              <a:gd name="connsiteX9" fmla="*/ 83780 w 826259"/>
              <a:gd name="connsiteY9" fmla="*/ 517495 h 570116"/>
              <a:gd name="connsiteX10" fmla="*/ 82632 w 826259"/>
              <a:gd name="connsiteY10" fmla="*/ 513072 h 570116"/>
              <a:gd name="connsiteX11" fmla="*/ 79720 w 826259"/>
              <a:gd name="connsiteY11" fmla="*/ 510555 h 570116"/>
              <a:gd name="connsiteX12" fmla="*/ 75654 w 826259"/>
              <a:gd name="connsiteY12" fmla="*/ 509376 h 570116"/>
              <a:gd name="connsiteX13" fmla="*/ 71174 w 826259"/>
              <a:gd name="connsiteY13" fmla="*/ 509068 h 570116"/>
              <a:gd name="connsiteX14" fmla="*/ 643982 w 826259"/>
              <a:gd name="connsiteY14" fmla="*/ 495498 h 570116"/>
              <a:gd name="connsiteX15" fmla="*/ 660234 w 826259"/>
              <a:gd name="connsiteY15" fmla="*/ 495498 h 570116"/>
              <a:gd name="connsiteX16" fmla="*/ 660234 w 826259"/>
              <a:gd name="connsiteY16" fmla="*/ 539588 h 570116"/>
              <a:gd name="connsiteX17" fmla="*/ 661318 w 826259"/>
              <a:gd name="connsiteY17" fmla="*/ 545855 h 570116"/>
              <a:gd name="connsiteX18" fmla="*/ 664404 w 826259"/>
              <a:gd name="connsiteY18" fmla="*/ 550840 h 570116"/>
              <a:gd name="connsiteX19" fmla="*/ 669144 w 826259"/>
              <a:gd name="connsiteY19" fmla="*/ 554132 h 570116"/>
              <a:gd name="connsiteX20" fmla="*/ 675134 w 826259"/>
              <a:gd name="connsiteY20" fmla="*/ 555311 h 570116"/>
              <a:gd name="connsiteX21" fmla="*/ 681070 w 826259"/>
              <a:gd name="connsiteY21" fmla="*/ 554132 h 570116"/>
              <a:gd name="connsiteX22" fmla="*/ 685762 w 826259"/>
              <a:gd name="connsiteY22" fmla="*/ 550840 h 570116"/>
              <a:gd name="connsiteX23" fmla="*/ 688822 w 826259"/>
              <a:gd name="connsiteY23" fmla="*/ 545855 h 570116"/>
              <a:gd name="connsiteX24" fmla="*/ 689922 w 826259"/>
              <a:gd name="connsiteY24" fmla="*/ 539588 h 570116"/>
              <a:gd name="connsiteX25" fmla="*/ 689922 w 826259"/>
              <a:gd name="connsiteY25" fmla="*/ 495498 h 570116"/>
              <a:gd name="connsiteX26" fmla="*/ 706176 w 826259"/>
              <a:gd name="connsiteY26" fmla="*/ 495498 h 570116"/>
              <a:gd name="connsiteX27" fmla="*/ 706176 w 826259"/>
              <a:gd name="connsiteY27" fmla="*/ 540205 h 570116"/>
              <a:gd name="connsiteX28" fmla="*/ 704206 w 826259"/>
              <a:gd name="connsiteY28" fmla="*/ 552130 h 570116"/>
              <a:gd name="connsiteX29" fmla="*/ 698310 w 826259"/>
              <a:gd name="connsiteY29" fmla="*/ 561586 h 570116"/>
              <a:gd name="connsiteX30" fmla="*/ 688578 w 826259"/>
              <a:gd name="connsiteY30" fmla="*/ 567853 h 570116"/>
              <a:gd name="connsiteX31" fmla="*/ 675134 w 826259"/>
              <a:gd name="connsiteY31" fmla="*/ 570116 h 570116"/>
              <a:gd name="connsiteX32" fmla="*/ 661586 w 826259"/>
              <a:gd name="connsiteY32" fmla="*/ 567853 h 570116"/>
              <a:gd name="connsiteX33" fmla="*/ 651854 w 826259"/>
              <a:gd name="connsiteY33" fmla="*/ 561586 h 570116"/>
              <a:gd name="connsiteX34" fmla="*/ 645958 w 826259"/>
              <a:gd name="connsiteY34" fmla="*/ 552130 h 570116"/>
              <a:gd name="connsiteX35" fmla="*/ 643982 w 826259"/>
              <a:gd name="connsiteY35" fmla="*/ 540205 h 570116"/>
              <a:gd name="connsiteX36" fmla="*/ 538270 w 826259"/>
              <a:gd name="connsiteY36" fmla="*/ 495497 h 570116"/>
              <a:gd name="connsiteX37" fmla="*/ 551714 w 826259"/>
              <a:gd name="connsiteY37" fmla="*/ 495497 h 570116"/>
              <a:gd name="connsiteX38" fmla="*/ 583798 w 826259"/>
              <a:gd name="connsiteY38" fmla="*/ 568264 h 570116"/>
              <a:gd name="connsiteX39" fmla="*/ 565466 w 826259"/>
              <a:gd name="connsiteY39" fmla="*/ 568264 h 570116"/>
              <a:gd name="connsiteX40" fmla="*/ 559110 w 826259"/>
              <a:gd name="connsiteY40" fmla="*/ 552849 h 570116"/>
              <a:gd name="connsiteX41" fmla="*/ 530450 w 826259"/>
              <a:gd name="connsiteY41" fmla="*/ 552849 h 570116"/>
              <a:gd name="connsiteX42" fmla="*/ 524302 w 826259"/>
              <a:gd name="connsiteY42" fmla="*/ 568264 h 570116"/>
              <a:gd name="connsiteX43" fmla="*/ 506388 w 826259"/>
              <a:gd name="connsiteY43" fmla="*/ 568264 h 570116"/>
              <a:gd name="connsiteX44" fmla="*/ 396200 w 826259"/>
              <a:gd name="connsiteY44" fmla="*/ 495497 h 570116"/>
              <a:gd name="connsiteX45" fmla="*/ 446320 w 826259"/>
              <a:gd name="connsiteY45" fmla="*/ 495497 h 570116"/>
              <a:gd name="connsiteX46" fmla="*/ 446320 w 826259"/>
              <a:gd name="connsiteY46" fmla="*/ 510294 h 570116"/>
              <a:gd name="connsiteX47" fmla="*/ 412454 w 826259"/>
              <a:gd name="connsiteY47" fmla="*/ 510294 h 570116"/>
              <a:gd name="connsiteX48" fmla="*/ 412454 w 826259"/>
              <a:gd name="connsiteY48" fmla="*/ 523865 h 570116"/>
              <a:gd name="connsiteX49" fmla="*/ 444446 w 826259"/>
              <a:gd name="connsiteY49" fmla="*/ 523865 h 570116"/>
              <a:gd name="connsiteX50" fmla="*/ 444446 w 826259"/>
              <a:gd name="connsiteY50" fmla="*/ 538662 h 570116"/>
              <a:gd name="connsiteX51" fmla="*/ 412454 w 826259"/>
              <a:gd name="connsiteY51" fmla="*/ 538662 h 570116"/>
              <a:gd name="connsiteX52" fmla="*/ 412454 w 826259"/>
              <a:gd name="connsiteY52" fmla="*/ 553459 h 570116"/>
              <a:gd name="connsiteX53" fmla="*/ 448194 w 826259"/>
              <a:gd name="connsiteY53" fmla="*/ 553459 h 570116"/>
              <a:gd name="connsiteX54" fmla="*/ 448194 w 826259"/>
              <a:gd name="connsiteY54" fmla="*/ 568264 h 570116"/>
              <a:gd name="connsiteX55" fmla="*/ 396200 w 826259"/>
              <a:gd name="connsiteY55" fmla="*/ 568264 h 570116"/>
              <a:gd name="connsiteX56" fmla="*/ 165202 w 826259"/>
              <a:gd name="connsiteY56" fmla="*/ 495497 h 570116"/>
              <a:gd name="connsiteX57" fmla="*/ 215322 w 826259"/>
              <a:gd name="connsiteY57" fmla="*/ 495497 h 570116"/>
              <a:gd name="connsiteX58" fmla="*/ 215322 w 826259"/>
              <a:gd name="connsiteY58" fmla="*/ 510294 h 570116"/>
              <a:gd name="connsiteX59" fmla="*/ 181462 w 826259"/>
              <a:gd name="connsiteY59" fmla="*/ 510294 h 570116"/>
              <a:gd name="connsiteX60" fmla="*/ 181462 w 826259"/>
              <a:gd name="connsiteY60" fmla="*/ 523865 h 570116"/>
              <a:gd name="connsiteX61" fmla="*/ 213446 w 826259"/>
              <a:gd name="connsiteY61" fmla="*/ 523865 h 570116"/>
              <a:gd name="connsiteX62" fmla="*/ 213446 w 826259"/>
              <a:gd name="connsiteY62" fmla="*/ 538662 h 570116"/>
              <a:gd name="connsiteX63" fmla="*/ 181462 w 826259"/>
              <a:gd name="connsiteY63" fmla="*/ 538662 h 570116"/>
              <a:gd name="connsiteX64" fmla="*/ 181462 w 826259"/>
              <a:gd name="connsiteY64" fmla="*/ 553459 h 570116"/>
              <a:gd name="connsiteX65" fmla="*/ 217198 w 826259"/>
              <a:gd name="connsiteY65" fmla="*/ 553459 h 570116"/>
              <a:gd name="connsiteX66" fmla="*/ 217198 w 826259"/>
              <a:gd name="connsiteY66" fmla="*/ 568264 h 570116"/>
              <a:gd name="connsiteX67" fmla="*/ 165202 w 826259"/>
              <a:gd name="connsiteY67" fmla="*/ 568264 h 570116"/>
              <a:gd name="connsiteX68" fmla="*/ 44286 w 826259"/>
              <a:gd name="connsiteY68" fmla="*/ 495497 h 570116"/>
              <a:gd name="connsiteX69" fmla="*/ 72836 w 826259"/>
              <a:gd name="connsiteY69" fmla="*/ 495497 h 570116"/>
              <a:gd name="connsiteX70" fmla="*/ 83518 w 826259"/>
              <a:gd name="connsiteY70" fmla="*/ 496581 h 570116"/>
              <a:gd name="connsiteX71" fmla="*/ 92382 w 826259"/>
              <a:gd name="connsiteY71" fmla="*/ 500174 h 570116"/>
              <a:gd name="connsiteX72" fmla="*/ 98418 w 826259"/>
              <a:gd name="connsiteY72" fmla="*/ 506963 h 570116"/>
              <a:gd name="connsiteX73" fmla="*/ 100658 w 826259"/>
              <a:gd name="connsiteY73" fmla="*/ 517598 h 570116"/>
              <a:gd name="connsiteX74" fmla="*/ 96598 w 826259"/>
              <a:gd name="connsiteY74" fmla="*/ 530701 h 570116"/>
              <a:gd name="connsiteX75" fmla="*/ 84722 w 826259"/>
              <a:gd name="connsiteY75" fmla="*/ 537538 h 570116"/>
              <a:gd name="connsiteX76" fmla="*/ 103474 w 826259"/>
              <a:gd name="connsiteY76" fmla="*/ 568264 h 570116"/>
              <a:gd name="connsiteX77" fmla="*/ 83986 w 826259"/>
              <a:gd name="connsiteY77" fmla="*/ 568264 h 570116"/>
              <a:gd name="connsiteX78" fmla="*/ 68562 w 826259"/>
              <a:gd name="connsiteY78" fmla="*/ 539184 h 570116"/>
              <a:gd name="connsiteX79" fmla="*/ 60548 w 826259"/>
              <a:gd name="connsiteY79" fmla="*/ 539184 h 570116"/>
              <a:gd name="connsiteX80" fmla="*/ 60548 w 826259"/>
              <a:gd name="connsiteY80" fmla="*/ 568264 h 570116"/>
              <a:gd name="connsiteX81" fmla="*/ 44286 w 826259"/>
              <a:gd name="connsiteY81" fmla="*/ 568264 h 570116"/>
              <a:gd name="connsiteX82" fmla="*/ 308004 w 826259"/>
              <a:gd name="connsiteY82" fmla="*/ 493645 h 570116"/>
              <a:gd name="connsiteX83" fmla="*/ 320086 w 826259"/>
              <a:gd name="connsiteY83" fmla="*/ 495386 h 570116"/>
              <a:gd name="connsiteX84" fmla="*/ 330610 w 826259"/>
              <a:gd name="connsiteY84" fmla="*/ 501249 h 570116"/>
              <a:gd name="connsiteX85" fmla="*/ 319462 w 826259"/>
              <a:gd name="connsiteY85" fmla="*/ 513277 h 570116"/>
              <a:gd name="connsiteX86" fmla="*/ 314096 w 826259"/>
              <a:gd name="connsiteY86" fmla="*/ 509629 h 570116"/>
              <a:gd name="connsiteX87" fmla="*/ 307686 w 826259"/>
              <a:gd name="connsiteY87" fmla="*/ 508442 h 570116"/>
              <a:gd name="connsiteX88" fmla="*/ 304046 w 826259"/>
              <a:gd name="connsiteY88" fmla="*/ 508854 h 570116"/>
              <a:gd name="connsiteX89" fmla="*/ 300502 w 826259"/>
              <a:gd name="connsiteY89" fmla="*/ 510136 h 570116"/>
              <a:gd name="connsiteX90" fmla="*/ 297788 w 826259"/>
              <a:gd name="connsiteY90" fmla="*/ 512454 h 570116"/>
              <a:gd name="connsiteX91" fmla="*/ 296750 w 826259"/>
              <a:gd name="connsiteY91" fmla="*/ 515944 h 570116"/>
              <a:gd name="connsiteX92" fmla="*/ 299252 w 826259"/>
              <a:gd name="connsiteY92" fmla="*/ 520984 h 570116"/>
              <a:gd name="connsiteX93" fmla="*/ 305550 w 826259"/>
              <a:gd name="connsiteY93" fmla="*/ 523967 h 570116"/>
              <a:gd name="connsiteX94" fmla="*/ 313726 w 826259"/>
              <a:gd name="connsiteY94" fmla="*/ 526428 h 570116"/>
              <a:gd name="connsiteX95" fmla="*/ 321914 w 826259"/>
              <a:gd name="connsiteY95" fmla="*/ 529926 h 570116"/>
              <a:gd name="connsiteX96" fmla="*/ 328222 w 826259"/>
              <a:gd name="connsiteY96" fmla="*/ 535987 h 570116"/>
              <a:gd name="connsiteX97" fmla="*/ 330714 w 826259"/>
              <a:gd name="connsiteY97" fmla="*/ 546163 h 570116"/>
              <a:gd name="connsiteX98" fmla="*/ 328418 w 826259"/>
              <a:gd name="connsiteY98" fmla="*/ 556750 h 570116"/>
              <a:gd name="connsiteX99" fmla="*/ 322222 w 826259"/>
              <a:gd name="connsiteY99" fmla="*/ 564252 h 570116"/>
              <a:gd name="connsiteX100" fmla="*/ 313162 w 826259"/>
              <a:gd name="connsiteY100" fmla="*/ 568675 h 570116"/>
              <a:gd name="connsiteX101" fmla="*/ 302266 w 826259"/>
              <a:gd name="connsiteY101" fmla="*/ 570115 h 570116"/>
              <a:gd name="connsiteX102" fmla="*/ 288934 w 826259"/>
              <a:gd name="connsiteY102" fmla="*/ 567955 h 570116"/>
              <a:gd name="connsiteX103" fmla="*/ 277476 w 826259"/>
              <a:gd name="connsiteY103" fmla="*/ 560968 h 570116"/>
              <a:gd name="connsiteX104" fmla="*/ 289036 w 826259"/>
              <a:gd name="connsiteY104" fmla="*/ 548426 h 570116"/>
              <a:gd name="connsiteX105" fmla="*/ 295342 w 826259"/>
              <a:gd name="connsiteY105" fmla="*/ 553514 h 570116"/>
              <a:gd name="connsiteX106" fmla="*/ 303208 w 826259"/>
              <a:gd name="connsiteY106" fmla="*/ 555310 h 570116"/>
              <a:gd name="connsiteX107" fmla="*/ 307220 w 826259"/>
              <a:gd name="connsiteY107" fmla="*/ 554851 h 570116"/>
              <a:gd name="connsiteX108" fmla="*/ 310868 w 826259"/>
              <a:gd name="connsiteY108" fmla="*/ 553458 h 570116"/>
              <a:gd name="connsiteX109" fmla="*/ 313470 w 826259"/>
              <a:gd name="connsiteY109" fmla="*/ 551100 h 570116"/>
              <a:gd name="connsiteX110" fmla="*/ 314452 w 826259"/>
              <a:gd name="connsiteY110" fmla="*/ 547706 h 570116"/>
              <a:gd name="connsiteX111" fmla="*/ 311912 w 826259"/>
              <a:gd name="connsiteY111" fmla="*/ 542515 h 570116"/>
              <a:gd name="connsiteX112" fmla="*/ 305494 w 826259"/>
              <a:gd name="connsiteY112" fmla="*/ 539279 h 570116"/>
              <a:gd name="connsiteX113" fmla="*/ 297162 w 826259"/>
              <a:gd name="connsiteY113" fmla="*/ 536604 h 570116"/>
              <a:gd name="connsiteX114" fmla="*/ 288830 w 826259"/>
              <a:gd name="connsiteY114" fmla="*/ 533004 h 570116"/>
              <a:gd name="connsiteX115" fmla="*/ 282422 w 826259"/>
              <a:gd name="connsiteY115" fmla="*/ 527045 h 570116"/>
              <a:gd name="connsiteX116" fmla="*/ 279866 w 826259"/>
              <a:gd name="connsiteY116" fmla="*/ 517281 h 570116"/>
              <a:gd name="connsiteX117" fmla="*/ 282208 w 826259"/>
              <a:gd name="connsiteY117" fmla="*/ 507002 h 570116"/>
              <a:gd name="connsiteX118" fmla="*/ 288466 w 826259"/>
              <a:gd name="connsiteY118" fmla="*/ 499604 h 570116"/>
              <a:gd name="connsiteX119" fmla="*/ 297472 w 826259"/>
              <a:gd name="connsiteY119" fmla="*/ 495133 h 570116"/>
              <a:gd name="connsiteX120" fmla="*/ 308004 w 826259"/>
              <a:gd name="connsiteY120" fmla="*/ 493645 h 570116"/>
              <a:gd name="connsiteX121" fmla="*/ 211470 w 826259"/>
              <a:gd name="connsiteY121" fmla="*/ 475207 h 570116"/>
              <a:gd name="connsiteX122" fmla="*/ 193438 w 826259"/>
              <a:gd name="connsiteY122" fmla="*/ 490007 h 570116"/>
              <a:gd name="connsiteX123" fmla="*/ 179678 w 826259"/>
              <a:gd name="connsiteY123" fmla="*/ 490008 h 570116"/>
              <a:gd name="connsiteX124" fmla="*/ 190204 w 826259"/>
              <a:gd name="connsiteY124" fmla="*/ 475209 h 570116"/>
              <a:gd name="connsiteX125" fmla="*/ 183374 w 826259"/>
              <a:gd name="connsiteY125" fmla="*/ 177169 h 570116"/>
              <a:gd name="connsiteX126" fmla="*/ 79834 w 826259"/>
              <a:gd name="connsiteY126" fmla="*/ 217192 h 570116"/>
              <a:gd name="connsiteX127" fmla="*/ 137106 w 826259"/>
              <a:gd name="connsiteY127" fmla="*/ 284270 h 570116"/>
              <a:gd name="connsiteX128" fmla="*/ 176560 w 826259"/>
              <a:gd name="connsiteY128" fmla="*/ 323241 h 570116"/>
              <a:gd name="connsiteX129" fmla="*/ 125656 w 826259"/>
              <a:gd name="connsiteY129" fmla="*/ 339968 h 570116"/>
              <a:gd name="connsiteX130" fmla="*/ 50658 w 826259"/>
              <a:gd name="connsiteY130" fmla="*/ 321516 h 570116"/>
              <a:gd name="connsiteX131" fmla="*/ 37088 w 826259"/>
              <a:gd name="connsiteY131" fmla="*/ 350508 h 570116"/>
              <a:gd name="connsiteX132" fmla="*/ 118014 w 826259"/>
              <a:gd name="connsiteY132" fmla="*/ 369333 h 570116"/>
              <a:gd name="connsiteX133" fmla="*/ 223752 w 826259"/>
              <a:gd name="connsiteY133" fmla="*/ 326967 h 570116"/>
              <a:gd name="connsiteX134" fmla="*/ 164658 w 826259"/>
              <a:gd name="connsiteY134" fmla="*/ 256329 h 570116"/>
              <a:gd name="connsiteX135" fmla="*/ 124414 w 826259"/>
              <a:gd name="connsiteY135" fmla="*/ 224346 h 570116"/>
              <a:gd name="connsiteX136" fmla="*/ 180446 w 826259"/>
              <a:gd name="connsiteY136" fmla="*/ 204136 h 570116"/>
              <a:gd name="connsiteX137" fmla="*/ 211282 w 826259"/>
              <a:gd name="connsiteY137" fmla="*/ 208227 h 570116"/>
              <a:gd name="connsiteX138" fmla="*/ 220050 w 826259"/>
              <a:gd name="connsiteY138" fmla="*/ 180991 h 570116"/>
              <a:gd name="connsiteX139" fmla="*/ 183374 w 826259"/>
              <a:gd name="connsiteY139" fmla="*/ 177169 h 570116"/>
              <a:gd name="connsiteX140" fmla="*/ 547008 w 826259"/>
              <a:gd name="connsiteY140" fmla="*/ 176671 h 570116"/>
              <a:gd name="connsiteX141" fmla="*/ 433378 w 826259"/>
              <a:gd name="connsiteY141" fmla="*/ 220468 h 570116"/>
              <a:gd name="connsiteX142" fmla="*/ 431194 w 826259"/>
              <a:gd name="connsiteY142" fmla="*/ 221299 h 570116"/>
              <a:gd name="connsiteX143" fmla="*/ 430064 w 826259"/>
              <a:gd name="connsiteY143" fmla="*/ 220468 h 570116"/>
              <a:gd name="connsiteX144" fmla="*/ 443262 w 826259"/>
              <a:gd name="connsiteY144" fmla="*/ 179686 h 570116"/>
              <a:gd name="connsiteX145" fmla="*/ 404670 w 826259"/>
              <a:gd name="connsiteY145" fmla="*/ 179686 h 570116"/>
              <a:gd name="connsiteX146" fmla="*/ 362488 w 826259"/>
              <a:gd name="connsiteY146" fmla="*/ 310200 h 570116"/>
              <a:gd name="connsiteX147" fmla="*/ 287680 w 826259"/>
              <a:gd name="connsiteY147" fmla="*/ 179686 h 570116"/>
              <a:gd name="connsiteX148" fmla="*/ 246312 w 826259"/>
              <a:gd name="connsiteY148" fmla="*/ 179686 h 570116"/>
              <a:gd name="connsiteX149" fmla="*/ 215358 w 826259"/>
              <a:gd name="connsiteY149" fmla="*/ 274719 h 570116"/>
              <a:gd name="connsiteX150" fmla="*/ 239894 w 826259"/>
              <a:gd name="connsiteY150" fmla="*/ 306054 h 570116"/>
              <a:gd name="connsiteX151" fmla="*/ 241374 w 826259"/>
              <a:gd name="connsiteY151" fmla="*/ 306916 h 570116"/>
              <a:gd name="connsiteX152" fmla="*/ 242688 w 826259"/>
              <a:gd name="connsiteY152" fmla="*/ 306054 h 570116"/>
              <a:gd name="connsiteX153" fmla="*/ 269710 w 826259"/>
              <a:gd name="connsiteY153" fmla="*/ 223475 h 570116"/>
              <a:gd name="connsiteX154" fmla="*/ 338434 w 826259"/>
              <a:gd name="connsiteY154" fmla="*/ 365899 h 570116"/>
              <a:gd name="connsiteX155" fmla="*/ 382870 w 826259"/>
              <a:gd name="connsiteY155" fmla="*/ 365899 h 570116"/>
              <a:gd name="connsiteX156" fmla="*/ 404806 w 826259"/>
              <a:gd name="connsiteY156" fmla="*/ 298204 h 570116"/>
              <a:gd name="connsiteX157" fmla="*/ 406246 w 826259"/>
              <a:gd name="connsiteY157" fmla="*/ 297381 h 570116"/>
              <a:gd name="connsiteX158" fmla="*/ 407582 w 826259"/>
              <a:gd name="connsiteY158" fmla="*/ 298204 h 570116"/>
              <a:gd name="connsiteX159" fmla="*/ 517802 w 826259"/>
              <a:gd name="connsiteY159" fmla="*/ 369254 h 570116"/>
              <a:gd name="connsiteX160" fmla="*/ 601362 w 826259"/>
              <a:gd name="connsiteY160" fmla="*/ 354425 h 570116"/>
              <a:gd name="connsiteX161" fmla="*/ 624332 w 826259"/>
              <a:gd name="connsiteY161" fmla="*/ 282972 h 570116"/>
              <a:gd name="connsiteX162" fmla="*/ 712702 w 826259"/>
              <a:gd name="connsiteY162" fmla="*/ 282972 h 570116"/>
              <a:gd name="connsiteX163" fmla="*/ 721652 w 826259"/>
              <a:gd name="connsiteY163" fmla="*/ 255269 h 570116"/>
              <a:gd name="connsiteX164" fmla="*/ 633322 w 826259"/>
              <a:gd name="connsiteY164" fmla="*/ 255269 h 570116"/>
              <a:gd name="connsiteX165" fmla="*/ 648554 w 826259"/>
              <a:gd name="connsiteY165" fmla="*/ 208378 h 570116"/>
              <a:gd name="connsiteX166" fmla="*/ 753874 w 826259"/>
              <a:gd name="connsiteY166" fmla="*/ 208378 h 570116"/>
              <a:gd name="connsiteX167" fmla="*/ 763006 w 826259"/>
              <a:gd name="connsiteY167" fmla="*/ 179654 h 570116"/>
              <a:gd name="connsiteX168" fmla="*/ 615130 w 826259"/>
              <a:gd name="connsiteY168" fmla="*/ 179654 h 570116"/>
              <a:gd name="connsiteX169" fmla="*/ 564962 w 826259"/>
              <a:gd name="connsiteY169" fmla="*/ 334437 h 570116"/>
              <a:gd name="connsiteX170" fmla="*/ 527400 w 826259"/>
              <a:gd name="connsiteY170" fmla="*/ 338362 h 570116"/>
              <a:gd name="connsiteX171" fmla="*/ 460568 w 826259"/>
              <a:gd name="connsiteY171" fmla="*/ 315984 h 570116"/>
              <a:gd name="connsiteX172" fmla="*/ 448952 w 826259"/>
              <a:gd name="connsiteY172" fmla="*/ 272590 h 570116"/>
              <a:gd name="connsiteX173" fmla="*/ 546992 w 826259"/>
              <a:gd name="connsiteY173" fmla="*/ 207555 h 570116"/>
              <a:gd name="connsiteX174" fmla="*/ 579704 w 826259"/>
              <a:gd name="connsiteY174" fmla="*/ 209501 h 570116"/>
              <a:gd name="connsiteX175" fmla="*/ 590126 w 826259"/>
              <a:gd name="connsiteY175" fmla="*/ 179409 h 570116"/>
              <a:gd name="connsiteX176" fmla="*/ 547008 w 826259"/>
              <a:gd name="connsiteY176" fmla="*/ 176671 h 570116"/>
              <a:gd name="connsiteX177" fmla="*/ 71184 w 826259"/>
              <a:gd name="connsiteY177" fmla="*/ 0 h 570116"/>
              <a:gd name="connsiteX178" fmla="*/ 818632 w 826259"/>
              <a:gd name="connsiteY178" fmla="*/ 170427 h 570116"/>
              <a:gd name="connsiteX179" fmla="*/ 825050 w 826259"/>
              <a:gd name="connsiteY179" fmla="*/ 187970 h 570116"/>
              <a:gd name="connsiteX180" fmla="*/ 750518 w 826259"/>
              <a:gd name="connsiteY180" fmla="*/ 418195 h 570116"/>
              <a:gd name="connsiteX181" fmla="*/ 735778 w 826259"/>
              <a:gd name="connsiteY181" fmla="*/ 427239 h 570116"/>
              <a:gd name="connsiteX182" fmla="*/ 12810 w 826259"/>
              <a:gd name="connsiteY182" fmla="*/ 427239 h 570116"/>
              <a:gd name="connsiteX183" fmla="*/ 0 w 826259"/>
              <a:gd name="connsiteY183" fmla="*/ 414009 h 570116"/>
              <a:gd name="connsiteX184" fmla="*/ 0 w 826259"/>
              <a:gd name="connsiteY184" fmla="*/ 14521 h 570116"/>
              <a:gd name="connsiteX185" fmla="*/ 15154 w 826259"/>
              <a:gd name="connsiteY185" fmla="*/ 1005 h 570116"/>
              <a:gd name="connsiteX186" fmla="*/ 71184 w 826259"/>
              <a:gd name="connsiteY186" fmla="*/ 0 h 57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826259" h="570116">
                <a:moveTo>
                  <a:pt x="544512" y="516664"/>
                </a:moveTo>
                <a:lnTo>
                  <a:pt x="535554" y="539287"/>
                </a:lnTo>
                <a:lnTo>
                  <a:pt x="553588" y="539287"/>
                </a:lnTo>
                <a:close/>
                <a:moveTo>
                  <a:pt x="60548" y="509068"/>
                </a:moveTo>
                <a:lnTo>
                  <a:pt x="60548" y="525613"/>
                </a:lnTo>
                <a:lnTo>
                  <a:pt x="70130" y="525613"/>
                </a:lnTo>
                <a:cubicBezTo>
                  <a:pt x="71586" y="525613"/>
                  <a:pt x="73138" y="525566"/>
                  <a:pt x="74766" y="525463"/>
                </a:cubicBezTo>
                <a:cubicBezTo>
                  <a:pt x="76398" y="525360"/>
                  <a:pt x="77870" y="525052"/>
                  <a:pt x="79190" y="524537"/>
                </a:cubicBezTo>
                <a:cubicBezTo>
                  <a:pt x="80512" y="524023"/>
                  <a:pt x="81612" y="523216"/>
                  <a:pt x="82474" y="522116"/>
                </a:cubicBezTo>
                <a:cubicBezTo>
                  <a:pt x="83344" y="521024"/>
                  <a:pt x="83780" y="519481"/>
                  <a:pt x="83780" y="517495"/>
                </a:cubicBezTo>
                <a:cubicBezTo>
                  <a:pt x="83780" y="515643"/>
                  <a:pt x="83400" y="514171"/>
                  <a:pt x="82632" y="513072"/>
                </a:cubicBezTo>
                <a:cubicBezTo>
                  <a:pt x="81866" y="511980"/>
                  <a:pt x="80890" y="511141"/>
                  <a:pt x="79720" y="510555"/>
                </a:cubicBezTo>
                <a:cubicBezTo>
                  <a:pt x="78534" y="509978"/>
                  <a:pt x="77180" y="509582"/>
                  <a:pt x="75654" y="509376"/>
                </a:cubicBezTo>
                <a:cubicBezTo>
                  <a:pt x="74118" y="509171"/>
                  <a:pt x="72630" y="509068"/>
                  <a:pt x="71174" y="509068"/>
                </a:cubicBezTo>
                <a:close/>
                <a:moveTo>
                  <a:pt x="643982" y="495498"/>
                </a:moveTo>
                <a:lnTo>
                  <a:pt x="660234" y="495498"/>
                </a:lnTo>
                <a:lnTo>
                  <a:pt x="660234" y="539588"/>
                </a:lnTo>
                <a:cubicBezTo>
                  <a:pt x="660234" y="541851"/>
                  <a:pt x="660598" y="543940"/>
                  <a:pt x="661318" y="545855"/>
                </a:cubicBezTo>
                <a:cubicBezTo>
                  <a:pt x="662054" y="547778"/>
                  <a:pt x="663074" y="549440"/>
                  <a:pt x="664404" y="550840"/>
                </a:cubicBezTo>
                <a:cubicBezTo>
                  <a:pt x="665718" y="552249"/>
                  <a:pt x="667300" y="553341"/>
                  <a:pt x="669144" y="554132"/>
                </a:cubicBezTo>
                <a:cubicBezTo>
                  <a:pt x="670972" y="554923"/>
                  <a:pt x="672982" y="555311"/>
                  <a:pt x="675134" y="555311"/>
                </a:cubicBezTo>
                <a:cubicBezTo>
                  <a:pt x="677286" y="555311"/>
                  <a:pt x="679272" y="554923"/>
                  <a:pt x="681070" y="554132"/>
                </a:cubicBezTo>
                <a:cubicBezTo>
                  <a:pt x="682882" y="553341"/>
                  <a:pt x="684440" y="552249"/>
                  <a:pt x="685762" y="550840"/>
                </a:cubicBezTo>
                <a:cubicBezTo>
                  <a:pt x="687082" y="549440"/>
                  <a:pt x="688102" y="547778"/>
                  <a:pt x="688822" y="545855"/>
                </a:cubicBezTo>
                <a:cubicBezTo>
                  <a:pt x="689566" y="543940"/>
                  <a:pt x="689922" y="541851"/>
                  <a:pt x="689922" y="539588"/>
                </a:cubicBezTo>
                <a:lnTo>
                  <a:pt x="689922" y="495498"/>
                </a:lnTo>
                <a:lnTo>
                  <a:pt x="706176" y="495498"/>
                </a:lnTo>
                <a:lnTo>
                  <a:pt x="706176" y="540205"/>
                </a:lnTo>
                <a:cubicBezTo>
                  <a:pt x="706176" y="544526"/>
                  <a:pt x="705518" y="548498"/>
                  <a:pt x="704206" y="552130"/>
                </a:cubicBezTo>
                <a:cubicBezTo>
                  <a:pt x="702878" y="555762"/>
                  <a:pt x="700922" y="558911"/>
                  <a:pt x="698310" y="561586"/>
                </a:cubicBezTo>
                <a:cubicBezTo>
                  <a:pt x="695706" y="564253"/>
                  <a:pt x="692462" y="566349"/>
                  <a:pt x="688578" y="567853"/>
                </a:cubicBezTo>
                <a:cubicBezTo>
                  <a:pt x="684678" y="569356"/>
                  <a:pt x="680198" y="570116"/>
                  <a:pt x="675134" y="570116"/>
                </a:cubicBezTo>
                <a:cubicBezTo>
                  <a:pt x="669990" y="570116"/>
                  <a:pt x="665480" y="569356"/>
                  <a:pt x="661586" y="567853"/>
                </a:cubicBezTo>
                <a:cubicBezTo>
                  <a:pt x="657686" y="566349"/>
                  <a:pt x="654450" y="564253"/>
                  <a:pt x="651854" y="561586"/>
                </a:cubicBezTo>
                <a:cubicBezTo>
                  <a:pt x="649242" y="558911"/>
                  <a:pt x="647282" y="555762"/>
                  <a:pt x="645958" y="552130"/>
                </a:cubicBezTo>
                <a:cubicBezTo>
                  <a:pt x="644638" y="548498"/>
                  <a:pt x="643982" y="544526"/>
                  <a:pt x="643982" y="540205"/>
                </a:cubicBezTo>
                <a:close/>
                <a:moveTo>
                  <a:pt x="538270" y="495497"/>
                </a:moveTo>
                <a:lnTo>
                  <a:pt x="551714" y="495497"/>
                </a:lnTo>
                <a:lnTo>
                  <a:pt x="583798" y="568264"/>
                </a:lnTo>
                <a:lnTo>
                  <a:pt x="565466" y="568264"/>
                </a:lnTo>
                <a:lnTo>
                  <a:pt x="559110" y="552849"/>
                </a:lnTo>
                <a:lnTo>
                  <a:pt x="530450" y="552849"/>
                </a:lnTo>
                <a:lnTo>
                  <a:pt x="524302" y="568264"/>
                </a:lnTo>
                <a:lnTo>
                  <a:pt x="506388" y="568264"/>
                </a:lnTo>
                <a:close/>
                <a:moveTo>
                  <a:pt x="396200" y="495497"/>
                </a:moveTo>
                <a:lnTo>
                  <a:pt x="446320" y="495497"/>
                </a:lnTo>
                <a:lnTo>
                  <a:pt x="446320" y="510294"/>
                </a:lnTo>
                <a:lnTo>
                  <a:pt x="412454" y="510294"/>
                </a:lnTo>
                <a:lnTo>
                  <a:pt x="412454" y="523865"/>
                </a:lnTo>
                <a:lnTo>
                  <a:pt x="444446" y="523865"/>
                </a:lnTo>
                <a:lnTo>
                  <a:pt x="444446" y="538662"/>
                </a:lnTo>
                <a:lnTo>
                  <a:pt x="412454" y="538662"/>
                </a:lnTo>
                <a:lnTo>
                  <a:pt x="412454" y="553459"/>
                </a:lnTo>
                <a:lnTo>
                  <a:pt x="448194" y="553459"/>
                </a:lnTo>
                <a:lnTo>
                  <a:pt x="448194" y="568264"/>
                </a:lnTo>
                <a:lnTo>
                  <a:pt x="396200" y="568264"/>
                </a:lnTo>
                <a:close/>
                <a:moveTo>
                  <a:pt x="165202" y="495497"/>
                </a:moveTo>
                <a:lnTo>
                  <a:pt x="215322" y="495497"/>
                </a:lnTo>
                <a:lnTo>
                  <a:pt x="215322" y="510294"/>
                </a:lnTo>
                <a:lnTo>
                  <a:pt x="181462" y="510294"/>
                </a:lnTo>
                <a:lnTo>
                  <a:pt x="181462" y="523865"/>
                </a:lnTo>
                <a:lnTo>
                  <a:pt x="213446" y="523865"/>
                </a:lnTo>
                <a:lnTo>
                  <a:pt x="213446" y="538662"/>
                </a:lnTo>
                <a:lnTo>
                  <a:pt x="181462" y="538662"/>
                </a:lnTo>
                <a:lnTo>
                  <a:pt x="181462" y="553459"/>
                </a:lnTo>
                <a:lnTo>
                  <a:pt x="217198" y="553459"/>
                </a:lnTo>
                <a:lnTo>
                  <a:pt x="217198" y="568264"/>
                </a:lnTo>
                <a:lnTo>
                  <a:pt x="165202" y="568264"/>
                </a:lnTo>
                <a:close/>
                <a:moveTo>
                  <a:pt x="44286" y="495497"/>
                </a:moveTo>
                <a:lnTo>
                  <a:pt x="72836" y="495497"/>
                </a:lnTo>
                <a:cubicBezTo>
                  <a:pt x="76586" y="495497"/>
                  <a:pt x="80156" y="495861"/>
                  <a:pt x="83518" y="496581"/>
                </a:cubicBezTo>
                <a:cubicBezTo>
                  <a:pt x="86890" y="497293"/>
                  <a:pt x="89842" y="498496"/>
                  <a:pt x="92382" y="500174"/>
                </a:cubicBezTo>
                <a:cubicBezTo>
                  <a:pt x="94914" y="501851"/>
                  <a:pt x="96922" y="504114"/>
                  <a:pt x="98418" y="506963"/>
                </a:cubicBezTo>
                <a:cubicBezTo>
                  <a:pt x="99906" y="509804"/>
                  <a:pt x="100658" y="513349"/>
                  <a:pt x="100658" y="517598"/>
                </a:cubicBezTo>
                <a:cubicBezTo>
                  <a:pt x="100658" y="522733"/>
                  <a:pt x="99306" y="527101"/>
                  <a:pt x="96598" y="530701"/>
                </a:cubicBezTo>
                <a:cubicBezTo>
                  <a:pt x="93884" y="534302"/>
                  <a:pt x="89928" y="536581"/>
                  <a:pt x="84722" y="537538"/>
                </a:cubicBezTo>
                <a:lnTo>
                  <a:pt x="103474" y="568264"/>
                </a:lnTo>
                <a:lnTo>
                  <a:pt x="83986" y="568264"/>
                </a:lnTo>
                <a:lnTo>
                  <a:pt x="68562" y="539184"/>
                </a:lnTo>
                <a:lnTo>
                  <a:pt x="60548" y="539184"/>
                </a:lnTo>
                <a:lnTo>
                  <a:pt x="60548" y="568264"/>
                </a:lnTo>
                <a:lnTo>
                  <a:pt x="44286" y="568264"/>
                </a:lnTo>
                <a:close/>
                <a:moveTo>
                  <a:pt x="308004" y="493645"/>
                </a:moveTo>
                <a:cubicBezTo>
                  <a:pt x="312166" y="493645"/>
                  <a:pt x="316202" y="494223"/>
                  <a:pt x="320086" y="495386"/>
                </a:cubicBezTo>
                <a:cubicBezTo>
                  <a:pt x="323972" y="496557"/>
                  <a:pt x="327494" y="498512"/>
                  <a:pt x="330610" y="501249"/>
                </a:cubicBezTo>
                <a:lnTo>
                  <a:pt x="319462" y="513277"/>
                </a:lnTo>
                <a:cubicBezTo>
                  <a:pt x="318132" y="511631"/>
                  <a:pt x="316352" y="510412"/>
                  <a:pt x="314096" y="509629"/>
                </a:cubicBezTo>
                <a:cubicBezTo>
                  <a:pt x="311834" y="508838"/>
                  <a:pt x="309698" y="508442"/>
                  <a:pt x="307686" y="508442"/>
                </a:cubicBezTo>
                <a:cubicBezTo>
                  <a:pt x="306500" y="508442"/>
                  <a:pt x="305298" y="508585"/>
                  <a:pt x="304046" y="508854"/>
                </a:cubicBezTo>
                <a:cubicBezTo>
                  <a:pt x="302782" y="509131"/>
                  <a:pt x="301610" y="509558"/>
                  <a:pt x="300502" y="510136"/>
                </a:cubicBezTo>
                <a:cubicBezTo>
                  <a:pt x="299394" y="510721"/>
                  <a:pt x="298484" y="511489"/>
                  <a:pt x="297788" y="512454"/>
                </a:cubicBezTo>
                <a:cubicBezTo>
                  <a:pt x="297100" y="513411"/>
                  <a:pt x="296750" y="514575"/>
                  <a:pt x="296750" y="515944"/>
                </a:cubicBezTo>
                <a:cubicBezTo>
                  <a:pt x="296750" y="518143"/>
                  <a:pt x="297574" y="519821"/>
                  <a:pt x="299252" y="520984"/>
                </a:cubicBezTo>
                <a:cubicBezTo>
                  <a:pt x="300906" y="522147"/>
                  <a:pt x="303018" y="523144"/>
                  <a:pt x="305550" y="523967"/>
                </a:cubicBezTo>
                <a:cubicBezTo>
                  <a:pt x="308090" y="524782"/>
                  <a:pt x="310822" y="525605"/>
                  <a:pt x="313726" y="526428"/>
                </a:cubicBezTo>
                <a:cubicBezTo>
                  <a:pt x="316644" y="527251"/>
                  <a:pt x="319374" y="528414"/>
                  <a:pt x="321914" y="529926"/>
                </a:cubicBezTo>
                <a:cubicBezTo>
                  <a:pt x="324446" y="531429"/>
                  <a:pt x="326542" y="533455"/>
                  <a:pt x="328222" y="535987"/>
                </a:cubicBezTo>
                <a:cubicBezTo>
                  <a:pt x="329874" y="538527"/>
                  <a:pt x="330714" y="541914"/>
                  <a:pt x="330714" y="546163"/>
                </a:cubicBezTo>
                <a:cubicBezTo>
                  <a:pt x="330714" y="550206"/>
                  <a:pt x="329946" y="553735"/>
                  <a:pt x="328418" y="556750"/>
                </a:cubicBezTo>
                <a:cubicBezTo>
                  <a:pt x="326898" y="559765"/>
                  <a:pt x="324826" y="562265"/>
                  <a:pt x="322222" y="564252"/>
                </a:cubicBezTo>
                <a:cubicBezTo>
                  <a:pt x="319620" y="566238"/>
                  <a:pt x="316590" y="567717"/>
                  <a:pt x="313162" y="568675"/>
                </a:cubicBezTo>
                <a:cubicBezTo>
                  <a:pt x="309714" y="569632"/>
                  <a:pt x="306090" y="570115"/>
                  <a:pt x="302266" y="570115"/>
                </a:cubicBezTo>
                <a:cubicBezTo>
                  <a:pt x="297472" y="570115"/>
                  <a:pt x="293032" y="569395"/>
                  <a:pt x="288934" y="567955"/>
                </a:cubicBezTo>
                <a:cubicBezTo>
                  <a:pt x="284834" y="566515"/>
                  <a:pt x="281006" y="564188"/>
                  <a:pt x="277476" y="560968"/>
                </a:cubicBezTo>
                <a:lnTo>
                  <a:pt x="289036" y="548426"/>
                </a:lnTo>
                <a:cubicBezTo>
                  <a:pt x="290698" y="550618"/>
                  <a:pt x="292802" y="552311"/>
                  <a:pt x="295342" y="553514"/>
                </a:cubicBezTo>
                <a:cubicBezTo>
                  <a:pt x="297874" y="554709"/>
                  <a:pt x="300502" y="555310"/>
                  <a:pt x="303208" y="555310"/>
                </a:cubicBezTo>
                <a:cubicBezTo>
                  <a:pt x="304530" y="555310"/>
                  <a:pt x="305874" y="555160"/>
                  <a:pt x="307220" y="554851"/>
                </a:cubicBezTo>
                <a:cubicBezTo>
                  <a:pt x="308574" y="554542"/>
                  <a:pt x="309792" y="554076"/>
                  <a:pt x="310868" y="553458"/>
                </a:cubicBezTo>
                <a:cubicBezTo>
                  <a:pt x="311944" y="552841"/>
                  <a:pt x="312814" y="552058"/>
                  <a:pt x="313470" y="551100"/>
                </a:cubicBezTo>
                <a:cubicBezTo>
                  <a:pt x="314120" y="550135"/>
                  <a:pt x="314452" y="549011"/>
                  <a:pt x="314452" y="547706"/>
                </a:cubicBezTo>
                <a:cubicBezTo>
                  <a:pt x="314452" y="545514"/>
                  <a:pt x="313606" y="543781"/>
                  <a:pt x="311912" y="542515"/>
                </a:cubicBezTo>
                <a:cubicBezTo>
                  <a:pt x="310194" y="541249"/>
                  <a:pt x="308066" y="540165"/>
                  <a:pt x="305494" y="539279"/>
                </a:cubicBezTo>
                <a:cubicBezTo>
                  <a:pt x="302922" y="538392"/>
                  <a:pt x="300154" y="537498"/>
                  <a:pt x="297162" y="536604"/>
                </a:cubicBezTo>
                <a:cubicBezTo>
                  <a:pt x="294172" y="535718"/>
                  <a:pt x="291402" y="534515"/>
                  <a:pt x="288830" y="533004"/>
                </a:cubicBezTo>
                <a:cubicBezTo>
                  <a:pt x="286258" y="531500"/>
                  <a:pt x="284122" y="529514"/>
                  <a:pt x="282422" y="527045"/>
                </a:cubicBezTo>
                <a:cubicBezTo>
                  <a:pt x="280720" y="524584"/>
                  <a:pt x="279866" y="521324"/>
                  <a:pt x="279866" y="517281"/>
                </a:cubicBezTo>
                <a:cubicBezTo>
                  <a:pt x="279866" y="513380"/>
                  <a:pt x="280642" y="509954"/>
                  <a:pt x="282208" y="507002"/>
                </a:cubicBezTo>
                <a:cubicBezTo>
                  <a:pt x="283774" y="504058"/>
                  <a:pt x="285862" y="501590"/>
                  <a:pt x="288466" y="499604"/>
                </a:cubicBezTo>
                <a:cubicBezTo>
                  <a:pt x="291062" y="497617"/>
                  <a:pt x="294070" y="496130"/>
                  <a:pt x="297472" y="495133"/>
                </a:cubicBezTo>
                <a:cubicBezTo>
                  <a:pt x="300882" y="494144"/>
                  <a:pt x="304386" y="493645"/>
                  <a:pt x="308004" y="493645"/>
                </a:cubicBezTo>
                <a:close/>
                <a:moveTo>
                  <a:pt x="211470" y="475207"/>
                </a:moveTo>
                <a:lnTo>
                  <a:pt x="193438" y="490007"/>
                </a:lnTo>
                <a:lnTo>
                  <a:pt x="179678" y="490008"/>
                </a:lnTo>
                <a:lnTo>
                  <a:pt x="190204" y="475209"/>
                </a:lnTo>
                <a:close/>
                <a:moveTo>
                  <a:pt x="183374" y="177169"/>
                </a:moveTo>
                <a:cubicBezTo>
                  <a:pt x="134874" y="176046"/>
                  <a:pt x="91038" y="189252"/>
                  <a:pt x="79834" y="217192"/>
                </a:cubicBezTo>
                <a:cubicBezTo>
                  <a:pt x="66446" y="250292"/>
                  <a:pt x="104300" y="268943"/>
                  <a:pt x="137106" y="284270"/>
                </a:cubicBezTo>
                <a:cubicBezTo>
                  <a:pt x="163218" y="296456"/>
                  <a:pt x="183768" y="308024"/>
                  <a:pt x="176560" y="323241"/>
                </a:cubicBezTo>
                <a:cubicBezTo>
                  <a:pt x="170902" y="335007"/>
                  <a:pt x="152482" y="340570"/>
                  <a:pt x="125656" y="339968"/>
                </a:cubicBezTo>
                <a:cubicBezTo>
                  <a:pt x="102456" y="339446"/>
                  <a:pt x="73478" y="332839"/>
                  <a:pt x="50658" y="321516"/>
                </a:cubicBezTo>
                <a:lnTo>
                  <a:pt x="37088" y="350508"/>
                </a:lnTo>
                <a:cubicBezTo>
                  <a:pt x="53878" y="358168"/>
                  <a:pt x="88474" y="368621"/>
                  <a:pt x="118014" y="369333"/>
                </a:cubicBezTo>
                <a:cubicBezTo>
                  <a:pt x="173466" y="370528"/>
                  <a:pt x="209390" y="356823"/>
                  <a:pt x="223752" y="326967"/>
                </a:cubicBezTo>
                <a:cubicBezTo>
                  <a:pt x="240774" y="291755"/>
                  <a:pt x="198574" y="272464"/>
                  <a:pt x="164658" y="256329"/>
                </a:cubicBezTo>
                <a:cubicBezTo>
                  <a:pt x="138118" y="243677"/>
                  <a:pt x="120054" y="237062"/>
                  <a:pt x="124414" y="224346"/>
                </a:cubicBezTo>
                <a:cubicBezTo>
                  <a:pt x="129542" y="209295"/>
                  <a:pt x="156254" y="203606"/>
                  <a:pt x="180446" y="204136"/>
                </a:cubicBezTo>
                <a:cubicBezTo>
                  <a:pt x="192678" y="204437"/>
                  <a:pt x="201350" y="205980"/>
                  <a:pt x="211282" y="208227"/>
                </a:cubicBezTo>
                <a:lnTo>
                  <a:pt x="220050" y="180991"/>
                </a:lnTo>
                <a:cubicBezTo>
                  <a:pt x="207444" y="178696"/>
                  <a:pt x="198446" y="177533"/>
                  <a:pt x="183374" y="177169"/>
                </a:cubicBezTo>
                <a:close/>
                <a:moveTo>
                  <a:pt x="547008" y="176671"/>
                </a:moveTo>
                <a:cubicBezTo>
                  <a:pt x="500282" y="176671"/>
                  <a:pt x="459682" y="192536"/>
                  <a:pt x="433378" y="220468"/>
                </a:cubicBezTo>
                <a:cubicBezTo>
                  <a:pt x="432580" y="221331"/>
                  <a:pt x="431710" y="221299"/>
                  <a:pt x="431194" y="221299"/>
                </a:cubicBezTo>
                <a:cubicBezTo>
                  <a:pt x="430372" y="221299"/>
                  <a:pt x="429858" y="221149"/>
                  <a:pt x="430064" y="220468"/>
                </a:cubicBezTo>
                <a:lnTo>
                  <a:pt x="443262" y="179686"/>
                </a:lnTo>
                <a:lnTo>
                  <a:pt x="404670" y="179686"/>
                </a:lnTo>
                <a:lnTo>
                  <a:pt x="362488" y="310200"/>
                </a:lnTo>
                <a:cubicBezTo>
                  <a:pt x="349076" y="271712"/>
                  <a:pt x="321452" y="221006"/>
                  <a:pt x="287680" y="179686"/>
                </a:cubicBezTo>
                <a:lnTo>
                  <a:pt x="246312" y="179686"/>
                </a:lnTo>
                <a:lnTo>
                  <a:pt x="215358" y="274719"/>
                </a:lnTo>
                <a:cubicBezTo>
                  <a:pt x="230914" y="286026"/>
                  <a:pt x="235826" y="294327"/>
                  <a:pt x="239894" y="306054"/>
                </a:cubicBezTo>
                <a:cubicBezTo>
                  <a:pt x="240162" y="306718"/>
                  <a:pt x="240638" y="306916"/>
                  <a:pt x="241374" y="306916"/>
                </a:cubicBezTo>
                <a:cubicBezTo>
                  <a:pt x="242142" y="306916"/>
                  <a:pt x="242474" y="306687"/>
                  <a:pt x="242688" y="306054"/>
                </a:cubicBezTo>
                <a:cubicBezTo>
                  <a:pt x="243004" y="305112"/>
                  <a:pt x="269710" y="223475"/>
                  <a:pt x="269710" y="223475"/>
                </a:cubicBezTo>
                <a:cubicBezTo>
                  <a:pt x="296954" y="261892"/>
                  <a:pt x="323968" y="312447"/>
                  <a:pt x="338434" y="365899"/>
                </a:cubicBezTo>
                <a:lnTo>
                  <a:pt x="382870" y="365899"/>
                </a:lnTo>
                <a:lnTo>
                  <a:pt x="404806" y="298204"/>
                </a:lnTo>
                <a:cubicBezTo>
                  <a:pt x="405034" y="297540"/>
                  <a:pt x="405542" y="297381"/>
                  <a:pt x="406246" y="297381"/>
                </a:cubicBezTo>
                <a:cubicBezTo>
                  <a:pt x="406966" y="297381"/>
                  <a:pt x="407528" y="297603"/>
                  <a:pt x="407582" y="298204"/>
                </a:cubicBezTo>
                <a:cubicBezTo>
                  <a:pt x="414302" y="340680"/>
                  <a:pt x="457118" y="369254"/>
                  <a:pt x="517802" y="369254"/>
                </a:cubicBezTo>
                <a:cubicBezTo>
                  <a:pt x="557112" y="369254"/>
                  <a:pt x="592538" y="359094"/>
                  <a:pt x="601362" y="354425"/>
                </a:cubicBezTo>
                <a:lnTo>
                  <a:pt x="624332" y="282972"/>
                </a:lnTo>
                <a:lnTo>
                  <a:pt x="712702" y="282972"/>
                </a:lnTo>
                <a:lnTo>
                  <a:pt x="721652" y="255269"/>
                </a:lnTo>
                <a:lnTo>
                  <a:pt x="633322" y="255269"/>
                </a:lnTo>
                <a:lnTo>
                  <a:pt x="648554" y="208378"/>
                </a:lnTo>
                <a:lnTo>
                  <a:pt x="753874" y="208378"/>
                </a:lnTo>
                <a:lnTo>
                  <a:pt x="763006" y="179654"/>
                </a:lnTo>
                <a:lnTo>
                  <a:pt x="615130" y="179654"/>
                </a:lnTo>
                <a:lnTo>
                  <a:pt x="564962" y="334437"/>
                </a:lnTo>
                <a:cubicBezTo>
                  <a:pt x="554302" y="337096"/>
                  <a:pt x="541136" y="338362"/>
                  <a:pt x="527400" y="338362"/>
                </a:cubicBezTo>
                <a:cubicBezTo>
                  <a:pt x="497742" y="338362"/>
                  <a:pt x="474020" y="331446"/>
                  <a:pt x="460568" y="315984"/>
                </a:cubicBezTo>
                <a:cubicBezTo>
                  <a:pt x="450494" y="304337"/>
                  <a:pt x="446490" y="289350"/>
                  <a:pt x="448952" y="272590"/>
                </a:cubicBezTo>
                <a:cubicBezTo>
                  <a:pt x="454910" y="232717"/>
                  <a:pt x="494300" y="207555"/>
                  <a:pt x="546992" y="207555"/>
                </a:cubicBezTo>
                <a:cubicBezTo>
                  <a:pt x="558054" y="207555"/>
                  <a:pt x="569472" y="208203"/>
                  <a:pt x="579704" y="209501"/>
                </a:cubicBezTo>
                <a:lnTo>
                  <a:pt x="590126" y="179409"/>
                </a:lnTo>
                <a:cubicBezTo>
                  <a:pt x="577434" y="177517"/>
                  <a:pt x="562058" y="176671"/>
                  <a:pt x="547008" y="176671"/>
                </a:cubicBezTo>
                <a:close/>
                <a:moveTo>
                  <a:pt x="71184" y="0"/>
                </a:moveTo>
                <a:cubicBezTo>
                  <a:pt x="231062" y="0"/>
                  <a:pt x="583138" y="21634"/>
                  <a:pt x="818632" y="170427"/>
                </a:cubicBezTo>
                <a:cubicBezTo>
                  <a:pt x="826030" y="175072"/>
                  <a:pt x="827764" y="179385"/>
                  <a:pt x="825050" y="187970"/>
                </a:cubicBezTo>
                <a:cubicBezTo>
                  <a:pt x="823776" y="192038"/>
                  <a:pt x="750518" y="418195"/>
                  <a:pt x="750518" y="418195"/>
                </a:cubicBezTo>
                <a:cubicBezTo>
                  <a:pt x="747464" y="426669"/>
                  <a:pt x="742258" y="427239"/>
                  <a:pt x="735778" y="427239"/>
                </a:cubicBezTo>
                <a:lnTo>
                  <a:pt x="12810" y="427239"/>
                </a:lnTo>
                <a:cubicBezTo>
                  <a:pt x="5042" y="427239"/>
                  <a:pt x="0" y="420956"/>
                  <a:pt x="0" y="414009"/>
                </a:cubicBezTo>
                <a:lnTo>
                  <a:pt x="0" y="14521"/>
                </a:lnTo>
                <a:cubicBezTo>
                  <a:pt x="0" y="5595"/>
                  <a:pt x="5958" y="1409"/>
                  <a:pt x="15154" y="1005"/>
                </a:cubicBezTo>
                <a:cubicBezTo>
                  <a:pt x="29278" y="420"/>
                  <a:pt x="48222" y="0"/>
                  <a:pt x="711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r>
              <a:rPr lang="fr-FR"/>
              <a:t>Cliquez sur l'icône pour ajouter un graphique SmartArt</a:t>
            </a:r>
          </a:p>
        </p:txBody>
      </p:sp>
    </p:spTree>
    <p:extLst>
      <p:ext uri="{BB962C8B-B14F-4D97-AF65-F5344CB8AC3E}">
        <p14:creationId xmlns:p14="http://schemas.microsoft.com/office/powerpoint/2010/main" val="233547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81162" y="190295"/>
            <a:ext cx="5787368" cy="934439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0"/>
          </p:nvPr>
        </p:nvSpPr>
        <p:spPr>
          <a:xfrm>
            <a:off x="457200" y="1214202"/>
            <a:ext cx="8229600" cy="924612"/>
          </a:xfrm>
        </p:spPr>
        <p:txBody>
          <a:bodyPr/>
          <a:lstStyle>
            <a:lvl4pPr>
              <a:spcBef>
                <a:spcPts val="38"/>
              </a:spcBef>
              <a:defRPr/>
            </a:lvl4pPr>
            <a:lvl5pPr>
              <a:spcBef>
                <a:spcPts val="38"/>
              </a:spcBef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233069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.Text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51F78-AB9F-484D-081C-91B9B6FC61A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E9234A-DA8B-4D5A-B43B-B6749FC9FD40}" type="datetime1">
              <a:rPr lang="fr-FR" smtClean="0"/>
              <a:t>27/02/2026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01EE-0AED-70CE-B0EF-F227BAC179D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A88488-3AE3-401E-1C96-E0AA4A446E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F0E94B3D-B435-5A2F-8FAD-51AD1FFB716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881" y="417141"/>
            <a:ext cx="5186784" cy="575086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1499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2248">
                <a:solidFill>
                  <a:srgbClr val="C80E0E"/>
                </a:solidFill>
                <a:latin typeface="+mj-lt"/>
              </a:defRPr>
            </a:lvl2pPr>
            <a:lvl3pPr>
              <a:defRPr sz="1499"/>
            </a:lvl3pPr>
          </a:lstStyle>
          <a:p>
            <a:pPr lvl="1"/>
            <a:r>
              <a:rPr lang="fr-FR"/>
              <a:t>Vid ut quunt litiuntiore</a:t>
            </a:r>
          </a:p>
          <a:p>
            <a:pPr lvl="0"/>
            <a:r>
              <a:rPr lang="fr-FR"/>
              <a:t>Sous-titre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EA746E87-19AA-FD0A-29E8-F0D33647DE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63108" y="1714501"/>
            <a:ext cx="4741156" cy="2602187"/>
          </a:xfrm>
        </p:spPr>
        <p:txBody>
          <a:bodyPr/>
          <a:lstStyle>
            <a:lvl1pPr>
              <a:defRPr/>
            </a:lvl1pPr>
            <a:lvl2pPr marL="121379" indent="-121379"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2pPr>
            <a:lvl3pPr>
              <a:defRPr>
                <a:solidFill>
                  <a:srgbClr val="C80E0E"/>
                </a:solidFill>
              </a:defRPr>
            </a:lvl3pPr>
          </a:lstStyle>
          <a:p>
            <a:pPr lvl="0"/>
            <a:r>
              <a:rPr lang="fr-FR"/>
              <a:t>Atiur atissi doluptEhebem haet; ost porai tifecru nclu dem aremper</a:t>
            </a:r>
          </a:p>
          <a:p>
            <a:pPr lvl="0"/>
            <a:r>
              <a:rPr lang="fr-FR"/>
              <a:t>ionsuperis publius upimis. Etrae mordius omnimis, non sent</a:t>
            </a:r>
          </a:p>
          <a:p>
            <a:pPr lvl="0"/>
            <a:r>
              <a:rPr lang="fr-FR"/>
              <a:t>Gulicum tussustrae publiis clere cios bonsulo stracchicae culvit.</a:t>
            </a:r>
          </a:p>
          <a:p>
            <a:pPr lvl="0"/>
            <a:r>
              <a:rPr lang="fr-FR"/>
              <a:t>Escessignos, ora, musq uidiend uconsus, constiam quei con taris</a:t>
            </a:r>
          </a:p>
          <a:p>
            <a:pPr lvl="0"/>
            <a:r>
              <a:rPr lang="fr-FR"/>
              <a:t>int. Fultor pereis hacta, quem deo, quidem aut publii posteris ad</a:t>
            </a:r>
          </a:p>
          <a:p>
            <a:pPr lvl="0"/>
            <a:r>
              <a:rPr lang="fr-FR"/>
              <a:t>nesid potem casdam sus ia.</a:t>
            </a:r>
          </a:p>
          <a:p>
            <a:pPr lvl="0"/>
            <a:endParaRPr lang="fr-FR"/>
          </a:p>
          <a:p>
            <a:pPr lvl="2"/>
            <a:r>
              <a:rPr lang="fr-FR"/>
              <a:t>Sendachuitil hoc, cionsus acie maci cupil ocum nos, iam perum</a:t>
            </a:r>
          </a:p>
          <a:p>
            <a:pPr lvl="2"/>
            <a:r>
              <a:rPr lang="fr-FR"/>
              <a:t>intilicaet ad iaedeores vivas fue inatiquo.</a:t>
            </a:r>
          </a:p>
          <a:p>
            <a:pPr lvl="0"/>
            <a:endParaRPr lang="fr-FR"/>
          </a:p>
          <a:p>
            <a:pPr lvl="1"/>
            <a:r>
              <a:rPr lang="fr-FR"/>
              <a:t>Etrae mordius omnimis non sent Gulicum tussustrae.</a:t>
            </a:r>
          </a:p>
          <a:p>
            <a:pPr lvl="1"/>
            <a:r>
              <a:rPr lang="fr-FR"/>
              <a:t>Clere cios bonsulo stracchicae culvit.</a:t>
            </a:r>
          </a:p>
          <a:p>
            <a:pPr lvl="1"/>
            <a:r>
              <a:rPr lang="fr-FR"/>
              <a:t>Escessignos, ora, musq uidiend uconsus constiam int.</a:t>
            </a:r>
          </a:p>
          <a:p>
            <a:pPr lvl="1"/>
            <a:r>
              <a:rPr lang="fr-FR"/>
              <a:t>Fultor pereis hacta.</a:t>
            </a:r>
          </a:p>
        </p:txBody>
      </p:sp>
      <p:sp>
        <p:nvSpPr>
          <p:cNvPr id="8" name="Espace réservé pour une image  36">
            <a:extLst>
              <a:ext uri="{FF2B5EF4-FFF2-40B4-BE49-F238E27FC236}">
                <a16:creationId xmlns:a16="http://schemas.microsoft.com/office/drawing/2014/main" id="{3318400B-1E68-5404-9976-4B28AA6A25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759138" y="1"/>
            <a:ext cx="3384863" cy="985132"/>
          </a:xfrm>
          <a:custGeom>
            <a:avLst/>
            <a:gdLst>
              <a:gd name="connsiteX0" fmla="*/ 0 w 9021600"/>
              <a:gd name="connsiteY0" fmla="*/ 0 h 2627018"/>
              <a:gd name="connsiteX1" fmla="*/ 9021600 w 9021600"/>
              <a:gd name="connsiteY1" fmla="*/ 0 h 2627018"/>
              <a:gd name="connsiteX2" fmla="*/ 9021600 w 9021600"/>
              <a:gd name="connsiteY2" fmla="*/ 2627018 h 2627018"/>
              <a:gd name="connsiteX3" fmla="*/ 0 w 9021600"/>
              <a:gd name="connsiteY3" fmla="*/ 2627018 h 2627018"/>
              <a:gd name="connsiteX4" fmla="*/ 0 w 9021600"/>
              <a:gd name="connsiteY4" fmla="*/ 0 h 2627018"/>
              <a:gd name="connsiteX0" fmla="*/ 0 w 9021600"/>
              <a:gd name="connsiteY0" fmla="*/ 0 h 2627018"/>
              <a:gd name="connsiteX1" fmla="*/ 9021600 w 9021600"/>
              <a:gd name="connsiteY1" fmla="*/ 0 h 2627018"/>
              <a:gd name="connsiteX2" fmla="*/ 9021600 w 9021600"/>
              <a:gd name="connsiteY2" fmla="*/ 2627018 h 2627018"/>
              <a:gd name="connsiteX3" fmla="*/ 9021600 w 9021600"/>
              <a:gd name="connsiteY3" fmla="*/ 2627018 h 2627018"/>
              <a:gd name="connsiteX4" fmla="*/ 0 w 9021600"/>
              <a:gd name="connsiteY4" fmla="*/ 0 h 2627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21600" h="2627018">
                <a:moveTo>
                  <a:pt x="0" y="0"/>
                </a:moveTo>
                <a:lnTo>
                  <a:pt x="9021600" y="0"/>
                </a:lnTo>
                <a:lnTo>
                  <a:pt x="9021600" y="2627018"/>
                </a:lnTo>
                <a:lnTo>
                  <a:pt x="9021600" y="26270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EB5E5E"/>
              </a:gs>
              <a:gs pos="50000">
                <a:srgbClr val="D93535"/>
              </a:gs>
              <a:gs pos="100000">
                <a:srgbClr val="C70D0D"/>
              </a:gs>
            </a:gsLst>
            <a:lin ang="0" scaled="1"/>
          </a:gradFill>
        </p:spPr>
        <p:txBody>
          <a:bodyPr vert="horz" lIns="0" tIns="0" rIns="0" bIns="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/>
            <a:r>
              <a:rPr lang="fr-FR"/>
              <a:t>Cliquez sur l'icône pour ajouter une image6</a:t>
            </a:r>
          </a:p>
        </p:txBody>
      </p:sp>
    </p:spTree>
    <p:extLst>
      <p:ext uri="{BB962C8B-B14F-4D97-AF65-F5344CB8AC3E}">
        <p14:creationId xmlns:p14="http://schemas.microsoft.com/office/powerpoint/2010/main" val="368169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99B713-F5CA-46D9-ABE8-1E9870E87A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1" y="2009537"/>
            <a:ext cx="6858000" cy="622935"/>
          </a:xfrm>
        </p:spPr>
        <p:txBody>
          <a:bodyPr anchor="b"/>
          <a:lstStyle>
            <a:lvl1pPr algn="ctr">
              <a:defRPr sz="4496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A81F48C-420F-43F3-8770-E23445A3DB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1" y="2701529"/>
            <a:ext cx="6858000" cy="268511"/>
          </a:xfrm>
        </p:spPr>
        <p:txBody>
          <a:bodyPr/>
          <a:lstStyle>
            <a:lvl1pPr marL="0" indent="0" algn="ctr">
              <a:buNone/>
              <a:defRPr sz="1799"/>
            </a:lvl1pPr>
            <a:lvl2pPr marL="342558" indent="0" algn="ctr">
              <a:buNone/>
              <a:defRPr sz="1499"/>
            </a:lvl2pPr>
            <a:lvl3pPr marL="685115" indent="0" algn="ctr">
              <a:buNone/>
              <a:defRPr sz="1349"/>
            </a:lvl3pPr>
            <a:lvl4pPr marL="1027671" indent="0" algn="ctr">
              <a:buNone/>
              <a:defRPr sz="1199"/>
            </a:lvl4pPr>
            <a:lvl5pPr marL="1370229" indent="0" algn="ctr">
              <a:buNone/>
              <a:defRPr sz="1199"/>
            </a:lvl5pPr>
            <a:lvl6pPr marL="1712786" indent="0" algn="ctr">
              <a:buNone/>
              <a:defRPr sz="1199"/>
            </a:lvl6pPr>
            <a:lvl7pPr marL="2055344" indent="0" algn="ctr">
              <a:buNone/>
              <a:defRPr sz="1199"/>
            </a:lvl7pPr>
            <a:lvl8pPr marL="2397900" indent="0" algn="ctr">
              <a:buNone/>
              <a:defRPr sz="1199"/>
            </a:lvl8pPr>
            <a:lvl9pPr marL="2740457" indent="0" algn="ctr">
              <a:buNone/>
              <a:defRPr sz="1199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774734-FA12-44F9-AAF1-F16DDE705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FE0D-1B1A-49DA-87D2-D0786C421553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A9DFAF-EEF9-40F6-AB21-F65C980B8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C7B83C-4BE7-44E1-AB99-28DD6A2F9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B20EA-C8C7-4385-BB3B-7962281F8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951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15.xml"/><Relationship Id="rId21" Type="http://schemas.openxmlformats.org/officeDocument/2006/relationships/slideLayout" Target="../slideLayouts/slideLayout110.xml"/><Relationship Id="rId42" Type="http://schemas.openxmlformats.org/officeDocument/2006/relationships/slideLayout" Target="../slideLayouts/slideLayout131.xml"/><Relationship Id="rId47" Type="http://schemas.openxmlformats.org/officeDocument/2006/relationships/slideLayout" Target="../slideLayouts/slideLayout136.xml"/><Relationship Id="rId63" Type="http://schemas.openxmlformats.org/officeDocument/2006/relationships/slideLayout" Target="../slideLayouts/slideLayout152.xml"/><Relationship Id="rId68" Type="http://schemas.openxmlformats.org/officeDocument/2006/relationships/slideLayout" Target="../slideLayouts/slideLayout157.xml"/><Relationship Id="rId1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00.xml"/><Relationship Id="rId24" Type="http://schemas.openxmlformats.org/officeDocument/2006/relationships/slideLayout" Target="../slideLayouts/slideLayout113.xml"/><Relationship Id="rId32" Type="http://schemas.openxmlformats.org/officeDocument/2006/relationships/slideLayout" Target="../slideLayouts/slideLayout121.xml"/><Relationship Id="rId37" Type="http://schemas.openxmlformats.org/officeDocument/2006/relationships/slideLayout" Target="../slideLayouts/slideLayout126.xml"/><Relationship Id="rId40" Type="http://schemas.openxmlformats.org/officeDocument/2006/relationships/slideLayout" Target="../slideLayouts/slideLayout129.xml"/><Relationship Id="rId45" Type="http://schemas.openxmlformats.org/officeDocument/2006/relationships/slideLayout" Target="../slideLayouts/slideLayout134.xml"/><Relationship Id="rId53" Type="http://schemas.openxmlformats.org/officeDocument/2006/relationships/slideLayout" Target="../slideLayouts/slideLayout142.xml"/><Relationship Id="rId58" Type="http://schemas.openxmlformats.org/officeDocument/2006/relationships/slideLayout" Target="../slideLayouts/slideLayout147.xml"/><Relationship Id="rId66" Type="http://schemas.openxmlformats.org/officeDocument/2006/relationships/slideLayout" Target="../slideLayouts/slideLayout155.xml"/><Relationship Id="rId74" Type="http://schemas.openxmlformats.org/officeDocument/2006/relationships/slideLayout" Target="../slideLayouts/slideLayout163.xml"/><Relationship Id="rId79" Type="http://schemas.openxmlformats.org/officeDocument/2006/relationships/slideLayout" Target="../slideLayouts/slideLayout168.xml"/><Relationship Id="rId5" Type="http://schemas.openxmlformats.org/officeDocument/2006/relationships/slideLayout" Target="../slideLayouts/slideLayout94.xml"/><Relationship Id="rId61" Type="http://schemas.openxmlformats.org/officeDocument/2006/relationships/slideLayout" Target="../slideLayouts/slideLayout150.xml"/><Relationship Id="rId1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03.xml"/><Relationship Id="rId22" Type="http://schemas.openxmlformats.org/officeDocument/2006/relationships/slideLayout" Target="../slideLayouts/slideLayout111.xml"/><Relationship Id="rId27" Type="http://schemas.openxmlformats.org/officeDocument/2006/relationships/slideLayout" Target="../slideLayouts/slideLayout116.xml"/><Relationship Id="rId30" Type="http://schemas.openxmlformats.org/officeDocument/2006/relationships/slideLayout" Target="../slideLayouts/slideLayout119.xml"/><Relationship Id="rId35" Type="http://schemas.openxmlformats.org/officeDocument/2006/relationships/slideLayout" Target="../slideLayouts/slideLayout124.xml"/><Relationship Id="rId43" Type="http://schemas.openxmlformats.org/officeDocument/2006/relationships/slideLayout" Target="../slideLayouts/slideLayout132.xml"/><Relationship Id="rId48" Type="http://schemas.openxmlformats.org/officeDocument/2006/relationships/slideLayout" Target="../slideLayouts/slideLayout137.xml"/><Relationship Id="rId56" Type="http://schemas.openxmlformats.org/officeDocument/2006/relationships/slideLayout" Target="../slideLayouts/slideLayout145.xml"/><Relationship Id="rId64" Type="http://schemas.openxmlformats.org/officeDocument/2006/relationships/slideLayout" Target="../slideLayouts/slideLayout153.xml"/><Relationship Id="rId69" Type="http://schemas.openxmlformats.org/officeDocument/2006/relationships/slideLayout" Target="../slideLayouts/slideLayout158.xml"/><Relationship Id="rId77" Type="http://schemas.openxmlformats.org/officeDocument/2006/relationships/slideLayout" Target="../slideLayouts/slideLayout166.xml"/><Relationship Id="rId8" Type="http://schemas.openxmlformats.org/officeDocument/2006/relationships/slideLayout" Target="../slideLayouts/slideLayout97.xml"/><Relationship Id="rId51" Type="http://schemas.openxmlformats.org/officeDocument/2006/relationships/slideLayout" Target="../slideLayouts/slideLayout140.xml"/><Relationship Id="rId72" Type="http://schemas.openxmlformats.org/officeDocument/2006/relationships/slideLayout" Target="../slideLayouts/slideLayout161.xml"/><Relationship Id="rId80" Type="http://schemas.openxmlformats.org/officeDocument/2006/relationships/theme" Target="../theme/theme3.xml"/><Relationship Id="rId3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5" Type="http://schemas.openxmlformats.org/officeDocument/2006/relationships/slideLayout" Target="../slideLayouts/slideLayout114.xml"/><Relationship Id="rId33" Type="http://schemas.openxmlformats.org/officeDocument/2006/relationships/slideLayout" Target="../slideLayouts/slideLayout122.xml"/><Relationship Id="rId38" Type="http://schemas.openxmlformats.org/officeDocument/2006/relationships/slideLayout" Target="../slideLayouts/slideLayout127.xml"/><Relationship Id="rId46" Type="http://schemas.openxmlformats.org/officeDocument/2006/relationships/slideLayout" Target="../slideLayouts/slideLayout135.xml"/><Relationship Id="rId59" Type="http://schemas.openxmlformats.org/officeDocument/2006/relationships/slideLayout" Target="../slideLayouts/slideLayout148.xml"/><Relationship Id="rId67" Type="http://schemas.openxmlformats.org/officeDocument/2006/relationships/slideLayout" Target="../slideLayouts/slideLayout156.xml"/><Relationship Id="rId20" Type="http://schemas.openxmlformats.org/officeDocument/2006/relationships/slideLayout" Target="../slideLayouts/slideLayout109.xml"/><Relationship Id="rId41" Type="http://schemas.openxmlformats.org/officeDocument/2006/relationships/slideLayout" Target="../slideLayouts/slideLayout130.xml"/><Relationship Id="rId54" Type="http://schemas.openxmlformats.org/officeDocument/2006/relationships/slideLayout" Target="../slideLayouts/slideLayout143.xml"/><Relationship Id="rId62" Type="http://schemas.openxmlformats.org/officeDocument/2006/relationships/slideLayout" Target="../slideLayouts/slideLayout151.xml"/><Relationship Id="rId70" Type="http://schemas.openxmlformats.org/officeDocument/2006/relationships/slideLayout" Target="../slideLayouts/slideLayout159.xml"/><Relationship Id="rId75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4.xml"/><Relationship Id="rId23" Type="http://schemas.openxmlformats.org/officeDocument/2006/relationships/slideLayout" Target="../slideLayouts/slideLayout112.xml"/><Relationship Id="rId28" Type="http://schemas.openxmlformats.org/officeDocument/2006/relationships/slideLayout" Target="../slideLayouts/slideLayout117.xml"/><Relationship Id="rId36" Type="http://schemas.openxmlformats.org/officeDocument/2006/relationships/slideLayout" Target="../slideLayouts/slideLayout125.xml"/><Relationship Id="rId49" Type="http://schemas.openxmlformats.org/officeDocument/2006/relationships/slideLayout" Target="../slideLayouts/slideLayout138.xml"/><Relationship Id="rId57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99.xml"/><Relationship Id="rId31" Type="http://schemas.openxmlformats.org/officeDocument/2006/relationships/slideLayout" Target="../slideLayouts/slideLayout120.xml"/><Relationship Id="rId44" Type="http://schemas.openxmlformats.org/officeDocument/2006/relationships/slideLayout" Target="../slideLayouts/slideLayout133.xml"/><Relationship Id="rId52" Type="http://schemas.openxmlformats.org/officeDocument/2006/relationships/slideLayout" Target="../slideLayouts/slideLayout141.xml"/><Relationship Id="rId60" Type="http://schemas.openxmlformats.org/officeDocument/2006/relationships/slideLayout" Target="../slideLayouts/slideLayout149.xml"/><Relationship Id="rId65" Type="http://schemas.openxmlformats.org/officeDocument/2006/relationships/slideLayout" Target="../slideLayouts/slideLayout154.xml"/><Relationship Id="rId73" Type="http://schemas.openxmlformats.org/officeDocument/2006/relationships/slideLayout" Target="../slideLayouts/slideLayout162.xml"/><Relationship Id="rId78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2.xml"/><Relationship Id="rId18" Type="http://schemas.openxmlformats.org/officeDocument/2006/relationships/slideLayout" Target="../slideLayouts/slideLayout107.xml"/><Relationship Id="rId39" Type="http://schemas.openxmlformats.org/officeDocument/2006/relationships/slideLayout" Target="../slideLayouts/slideLayout128.xml"/><Relationship Id="rId34" Type="http://schemas.openxmlformats.org/officeDocument/2006/relationships/slideLayout" Target="../slideLayouts/slideLayout123.xml"/><Relationship Id="rId50" Type="http://schemas.openxmlformats.org/officeDocument/2006/relationships/slideLayout" Target="../slideLayouts/slideLayout139.xml"/><Relationship Id="rId55" Type="http://schemas.openxmlformats.org/officeDocument/2006/relationships/slideLayout" Target="../slideLayouts/slideLayout144.xml"/><Relationship Id="rId76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96.xml"/><Relationship Id="rId71" Type="http://schemas.openxmlformats.org/officeDocument/2006/relationships/slideLayout" Target="../slideLayouts/slideLayout160.xml"/><Relationship Id="rId2" Type="http://schemas.openxmlformats.org/officeDocument/2006/relationships/slideLayout" Target="../slideLayouts/slideLayout91.xml"/><Relationship Id="rId29" Type="http://schemas.openxmlformats.org/officeDocument/2006/relationships/slideLayout" Target="../slideLayouts/slideLayout1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7AD2122-3584-F150-491A-BBC14CB46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162" y="421489"/>
            <a:ext cx="5787367" cy="47205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BAC042-0D66-6EE2-73B6-73F56CB243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63108" y="4879656"/>
            <a:ext cx="715343" cy="8656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563">
                <a:solidFill>
                  <a:schemeClr val="tx1"/>
                </a:solidFill>
                <a:latin typeface="Avenir LT Std 45 Book" panose="020B0502020203020204" pitchFamily="34" charset="0"/>
              </a:defRPr>
            </a:lvl1pPr>
          </a:lstStyle>
          <a:p>
            <a:fld id="{A481A716-EBDC-9A4E-BD90-BEAA470F1B4F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5417CF-A8ED-CA07-33F5-4B1FFD066E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52815" y="4879656"/>
            <a:ext cx="3086100" cy="8656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563">
                <a:solidFill>
                  <a:schemeClr val="tx1"/>
                </a:solidFill>
                <a:latin typeface="Avenir LT Std 45 Book" panose="020B0502020203020204" pitchFamily="34" charset="0"/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1D5830-EBA0-B338-BF67-610F15EE1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1162" y="4879656"/>
            <a:ext cx="333340" cy="8656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563" b="1">
                <a:solidFill>
                  <a:schemeClr val="tx1"/>
                </a:solidFill>
                <a:latin typeface="Avenir LT Std 55 Roman" panose="020B0503020203020204" pitchFamily="34" charset="0"/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F87410A-E70A-6130-CFE9-CBE053E2C4E6}"/>
              </a:ext>
            </a:extLst>
          </p:cNvPr>
          <p:cNvGrpSpPr>
            <a:grpSpLocks noChangeAspect="1"/>
          </p:cNvGrpSpPr>
          <p:nvPr/>
        </p:nvGrpSpPr>
        <p:grpSpPr>
          <a:xfrm>
            <a:off x="8357156" y="4788529"/>
            <a:ext cx="307787" cy="213645"/>
            <a:chOff x="22274141" y="12769411"/>
            <a:chExt cx="820338" cy="569719"/>
          </a:xfrm>
        </p:grpSpPr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1FA84BA3-D20A-46C7-776D-964E1DE1755D}"/>
                </a:ext>
              </a:extLst>
            </p:cNvPr>
            <p:cNvSpPr/>
            <p:nvPr/>
          </p:nvSpPr>
          <p:spPr>
            <a:xfrm flipV="1">
              <a:off x="22274141" y="12769411"/>
              <a:ext cx="820338" cy="429299"/>
            </a:xfrm>
            <a:custGeom>
              <a:avLst/>
              <a:gdLst>
                <a:gd name="connsiteX0" fmla="*/ 15193 w 820338"/>
                <a:gd name="connsiteY0" fmla="*/ 428714 h 429299"/>
                <a:gd name="connsiteX1" fmla="*/ 446 w 820338"/>
                <a:gd name="connsiteY1" fmla="*/ 415606 h 429299"/>
                <a:gd name="connsiteX2" fmla="*/ 446 w 820338"/>
                <a:gd name="connsiteY2" fmla="*/ 13343 h 429299"/>
                <a:gd name="connsiteX3" fmla="*/ 13555 w 820338"/>
                <a:gd name="connsiteY3" fmla="*/ 234 h 429299"/>
                <a:gd name="connsiteX4" fmla="*/ 731238 w 820338"/>
                <a:gd name="connsiteY4" fmla="*/ 234 h 429299"/>
                <a:gd name="connsiteX5" fmla="*/ 745166 w 820338"/>
                <a:gd name="connsiteY5" fmla="*/ 9246 h 429299"/>
                <a:gd name="connsiteX6" fmla="*/ 819720 w 820338"/>
                <a:gd name="connsiteY6" fmla="*/ 241101 h 429299"/>
                <a:gd name="connsiteX7" fmla="*/ 813165 w 820338"/>
                <a:gd name="connsiteY7" fmla="*/ 258305 h 429299"/>
                <a:gd name="connsiteX8" fmla="*/ 70904 w 820338"/>
                <a:gd name="connsiteY8" fmla="*/ 429533 h 429299"/>
                <a:gd name="connsiteX9" fmla="*/ 15193 w 820338"/>
                <a:gd name="connsiteY9" fmla="*/ 428714 h 42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0338" h="429299">
                  <a:moveTo>
                    <a:pt x="15193" y="428714"/>
                  </a:moveTo>
                  <a:cubicBezTo>
                    <a:pt x="6181" y="428714"/>
                    <a:pt x="446" y="424618"/>
                    <a:pt x="446" y="415606"/>
                  </a:cubicBezTo>
                  <a:lnTo>
                    <a:pt x="446" y="13343"/>
                  </a:lnTo>
                  <a:cubicBezTo>
                    <a:pt x="446" y="5969"/>
                    <a:pt x="5362" y="234"/>
                    <a:pt x="13555" y="234"/>
                  </a:cubicBezTo>
                  <a:lnTo>
                    <a:pt x="731238" y="234"/>
                  </a:lnTo>
                  <a:cubicBezTo>
                    <a:pt x="736973" y="234"/>
                    <a:pt x="742708" y="234"/>
                    <a:pt x="745166" y="9246"/>
                  </a:cubicBezTo>
                  <a:cubicBezTo>
                    <a:pt x="745166" y="9246"/>
                    <a:pt x="818081" y="237004"/>
                    <a:pt x="819720" y="241101"/>
                  </a:cubicBezTo>
                  <a:cubicBezTo>
                    <a:pt x="822177" y="249293"/>
                    <a:pt x="820539" y="253390"/>
                    <a:pt x="813165" y="258305"/>
                  </a:cubicBezTo>
                  <a:cubicBezTo>
                    <a:pt x="579672" y="408232"/>
                    <a:pt x="229843" y="429533"/>
                    <a:pt x="70904" y="429533"/>
                  </a:cubicBezTo>
                  <a:cubicBezTo>
                    <a:pt x="47964" y="429533"/>
                    <a:pt x="29121" y="429533"/>
                    <a:pt x="15193" y="428714"/>
                  </a:cubicBezTo>
                  <a:close/>
                </a:path>
              </a:pathLst>
            </a:custGeom>
            <a:gradFill>
              <a:gsLst>
                <a:gs pos="0">
                  <a:srgbClr val="802266"/>
                </a:gs>
                <a:gs pos="25000">
                  <a:srgbClr val="AC1173"/>
                </a:gs>
                <a:gs pos="81000">
                  <a:srgbClr val="D90E0E"/>
                </a:gs>
                <a:gs pos="100000">
                  <a:srgbClr val="D90E0E"/>
                </a:gs>
              </a:gsLst>
              <a:lin ang="0" scaled="1"/>
            </a:gradFill>
            <a:ln w="817381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BC546EBB-6C43-B91B-D5EB-01EB1A5C9038}"/>
                </a:ext>
              </a:extLst>
            </p:cNvPr>
            <p:cNvSpPr/>
            <p:nvPr/>
          </p:nvSpPr>
          <p:spPr>
            <a:xfrm>
              <a:off x="22310995" y="12947304"/>
              <a:ext cx="189185" cy="193551"/>
            </a:xfrm>
            <a:custGeom>
              <a:avLst/>
              <a:gdLst>
                <a:gd name="connsiteX0" fmla="*/ 126801 w 189185"/>
                <a:gd name="connsiteY0" fmla="*/ 80049 h 193551"/>
                <a:gd name="connsiteX1" fmla="*/ 86847 w 189185"/>
                <a:gd name="connsiteY1" fmla="*/ 47861 h 193551"/>
                <a:gd name="connsiteX2" fmla="*/ 142475 w 189185"/>
                <a:gd name="connsiteY2" fmla="*/ 27515 h 193551"/>
                <a:gd name="connsiteX3" fmla="*/ 173086 w 189185"/>
                <a:gd name="connsiteY3" fmla="*/ 31636 h 193551"/>
                <a:gd name="connsiteX4" fmla="*/ 181790 w 189185"/>
                <a:gd name="connsiteY4" fmla="*/ 4224 h 193551"/>
                <a:gd name="connsiteX5" fmla="*/ 145384 w 189185"/>
                <a:gd name="connsiteY5" fmla="*/ 373 h 193551"/>
                <a:gd name="connsiteX6" fmla="*/ 42586 w 189185"/>
                <a:gd name="connsiteY6" fmla="*/ 40658 h 193551"/>
                <a:gd name="connsiteX7" fmla="*/ 99438 w 189185"/>
                <a:gd name="connsiteY7" fmla="*/ 108168 h 193551"/>
                <a:gd name="connsiteX8" fmla="*/ 138614 w 189185"/>
                <a:gd name="connsiteY8" fmla="*/ 147395 h 193551"/>
                <a:gd name="connsiteX9" fmla="*/ 88078 w 189185"/>
                <a:gd name="connsiteY9" fmla="*/ 164230 h 193551"/>
                <a:gd name="connsiteX10" fmla="*/ 13620 w 189185"/>
                <a:gd name="connsiteY10" fmla="*/ 145657 h 193551"/>
                <a:gd name="connsiteX11" fmla="*/ 156 w 189185"/>
                <a:gd name="connsiteY11" fmla="*/ 174841 h 193551"/>
                <a:gd name="connsiteX12" fmla="*/ 80483 w 189185"/>
                <a:gd name="connsiteY12" fmla="*/ 193786 h 193551"/>
                <a:gd name="connsiteX13" fmla="*/ 185475 w 189185"/>
                <a:gd name="connsiteY13" fmla="*/ 151146 h 193551"/>
                <a:gd name="connsiteX14" fmla="*/ 126801 w 189185"/>
                <a:gd name="connsiteY14" fmla="*/ 80049 h 19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9185" h="193551">
                  <a:moveTo>
                    <a:pt x="126801" y="80049"/>
                  </a:moveTo>
                  <a:cubicBezTo>
                    <a:pt x="100449" y="67313"/>
                    <a:pt x="82523" y="60661"/>
                    <a:pt x="86847" y="47861"/>
                  </a:cubicBezTo>
                  <a:cubicBezTo>
                    <a:pt x="91939" y="32708"/>
                    <a:pt x="118459" y="26984"/>
                    <a:pt x="142475" y="27515"/>
                  </a:cubicBezTo>
                  <a:cubicBezTo>
                    <a:pt x="154614" y="27819"/>
                    <a:pt x="163220" y="29376"/>
                    <a:pt x="173086" y="31636"/>
                  </a:cubicBezTo>
                  <a:lnTo>
                    <a:pt x="181790" y="4224"/>
                  </a:lnTo>
                  <a:cubicBezTo>
                    <a:pt x="169274" y="1913"/>
                    <a:pt x="160343" y="745"/>
                    <a:pt x="145384" y="373"/>
                  </a:cubicBezTo>
                  <a:cubicBezTo>
                    <a:pt x="97230" y="-758"/>
                    <a:pt x="53713" y="12539"/>
                    <a:pt x="42586" y="40658"/>
                  </a:cubicBezTo>
                  <a:cubicBezTo>
                    <a:pt x="29291" y="73970"/>
                    <a:pt x="66878" y="92748"/>
                    <a:pt x="99438" y="108168"/>
                  </a:cubicBezTo>
                  <a:cubicBezTo>
                    <a:pt x="125369" y="120436"/>
                    <a:pt x="145773" y="132083"/>
                    <a:pt x="138614" y="147395"/>
                  </a:cubicBezTo>
                  <a:cubicBezTo>
                    <a:pt x="132995" y="159235"/>
                    <a:pt x="114706" y="164834"/>
                    <a:pt x="88078" y="164230"/>
                  </a:cubicBezTo>
                  <a:cubicBezTo>
                    <a:pt x="65044" y="163708"/>
                    <a:pt x="36281" y="157054"/>
                    <a:pt x="13620" y="145657"/>
                  </a:cubicBezTo>
                  <a:lnTo>
                    <a:pt x="156" y="174841"/>
                  </a:lnTo>
                  <a:cubicBezTo>
                    <a:pt x="16812" y="182548"/>
                    <a:pt x="51160" y="193068"/>
                    <a:pt x="80483" y="193786"/>
                  </a:cubicBezTo>
                  <a:cubicBezTo>
                    <a:pt x="135546" y="194990"/>
                    <a:pt x="171206" y="181197"/>
                    <a:pt x="185475" y="151146"/>
                  </a:cubicBezTo>
                  <a:cubicBezTo>
                    <a:pt x="202363" y="115704"/>
                    <a:pt x="160465" y="96289"/>
                    <a:pt x="126801" y="80049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3EDC8F2-A969-5175-ABAF-07ABAB2C8D2C}"/>
                </a:ext>
              </a:extLst>
            </p:cNvPr>
            <p:cNvSpPr/>
            <p:nvPr/>
          </p:nvSpPr>
          <p:spPr>
            <a:xfrm>
              <a:off x="22487955" y="12946871"/>
              <a:ext cx="543702" cy="193836"/>
            </a:xfrm>
            <a:custGeom>
              <a:avLst/>
              <a:gdLst>
                <a:gd name="connsiteX0" fmla="*/ 24786 w 543702"/>
                <a:gd name="connsiteY0" fmla="*/ 130510 h 193836"/>
                <a:gd name="connsiteX1" fmla="*/ 26265 w 543702"/>
                <a:gd name="connsiteY1" fmla="*/ 131371 h 193836"/>
                <a:gd name="connsiteX2" fmla="*/ 27570 w 543702"/>
                <a:gd name="connsiteY2" fmla="*/ 130510 h 193836"/>
                <a:gd name="connsiteX3" fmla="*/ 54389 w 543702"/>
                <a:gd name="connsiteY3" fmla="*/ 47391 h 193836"/>
                <a:gd name="connsiteX4" fmla="*/ 122624 w 543702"/>
                <a:gd name="connsiteY4" fmla="*/ 190743 h 193836"/>
                <a:gd name="connsiteX5" fmla="*/ 166730 w 543702"/>
                <a:gd name="connsiteY5" fmla="*/ 190743 h 193836"/>
                <a:gd name="connsiteX6" fmla="*/ 188518 w 543702"/>
                <a:gd name="connsiteY6" fmla="*/ 122604 h 193836"/>
                <a:gd name="connsiteX7" fmla="*/ 189941 w 543702"/>
                <a:gd name="connsiteY7" fmla="*/ 121776 h 193836"/>
                <a:gd name="connsiteX8" fmla="*/ 191272 w 543702"/>
                <a:gd name="connsiteY8" fmla="*/ 122604 h 193836"/>
                <a:gd name="connsiteX9" fmla="*/ 300695 w 543702"/>
                <a:gd name="connsiteY9" fmla="*/ 194122 h 193836"/>
                <a:gd name="connsiteX10" fmla="*/ 383645 w 543702"/>
                <a:gd name="connsiteY10" fmla="*/ 179190 h 193836"/>
                <a:gd name="connsiteX11" fmla="*/ 406456 w 543702"/>
                <a:gd name="connsiteY11" fmla="*/ 107273 h 193836"/>
                <a:gd name="connsiteX12" fmla="*/ 494196 w 543702"/>
                <a:gd name="connsiteY12" fmla="*/ 107273 h 193836"/>
                <a:gd name="connsiteX13" fmla="*/ 503086 w 543702"/>
                <a:gd name="connsiteY13" fmla="*/ 79396 h 193836"/>
                <a:gd name="connsiteX14" fmla="*/ 415382 w 543702"/>
                <a:gd name="connsiteY14" fmla="*/ 79396 h 193836"/>
                <a:gd name="connsiteX15" fmla="*/ 430501 w 543702"/>
                <a:gd name="connsiteY15" fmla="*/ 32192 h 193836"/>
                <a:gd name="connsiteX16" fmla="*/ 535074 w 543702"/>
                <a:gd name="connsiteY16" fmla="*/ 32192 h 193836"/>
                <a:gd name="connsiteX17" fmla="*/ 544130 w 543702"/>
                <a:gd name="connsiteY17" fmla="*/ 3282 h 193836"/>
                <a:gd name="connsiteX18" fmla="*/ 397326 w 543702"/>
                <a:gd name="connsiteY18" fmla="*/ 3282 h 193836"/>
                <a:gd name="connsiteX19" fmla="*/ 347512 w 543702"/>
                <a:gd name="connsiteY19" fmla="*/ 159077 h 193836"/>
                <a:gd name="connsiteX20" fmla="*/ 310222 w 543702"/>
                <a:gd name="connsiteY20" fmla="*/ 163028 h 193836"/>
                <a:gd name="connsiteX21" fmla="*/ 243880 w 543702"/>
                <a:gd name="connsiteY21" fmla="*/ 140499 h 193836"/>
                <a:gd name="connsiteX22" fmla="*/ 232348 w 543702"/>
                <a:gd name="connsiteY22" fmla="*/ 96830 h 193836"/>
                <a:gd name="connsiteX23" fmla="*/ 329674 w 543702"/>
                <a:gd name="connsiteY23" fmla="*/ 31370 h 193836"/>
                <a:gd name="connsiteX24" fmla="*/ 362158 w 543702"/>
                <a:gd name="connsiteY24" fmla="*/ 33328 h 193836"/>
                <a:gd name="connsiteX25" fmla="*/ 372488 w 543702"/>
                <a:gd name="connsiteY25" fmla="*/ 3040 h 193836"/>
                <a:gd name="connsiteX26" fmla="*/ 329693 w 543702"/>
                <a:gd name="connsiteY26" fmla="*/ 286 h 193836"/>
                <a:gd name="connsiteX27" fmla="*/ 216882 w 543702"/>
                <a:gd name="connsiteY27" fmla="*/ 44365 h 193836"/>
                <a:gd name="connsiteX28" fmla="*/ 214713 w 543702"/>
                <a:gd name="connsiteY28" fmla="*/ 45208 h 193836"/>
                <a:gd name="connsiteX29" fmla="*/ 213579 w 543702"/>
                <a:gd name="connsiteY29" fmla="*/ 44365 h 193836"/>
                <a:gd name="connsiteX30" fmla="*/ 226687 w 543702"/>
                <a:gd name="connsiteY30" fmla="*/ 3322 h 193836"/>
                <a:gd name="connsiteX31" fmla="*/ 188381 w 543702"/>
                <a:gd name="connsiteY31" fmla="*/ 3322 h 193836"/>
                <a:gd name="connsiteX32" fmla="*/ 146497 w 543702"/>
                <a:gd name="connsiteY32" fmla="*/ 134679 h 193836"/>
                <a:gd name="connsiteX33" fmla="*/ 72225 w 543702"/>
                <a:gd name="connsiteY33" fmla="*/ 3322 h 193836"/>
                <a:gd name="connsiteX34" fmla="*/ 31152 w 543702"/>
                <a:gd name="connsiteY34" fmla="*/ 3322 h 193836"/>
                <a:gd name="connsiteX35" fmla="*/ 428 w 543702"/>
                <a:gd name="connsiteY35" fmla="*/ 98970 h 193836"/>
                <a:gd name="connsiteX36" fmla="*/ 24786 w 543702"/>
                <a:gd name="connsiteY36" fmla="*/ 130510 h 19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43702" h="193836">
                  <a:moveTo>
                    <a:pt x="24786" y="130510"/>
                  </a:moveTo>
                  <a:cubicBezTo>
                    <a:pt x="25053" y="131180"/>
                    <a:pt x="25533" y="131371"/>
                    <a:pt x="26265" y="131371"/>
                  </a:cubicBezTo>
                  <a:cubicBezTo>
                    <a:pt x="27026" y="131371"/>
                    <a:pt x="27355" y="131146"/>
                    <a:pt x="27570" y="130510"/>
                  </a:cubicBezTo>
                  <a:cubicBezTo>
                    <a:pt x="27883" y="129560"/>
                    <a:pt x="54389" y="47391"/>
                    <a:pt x="54389" y="47391"/>
                  </a:cubicBezTo>
                  <a:cubicBezTo>
                    <a:pt x="81438" y="86058"/>
                    <a:pt x="108257" y="136941"/>
                    <a:pt x="122624" y="190743"/>
                  </a:cubicBezTo>
                  <a:lnTo>
                    <a:pt x="166730" y="190743"/>
                  </a:lnTo>
                  <a:lnTo>
                    <a:pt x="188518" y="122604"/>
                  </a:lnTo>
                  <a:cubicBezTo>
                    <a:pt x="188741" y="121936"/>
                    <a:pt x="189238" y="121776"/>
                    <a:pt x="189941" y="121776"/>
                  </a:cubicBezTo>
                  <a:cubicBezTo>
                    <a:pt x="190651" y="121776"/>
                    <a:pt x="191214" y="122002"/>
                    <a:pt x="191272" y="122604"/>
                  </a:cubicBezTo>
                  <a:cubicBezTo>
                    <a:pt x="197937" y="165357"/>
                    <a:pt x="240454" y="194122"/>
                    <a:pt x="300695" y="194122"/>
                  </a:cubicBezTo>
                  <a:cubicBezTo>
                    <a:pt x="339717" y="194122"/>
                    <a:pt x="374887" y="183893"/>
                    <a:pt x="383645" y="179190"/>
                  </a:cubicBezTo>
                  <a:lnTo>
                    <a:pt x="406456" y="107273"/>
                  </a:lnTo>
                  <a:lnTo>
                    <a:pt x="494196" y="107273"/>
                  </a:lnTo>
                  <a:lnTo>
                    <a:pt x="503086" y="79396"/>
                  </a:lnTo>
                  <a:lnTo>
                    <a:pt x="415382" y="79396"/>
                  </a:lnTo>
                  <a:lnTo>
                    <a:pt x="430501" y="32192"/>
                  </a:lnTo>
                  <a:lnTo>
                    <a:pt x="535074" y="32192"/>
                  </a:lnTo>
                  <a:lnTo>
                    <a:pt x="544130" y="3282"/>
                  </a:lnTo>
                  <a:lnTo>
                    <a:pt x="397326" y="3282"/>
                  </a:lnTo>
                  <a:lnTo>
                    <a:pt x="347512" y="159077"/>
                  </a:lnTo>
                  <a:cubicBezTo>
                    <a:pt x="336926" y="161748"/>
                    <a:pt x="323854" y="163028"/>
                    <a:pt x="310222" y="163028"/>
                  </a:cubicBezTo>
                  <a:cubicBezTo>
                    <a:pt x="280783" y="163028"/>
                    <a:pt x="257228" y="156063"/>
                    <a:pt x="243880" y="140499"/>
                  </a:cubicBezTo>
                  <a:cubicBezTo>
                    <a:pt x="233881" y="128781"/>
                    <a:pt x="229895" y="113695"/>
                    <a:pt x="232348" y="96830"/>
                  </a:cubicBezTo>
                  <a:cubicBezTo>
                    <a:pt x="238253" y="56690"/>
                    <a:pt x="277363" y="31370"/>
                    <a:pt x="329674" y="31370"/>
                  </a:cubicBezTo>
                  <a:cubicBezTo>
                    <a:pt x="340652" y="31370"/>
                    <a:pt x="351993" y="32018"/>
                    <a:pt x="362158" y="33328"/>
                  </a:cubicBezTo>
                  <a:lnTo>
                    <a:pt x="372488" y="3040"/>
                  </a:lnTo>
                  <a:cubicBezTo>
                    <a:pt x="359898" y="1140"/>
                    <a:pt x="344633" y="286"/>
                    <a:pt x="329693" y="286"/>
                  </a:cubicBezTo>
                  <a:cubicBezTo>
                    <a:pt x="283307" y="286"/>
                    <a:pt x="242993" y="16254"/>
                    <a:pt x="216882" y="44365"/>
                  </a:cubicBezTo>
                  <a:cubicBezTo>
                    <a:pt x="216091" y="45234"/>
                    <a:pt x="215212" y="45208"/>
                    <a:pt x="214713" y="45208"/>
                  </a:cubicBezTo>
                  <a:cubicBezTo>
                    <a:pt x="213892" y="45208"/>
                    <a:pt x="213378" y="45051"/>
                    <a:pt x="213579" y="44365"/>
                  </a:cubicBezTo>
                  <a:lnTo>
                    <a:pt x="226687" y="3322"/>
                  </a:lnTo>
                  <a:lnTo>
                    <a:pt x="188381" y="3322"/>
                  </a:lnTo>
                  <a:lnTo>
                    <a:pt x="146497" y="134679"/>
                  </a:lnTo>
                  <a:cubicBezTo>
                    <a:pt x="133188" y="95942"/>
                    <a:pt x="105765" y="44904"/>
                    <a:pt x="72225" y="3322"/>
                  </a:cubicBezTo>
                  <a:lnTo>
                    <a:pt x="31152" y="3322"/>
                  </a:lnTo>
                  <a:lnTo>
                    <a:pt x="428" y="98970"/>
                  </a:lnTo>
                  <a:cubicBezTo>
                    <a:pt x="15882" y="110355"/>
                    <a:pt x="20756" y="118706"/>
                    <a:pt x="24786" y="130510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C4D30903-4D77-7F14-1899-63B8350713BD}"/>
                </a:ext>
              </a:extLst>
            </p:cNvPr>
            <p:cNvSpPr/>
            <p:nvPr/>
          </p:nvSpPr>
          <p:spPr>
            <a:xfrm>
              <a:off x="22318179" y="13265161"/>
              <a:ext cx="58673" cy="72133"/>
            </a:xfrm>
            <a:custGeom>
              <a:avLst/>
              <a:gdLst>
                <a:gd name="connsiteX0" fmla="*/ 51787 w 58673"/>
                <a:gd name="connsiteY0" fmla="*/ 35137 h 72133"/>
                <a:gd name="connsiteX1" fmla="*/ 55811 w 58673"/>
                <a:gd name="connsiteY1" fmla="*/ 22148 h 72133"/>
                <a:gd name="connsiteX2" fmla="*/ 53591 w 58673"/>
                <a:gd name="connsiteY2" fmla="*/ 11605 h 72133"/>
                <a:gd name="connsiteX3" fmla="*/ 47606 w 58673"/>
                <a:gd name="connsiteY3" fmla="*/ 4875 h 72133"/>
                <a:gd name="connsiteX4" fmla="*/ 38820 w 58673"/>
                <a:gd name="connsiteY4" fmla="*/ 1314 h 72133"/>
                <a:gd name="connsiteX5" fmla="*/ 28231 w 58673"/>
                <a:gd name="connsiteY5" fmla="*/ 239 h 72133"/>
                <a:gd name="connsiteX6" fmla="*/ -70 w 58673"/>
                <a:gd name="connsiteY6" fmla="*/ 239 h 72133"/>
                <a:gd name="connsiteX7" fmla="*/ -70 w 58673"/>
                <a:gd name="connsiteY7" fmla="*/ 72373 h 72133"/>
                <a:gd name="connsiteX8" fmla="*/ 16049 w 58673"/>
                <a:gd name="connsiteY8" fmla="*/ 72373 h 72133"/>
                <a:gd name="connsiteX9" fmla="*/ 16049 w 58673"/>
                <a:gd name="connsiteY9" fmla="*/ 43546 h 72133"/>
                <a:gd name="connsiteX10" fmla="*/ 23995 w 58673"/>
                <a:gd name="connsiteY10" fmla="*/ 43546 h 72133"/>
                <a:gd name="connsiteX11" fmla="*/ 39283 w 58673"/>
                <a:gd name="connsiteY11" fmla="*/ 72373 h 72133"/>
                <a:gd name="connsiteX12" fmla="*/ 58603 w 58673"/>
                <a:gd name="connsiteY12" fmla="*/ 72373 h 72133"/>
                <a:gd name="connsiteX13" fmla="*/ 40013 w 58673"/>
                <a:gd name="connsiteY13" fmla="*/ 41915 h 72133"/>
                <a:gd name="connsiteX14" fmla="*/ 51787 w 58673"/>
                <a:gd name="connsiteY14" fmla="*/ 35137 h 72133"/>
                <a:gd name="connsiteX15" fmla="*/ 37785 w 58673"/>
                <a:gd name="connsiteY15" fmla="*/ 26626 h 72133"/>
                <a:gd name="connsiteX16" fmla="*/ 34530 w 58673"/>
                <a:gd name="connsiteY16" fmla="*/ 29027 h 72133"/>
                <a:gd name="connsiteX17" fmla="*/ 30145 w 58673"/>
                <a:gd name="connsiteY17" fmla="*/ 29945 h 72133"/>
                <a:gd name="connsiteX18" fmla="*/ 25548 w 58673"/>
                <a:gd name="connsiteY18" fmla="*/ 30094 h 72133"/>
                <a:gd name="connsiteX19" fmla="*/ 16049 w 58673"/>
                <a:gd name="connsiteY19" fmla="*/ 30094 h 72133"/>
                <a:gd name="connsiteX20" fmla="*/ 16049 w 58673"/>
                <a:gd name="connsiteY20" fmla="*/ 13692 h 72133"/>
                <a:gd name="connsiteX21" fmla="*/ 26584 w 58673"/>
                <a:gd name="connsiteY21" fmla="*/ 13692 h 72133"/>
                <a:gd name="connsiteX22" fmla="*/ 31023 w 58673"/>
                <a:gd name="connsiteY22" fmla="*/ 13998 h 72133"/>
                <a:gd name="connsiteX23" fmla="*/ 35055 w 58673"/>
                <a:gd name="connsiteY23" fmla="*/ 15166 h 72133"/>
                <a:gd name="connsiteX24" fmla="*/ 37942 w 58673"/>
                <a:gd name="connsiteY24" fmla="*/ 17661 h 72133"/>
                <a:gd name="connsiteX25" fmla="*/ 39079 w 58673"/>
                <a:gd name="connsiteY25" fmla="*/ 22046 h 72133"/>
                <a:gd name="connsiteX26" fmla="*/ 37785 w 58673"/>
                <a:gd name="connsiteY26" fmla="*/ 26626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73" h="72133">
                  <a:moveTo>
                    <a:pt x="51787" y="35137"/>
                  </a:moveTo>
                  <a:cubicBezTo>
                    <a:pt x="54469" y="31568"/>
                    <a:pt x="55811" y="27238"/>
                    <a:pt x="55811" y="22148"/>
                  </a:cubicBezTo>
                  <a:cubicBezTo>
                    <a:pt x="55811" y="17935"/>
                    <a:pt x="55065" y="14421"/>
                    <a:pt x="53591" y="11605"/>
                  </a:cubicBezTo>
                  <a:cubicBezTo>
                    <a:pt x="52108" y="8781"/>
                    <a:pt x="50116" y="6538"/>
                    <a:pt x="47606" y="4875"/>
                  </a:cubicBezTo>
                  <a:cubicBezTo>
                    <a:pt x="45088" y="3212"/>
                    <a:pt x="42162" y="2020"/>
                    <a:pt x="38820" y="1314"/>
                  </a:cubicBezTo>
                  <a:cubicBezTo>
                    <a:pt x="35487" y="600"/>
                    <a:pt x="31949" y="239"/>
                    <a:pt x="28231" y="239"/>
                  </a:cubicBezTo>
                  <a:lnTo>
                    <a:pt x="-70" y="239"/>
                  </a:lnTo>
                  <a:lnTo>
                    <a:pt x="-70" y="72373"/>
                  </a:lnTo>
                  <a:lnTo>
                    <a:pt x="16049" y="72373"/>
                  </a:lnTo>
                  <a:lnTo>
                    <a:pt x="16049" y="43546"/>
                  </a:lnTo>
                  <a:lnTo>
                    <a:pt x="23995" y="43546"/>
                  </a:lnTo>
                  <a:lnTo>
                    <a:pt x="39283" y="72373"/>
                  </a:lnTo>
                  <a:lnTo>
                    <a:pt x="58603" y="72373"/>
                  </a:lnTo>
                  <a:lnTo>
                    <a:pt x="40013" y="41915"/>
                  </a:lnTo>
                  <a:cubicBezTo>
                    <a:pt x="45174" y="40965"/>
                    <a:pt x="49096" y="38706"/>
                    <a:pt x="51787" y="35137"/>
                  </a:cubicBezTo>
                  <a:moveTo>
                    <a:pt x="37785" y="26626"/>
                  </a:moveTo>
                  <a:cubicBezTo>
                    <a:pt x="36930" y="27717"/>
                    <a:pt x="35840" y="28517"/>
                    <a:pt x="34530" y="29027"/>
                  </a:cubicBezTo>
                  <a:cubicBezTo>
                    <a:pt x="33220" y="29537"/>
                    <a:pt x="31761" y="29843"/>
                    <a:pt x="30145" y="29945"/>
                  </a:cubicBezTo>
                  <a:cubicBezTo>
                    <a:pt x="28529" y="30047"/>
                    <a:pt x="26992" y="30094"/>
                    <a:pt x="25548" y="30094"/>
                  </a:cubicBezTo>
                  <a:lnTo>
                    <a:pt x="16049" y="30094"/>
                  </a:lnTo>
                  <a:lnTo>
                    <a:pt x="16049" y="13692"/>
                  </a:lnTo>
                  <a:lnTo>
                    <a:pt x="26584" y="13692"/>
                  </a:lnTo>
                  <a:cubicBezTo>
                    <a:pt x="28027" y="13692"/>
                    <a:pt x="29502" y="13794"/>
                    <a:pt x="31023" y="13998"/>
                  </a:cubicBezTo>
                  <a:cubicBezTo>
                    <a:pt x="32537" y="14202"/>
                    <a:pt x="33879" y="14594"/>
                    <a:pt x="35055" y="15166"/>
                  </a:cubicBezTo>
                  <a:cubicBezTo>
                    <a:pt x="36216" y="15747"/>
                    <a:pt x="37181" y="16578"/>
                    <a:pt x="37942" y="17661"/>
                  </a:cubicBezTo>
                  <a:cubicBezTo>
                    <a:pt x="38703" y="18751"/>
                    <a:pt x="39079" y="20210"/>
                    <a:pt x="39079" y="22046"/>
                  </a:cubicBezTo>
                  <a:cubicBezTo>
                    <a:pt x="39079" y="24014"/>
                    <a:pt x="38648" y="25544"/>
                    <a:pt x="37785" y="26626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64A4B74E-DE61-E970-5752-A4430AD6D981}"/>
                </a:ext>
              </a:extLst>
            </p:cNvPr>
            <p:cNvSpPr/>
            <p:nvPr/>
          </p:nvSpPr>
          <p:spPr>
            <a:xfrm rot="7525294" flipV="1">
              <a:off x="22452790" y="13243930"/>
              <a:ext cx="30223" cy="17178"/>
            </a:xfrm>
            <a:custGeom>
              <a:avLst/>
              <a:gdLst>
                <a:gd name="connsiteX0" fmla="*/ 12199 w 30223"/>
                <a:gd name="connsiteY0" fmla="*/ 207 h 17178"/>
                <a:gd name="connsiteX1" fmla="*/ 30201 w 30223"/>
                <a:gd name="connsiteY1" fmla="*/ 207 h 17178"/>
                <a:gd name="connsiteX2" fmla="*/ 22295 w 30223"/>
                <a:gd name="connsiteY2" fmla="*/ 11322 h 17178"/>
                <a:gd name="connsiteX3" fmla="*/ -22 w 30223"/>
                <a:gd name="connsiteY3" fmla="*/ 17386 h 17178"/>
                <a:gd name="connsiteX4" fmla="*/ 12199 w 30223"/>
                <a:gd name="connsiteY4" fmla="*/ 207 h 1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23" h="17178">
                  <a:moveTo>
                    <a:pt x="12199" y="207"/>
                  </a:moveTo>
                  <a:lnTo>
                    <a:pt x="30201" y="207"/>
                  </a:lnTo>
                  <a:lnTo>
                    <a:pt x="22295" y="11322"/>
                  </a:lnTo>
                  <a:lnTo>
                    <a:pt x="-22" y="17386"/>
                  </a:lnTo>
                  <a:lnTo>
                    <a:pt x="12199" y="20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A6A09718-2421-F47D-4B5E-AA5F78C07E39}"/>
                </a:ext>
              </a:extLst>
            </p:cNvPr>
            <p:cNvSpPr/>
            <p:nvPr/>
          </p:nvSpPr>
          <p:spPr>
            <a:xfrm>
              <a:off x="22437997" y="13265161"/>
              <a:ext cx="51543" cy="72133"/>
            </a:xfrm>
            <a:custGeom>
              <a:avLst/>
              <a:gdLst>
                <a:gd name="connsiteX0" fmla="*/ 16096 w 51543"/>
                <a:gd name="connsiteY0" fmla="*/ 43028 h 72133"/>
                <a:gd name="connsiteX1" fmla="*/ 47802 w 51543"/>
                <a:gd name="connsiteY1" fmla="*/ 43028 h 72133"/>
                <a:gd name="connsiteX2" fmla="*/ 47802 w 51543"/>
                <a:gd name="connsiteY2" fmla="*/ 28360 h 72133"/>
                <a:gd name="connsiteX3" fmla="*/ 16096 w 51543"/>
                <a:gd name="connsiteY3" fmla="*/ 28360 h 72133"/>
                <a:gd name="connsiteX4" fmla="*/ 16096 w 51543"/>
                <a:gd name="connsiteY4" fmla="*/ 14908 h 72133"/>
                <a:gd name="connsiteX5" fmla="*/ 49661 w 51543"/>
                <a:gd name="connsiteY5" fmla="*/ 14908 h 72133"/>
                <a:gd name="connsiteX6" fmla="*/ 49661 w 51543"/>
                <a:gd name="connsiteY6" fmla="*/ 239 h 72133"/>
                <a:gd name="connsiteX7" fmla="*/ -23 w 51543"/>
                <a:gd name="connsiteY7" fmla="*/ 239 h 72133"/>
                <a:gd name="connsiteX8" fmla="*/ -23 w 51543"/>
                <a:gd name="connsiteY8" fmla="*/ 72373 h 72133"/>
                <a:gd name="connsiteX9" fmla="*/ 51520 w 51543"/>
                <a:gd name="connsiteY9" fmla="*/ 72373 h 72133"/>
                <a:gd name="connsiteX10" fmla="*/ 51520 w 51543"/>
                <a:gd name="connsiteY10" fmla="*/ 57697 h 72133"/>
                <a:gd name="connsiteX11" fmla="*/ 16096 w 51543"/>
                <a:gd name="connsiteY11" fmla="*/ 57697 h 72133"/>
                <a:gd name="connsiteX12" fmla="*/ 16096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096" y="43028"/>
                  </a:moveTo>
                  <a:lnTo>
                    <a:pt x="47802" y="43028"/>
                  </a:lnTo>
                  <a:lnTo>
                    <a:pt x="47802" y="28360"/>
                  </a:lnTo>
                  <a:lnTo>
                    <a:pt x="16096" y="28360"/>
                  </a:lnTo>
                  <a:lnTo>
                    <a:pt x="16096" y="14908"/>
                  </a:lnTo>
                  <a:lnTo>
                    <a:pt x="49661" y="14908"/>
                  </a:lnTo>
                  <a:lnTo>
                    <a:pt x="49661" y="239"/>
                  </a:lnTo>
                  <a:lnTo>
                    <a:pt x="-23" y="239"/>
                  </a:lnTo>
                  <a:lnTo>
                    <a:pt x="-23" y="72373"/>
                  </a:lnTo>
                  <a:lnTo>
                    <a:pt x="51520" y="72373"/>
                  </a:lnTo>
                  <a:lnTo>
                    <a:pt x="51520" y="57697"/>
                  </a:lnTo>
                  <a:lnTo>
                    <a:pt x="16096" y="57697"/>
                  </a:lnTo>
                  <a:lnTo>
                    <a:pt x="16096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D2C79831-4E83-601A-E44B-FC442D18A501}"/>
                </a:ext>
              </a:extLst>
            </p:cNvPr>
            <p:cNvSpPr/>
            <p:nvPr/>
          </p:nvSpPr>
          <p:spPr>
            <a:xfrm>
              <a:off x="22549249" y="13263325"/>
              <a:ext cx="52774" cy="75804"/>
            </a:xfrm>
            <a:custGeom>
              <a:avLst/>
              <a:gdLst>
                <a:gd name="connsiteX0" fmla="*/ 44074 w 52774"/>
                <a:gd name="connsiteY0" fmla="*/ 36204 h 75804"/>
                <a:gd name="connsiteX1" fmla="*/ 35955 w 52774"/>
                <a:gd name="connsiteY1" fmla="*/ 32737 h 75804"/>
                <a:gd name="connsiteX2" fmla="*/ 27852 w 52774"/>
                <a:gd name="connsiteY2" fmla="*/ 30297 h 75804"/>
                <a:gd name="connsiteX3" fmla="*/ 21609 w 52774"/>
                <a:gd name="connsiteY3" fmla="*/ 27340 h 75804"/>
                <a:gd name="connsiteX4" fmla="*/ 19130 w 52774"/>
                <a:gd name="connsiteY4" fmla="*/ 22344 h 75804"/>
                <a:gd name="connsiteX5" fmla="*/ 20157 w 52774"/>
                <a:gd name="connsiteY5" fmla="*/ 18884 h 75804"/>
                <a:gd name="connsiteX6" fmla="*/ 22848 w 52774"/>
                <a:gd name="connsiteY6" fmla="*/ 16586 h 75804"/>
                <a:gd name="connsiteX7" fmla="*/ 26362 w 52774"/>
                <a:gd name="connsiteY7" fmla="*/ 15315 h 75804"/>
                <a:gd name="connsiteX8" fmla="*/ 29970 w 52774"/>
                <a:gd name="connsiteY8" fmla="*/ 14908 h 75804"/>
                <a:gd name="connsiteX9" fmla="*/ 36324 w 52774"/>
                <a:gd name="connsiteY9" fmla="*/ 16084 h 75804"/>
                <a:gd name="connsiteX10" fmla="*/ 41642 w 52774"/>
                <a:gd name="connsiteY10" fmla="*/ 19700 h 75804"/>
                <a:gd name="connsiteX11" fmla="*/ 52694 w 52774"/>
                <a:gd name="connsiteY11" fmla="*/ 7777 h 75804"/>
                <a:gd name="connsiteX12" fmla="*/ 42262 w 52774"/>
                <a:gd name="connsiteY12" fmla="*/ 1965 h 75804"/>
                <a:gd name="connsiteX13" fmla="*/ 30284 w 52774"/>
                <a:gd name="connsiteY13" fmla="*/ 239 h 75804"/>
                <a:gd name="connsiteX14" fmla="*/ 19844 w 52774"/>
                <a:gd name="connsiteY14" fmla="*/ 1714 h 75804"/>
                <a:gd name="connsiteX15" fmla="*/ 10917 w 52774"/>
                <a:gd name="connsiteY15" fmla="*/ 6146 h 75804"/>
                <a:gd name="connsiteX16" fmla="*/ 4713 w 52774"/>
                <a:gd name="connsiteY16" fmla="*/ 13480 h 75804"/>
                <a:gd name="connsiteX17" fmla="*/ 2391 w 52774"/>
                <a:gd name="connsiteY17" fmla="*/ 23669 h 75804"/>
                <a:gd name="connsiteX18" fmla="*/ 4924 w 52774"/>
                <a:gd name="connsiteY18" fmla="*/ 33349 h 75804"/>
                <a:gd name="connsiteX19" fmla="*/ 11278 w 52774"/>
                <a:gd name="connsiteY19" fmla="*/ 39255 h 75804"/>
                <a:gd name="connsiteX20" fmla="*/ 19538 w 52774"/>
                <a:gd name="connsiteY20" fmla="*/ 42824 h 75804"/>
                <a:gd name="connsiteX21" fmla="*/ 27797 w 52774"/>
                <a:gd name="connsiteY21" fmla="*/ 45476 h 75804"/>
                <a:gd name="connsiteX22" fmla="*/ 34159 w 52774"/>
                <a:gd name="connsiteY22" fmla="*/ 48684 h 75804"/>
                <a:gd name="connsiteX23" fmla="*/ 36677 w 52774"/>
                <a:gd name="connsiteY23" fmla="*/ 53830 h 75804"/>
                <a:gd name="connsiteX24" fmla="*/ 35704 w 52774"/>
                <a:gd name="connsiteY24" fmla="*/ 57195 h 75804"/>
                <a:gd name="connsiteX25" fmla="*/ 33124 w 52774"/>
                <a:gd name="connsiteY25" fmla="*/ 59532 h 75804"/>
                <a:gd name="connsiteX26" fmla="*/ 29507 w 52774"/>
                <a:gd name="connsiteY26" fmla="*/ 60913 h 75804"/>
                <a:gd name="connsiteX27" fmla="*/ 25531 w 52774"/>
                <a:gd name="connsiteY27" fmla="*/ 61368 h 75804"/>
                <a:gd name="connsiteX28" fmla="*/ 17734 w 52774"/>
                <a:gd name="connsiteY28" fmla="*/ 59587 h 75804"/>
                <a:gd name="connsiteX29" fmla="*/ 11482 w 52774"/>
                <a:gd name="connsiteY29" fmla="*/ 54543 h 75804"/>
                <a:gd name="connsiteX30" fmla="*/ 22 w 52774"/>
                <a:gd name="connsiteY30" fmla="*/ 66976 h 75804"/>
                <a:gd name="connsiteX31" fmla="*/ 11380 w 52774"/>
                <a:gd name="connsiteY31" fmla="*/ 73903 h 75804"/>
                <a:gd name="connsiteX32" fmla="*/ 24597 w 52774"/>
                <a:gd name="connsiteY32" fmla="*/ 76044 h 75804"/>
                <a:gd name="connsiteX33" fmla="*/ 35398 w 52774"/>
                <a:gd name="connsiteY33" fmla="*/ 74616 h 75804"/>
                <a:gd name="connsiteX34" fmla="*/ 44380 w 52774"/>
                <a:gd name="connsiteY34" fmla="*/ 70232 h 75804"/>
                <a:gd name="connsiteX35" fmla="*/ 50522 w 52774"/>
                <a:gd name="connsiteY35" fmla="*/ 62795 h 75804"/>
                <a:gd name="connsiteX36" fmla="*/ 52796 w 52774"/>
                <a:gd name="connsiteY36" fmla="*/ 52300 h 75804"/>
                <a:gd name="connsiteX37" fmla="*/ 50326 w 52774"/>
                <a:gd name="connsiteY37" fmla="*/ 42213 h 75804"/>
                <a:gd name="connsiteX38" fmla="*/ 44074 w 52774"/>
                <a:gd name="connsiteY38" fmla="*/ 36204 h 7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2774" h="75804">
                  <a:moveTo>
                    <a:pt x="44074" y="36204"/>
                  </a:moveTo>
                  <a:cubicBezTo>
                    <a:pt x="41556" y="34706"/>
                    <a:pt x="38850" y="33553"/>
                    <a:pt x="35955" y="32737"/>
                  </a:cubicBezTo>
                  <a:cubicBezTo>
                    <a:pt x="33077" y="31921"/>
                    <a:pt x="30370" y="31105"/>
                    <a:pt x="27852" y="30297"/>
                  </a:cubicBezTo>
                  <a:cubicBezTo>
                    <a:pt x="25342" y="29482"/>
                    <a:pt x="23248" y="28493"/>
                    <a:pt x="21609" y="27340"/>
                  </a:cubicBezTo>
                  <a:cubicBezTo>
                    <a:pt x="19946" y="26187"/>
                    <a:pt x="19130" y="24524"/>
                    <a:pt x="19130" y="22344"/>
                  </a:cubicBezTo>
                  <a:cubicBezTo>
                    <a:pt x="19130" y="20987"/>
                    <a:pt x="19475" y="19834"/>
                    <a:pt x="20157" y="18884"/>
                  </a:cubicBezTo>
                  <a:cubicBezTo>
                    <a:pt x="20848" y="17927"/>
                    <a:pt x="21750" y="17167"/>
                    <a:pt x="22848" y="16586"/>
                  </a:cubicBezTo>
                  <a:cubicBezTo>
                    <a:pt x="23946" y="16014"/>
                    <a:pt x="25107" y="15590"/>
                    <a:pt x="26362" y="15315"/>
                  </a:cubicBezTo>
                  <a:cubicBezTo>
                    <a:pt x="27601" y="15049"/>
                    <a:pt x="28794" y="14908"/>
                    <a:pt x="29970" y="14908"/>
                  </a:cubicBezTo>
                  <a:cubicBezTo>
                    <a:pt x="31963" y="14908"/>
                    <a:pt x="34081" y="15300"/>
                    <a:pt x="36324" y="16084"/>
                  </a:cubicBezTo>
                  <a:cubicBezTo>
                    <a:pt x="38559" y="16861"/>
                    <a:pt x="40324" y="18069"/>
                    <a:pt x="41642" y="19700"/>
                  </a:cubicBezTo>
                  <a:lnTo>
                    <a:pt x="52694" y="7777"/>
                  </a:lnTo>
                  <a:cubicBezTo>
                    <a:pt x="49604" y="5063"/>
                    <a:pt x="46113" y="3126"/>
                    <a:pt x="42262" y="1965"/>
                  </a:cubicBezTo>
                  <a:cubicBezTo>
                    <a:pt x="38410" y="812"/>
                    <a:pt x="34410" y="239"/>
                    <a:pt x="30284" y="239"/>
                  </a:cubicBezTo>
                  <a:cubicBezTo>
                    <a:pt x="26699" y="239"/>
                    <a:pt x="23224" y="733"/>
                    <a:pt x="19844" y="1714"/>
                  </a:cubicBezTo>
                  <a:cubicBezTo>
                    <a:pt x="16471" y="2702"/>
                    <a:pt x="13490" y="4177"/>
                    <a:pt x="10917" y="6146"/>
                  </a:cubicBezTo>
                  <a:cubicBezTo>
                    <a:pt x="8336" y="8115"/>
                    <a:pt x="6266" y="10562"/>
                    <a:pt x="4713" y="13480"/>
                  </a:cubicBezTo>
                  <a:cubicBezTo>
                    <a:pt x="3159" y="16406"/>
                    <a:pt x="2391" y="19802"/>
                    <a:pt x="2391" y="23669"/>
                  </a:cubicBezTo>
                  <a:cubicBezTo>
                    <a:pt x="2391" y="27678"/>
                    <a:pt x="3238" y="30909"/>
                    <a:pt x="4924" y="33349"/>
                  </a:cubicBezTo>
                  <a:cubicBezTo>
                    <a:pt x="6611" y="35796"/>
                    <a:pt x="8729" y="37765"/>
                    <a:pt x="11278" y="39255"/>
                  </a:cubicBezTo>
                  <a:cubicBezTo>
                    <a:pt x="13827" y="40754"/>
                    <a:pt x="16573" y="41946"/>
                    <a:pt x="19538" y="42824"/>
                  </a:cubicBezTo>
                  <a:cubicBezTo>
                    <a:pt x="22503" y="43711"/>
                    <a:pt x="25248" y="44597"/>
                    <a:pt x="27797" y="45476"/>
                  </a:cubicBezTo>
                  <a:cubicBezTo>
                    <a:pt x="30347" y="46354"/>
                    <a:pt x="32457" y="47429"/>
                    <a:pt x="34159" y="48684"/>
                  </a:cubicBezTo>
                  <a:cubicBezTo>
                    <a:pt x="35838" y="49939"/>
                    <a:pt x="36677" y="51657"/>
                    <a:pt x="36677" y="53830"/>
                  </a:cubicBezTo>
                  <a:cubicBezTo>
                    <a:pt x="36677" y="55124"/>
                    <a:pt x="36347" y="56238"/>
                    <a:pt x="35704" y="57195"/>
                  </a:cubicBezTo>
                  <a:cubicBezTo>
                    <a:pt x="35053" y="58144"/>
                    <a:pt x="34190" y="58920"/>
                    <a:pt x="33124" y="59532"/>
                  </a:cubicBezTo>
                  <a:cubicBezTo>
                    <a:pt x="32057" y="60144"/>
                    <a:pt x="30849" y="60607"/>
                    <a:pt x="29507" y="60913"/>
                  </a:cubicBezTo>
                  <a:cubicBezTo>
                    <a:pt x="28174" y="61219"/>
                    <a:pt x="26841" y="61368"/>
                    <a:pt x="25531" y="61368"/>
                  </a:cubicBezTo>
                  <a:cubicBezTo>
                    <a:pt x="22848" y="61368"/>
                    <a:pt x="20244" y="60772"/>
                    <a:pt x="17734" y="59587"/>
                  </a:cubicBezTo>
                  <a:cubicBezTo>
                    <a:pt x="15216" y="58395"/>
                    <a:pt x="13129" y="56716"/>
                    <a:pt x="11482" y="54543"/>
                  </a:cubicBezTo>
                  <a:lnTo>
                    <a:pt x="22" y="66976"/>
                  </a:lnTo>
                  <a:cubicBezTo>
                    <a:pt x="3520" y="70169"/>
                    <a:pt x="7317" y="72475"/>
                    <a:pt x="11380" y="73903"/>
                  </a:cubicBezTo>
                  <a:cubicBezTo>
                    <a:pt x="15443" y="75330"/>
                    <a:pt x="19844" y="76044"/>
                    <a:pt x="24597" y="76044"/>
                  </a:cubicBezTo>
                  <a:cubicBezTo>
                    <a:pt x="28386" y="76044"/>
                    <a:pt x="31978" y="75565"/>
                    <a:pt x="35398" y="74616"/>
                  </a:cubicBezTo>
                  <a:cubicBezTo>
                    <a:pt x="38795" y="73667"/>
                    <a:pt x="41799" y="72200"/>
                    <a:pt x="44380" y="70232"/>
                  </a:cubicBezTo>
                  <a:cubicBezTo>
                    <a:pt x="46961" y="68263"/>
                    <a:pt x="49016" y="65784"/>
                    <a:pt x="50522" y="62795"/>
                  </a:cubicBezTo>
                  <a:cubicBezTo>
                    <a:pt x="52036" y="59807"/>
                    <a:pt x="52796" y="56308"/>
                    <a:pt x="52796" y="52300"/>
                  </a:cubicBezTo>
                  <a:cubicBezTo>
                    <a:pt x="52796" y="48088"/>
                    <a:pt x="51965" y="44731"/>
                    <a:pt x="50326" y="42213"/>
                  </a:cubicBezTo>
                  <a:cubicBezTo>
                    <a:pt x="48663" y="39703"/>
                    <a:pt x="46584" y="37694"/>
                    <a:pt x="44074" y="36204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59E0CAE8-45DA-07BB-F853-949197FDC1D1}"/>
                </a:ext>
              </a:extLst>
            </p:cNvPr>
            <p:cNvSpPr/>
            <p:nvPr/>
          </p:nvSpPr>
          <p:spPr>
            <a:xfrm>
              <a:off x="22666894" y="13265161"/>
              <a:ext cx="51543" cy="72133"/>
            </a:xfrm>
            <a:custGeom>
              <a:avLst/>
              <a:gdLst>
                <a:gd name="connsiteX0" fmla="*/ 16181 w 51543"/>
                <a:gd name="connsiteY0" fmla="*/ 43028 h 72133"/>
                <a:gd name="connsiteX1" fmla="*/ 47894 w 51543"/>
                <a:gd name="connsiteY1" fmla="*/ 43028 h 72133"/>
                <a:gd name="connsiteX2" fmla="*/ 47894 w 51543"/>
                <a:gd name="connsiteY2" fmla="*/ 28360 h 72133"/>
                <a:gd name="connsiteX3" fmla="*/ 16181 w 51543"/>
                <a:gd name="connsiteY3" fmla="*/ 28360 h 72133"/>
                <a:gd name="connsiteX4" fmla="*/ 16181 w 51543"/>
                <a:gd name="connsiteY4" fmla="*/ 14908 h 72133"/>
                <a:gd name="connsiteX5" fmla="*/ 49753 w 51543"/>
                <a:gd name="connsiteY5" fmla="*/ 14908 h 72133"/>
                <a:gd name="connsiteX6" fmla="*/ 49753 w 51543"/>
                <a:gd name="connsiteY6" fmla="*/ 239 h 72133"/>
                <a:gd name="connsiteX7" fmla="*/ 69 w 51543"/>
                <a:gd name="connsiteY7" fmla="*/ 239 h 72133"/>
                <a:gd name="connsiteX8" fmla="*/ 69 w 51543"/>
                <a:gd name="connsiteY8" fmla="*/ 72373 h 72133"/>
                <a:gd name="connsiteX9" fmla="*/ 51612 w 51543"/>
                <a:gd name="connsiteY9" fmla="*/ 72373 h 72133"/>
                <a:gd name="connsiteX10" fmla="*/ 51612 w 51543"/>
                <a:gd name="connsiteY10" fmla="*/ 57697 h 72133"/>
                <a:gd name="connsiteX11" fmla="*/ 16181 w 51543"/>
                <a:gd name="connsiteY11" fmla="*/ 57697 h 72133"/>
                <a:gd name="connsiteX12" fmla="*/ 16181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181" y="43028"/>
                  </a:moveTo>
                  <a:lnTo>
                    <a:pt x="47894" y="43028"/>
                  </a:lnTo>
                  <a:lnTo>
                    <a:pt x="47894" y="28360"/>
                  </a:lnTo>
                  <a:lnTo>
                    <a:pt x="16181" y="28360"/>
                  </a:lnTo>
                  <a:lnTo>
                    <a:pt x="16181" y="14908"/>
                  </a:lnTo>
                  <a:lnTo>
                    <a:pt x="49753" y="14908"/>
                  </a:lnTo>
                  <a:lnTo>
                    <a:pt x="49753" y="239"/>
                  </a:lnTo>
                  <a:lnTo>
                    <a:pt x="69" y="239"/>
                  </a:lnTo>
                  <a:lnTo>
                    <a:pt x="69" y="72373"/>
                  </a:lnTo>
                  <a:lnTo>
                    <a:pt x="51612" y="72373"/>
                  </a:lnTo>
                  <a:lnTo>
                    <a:pt x="51612" y="57697"/>
                  </a:lnTo>
                  <a:lnTo>
                    <a:pt x="16181" y="57697"/>
                  </a:lnTo>
                  <a:lnTo>
                    <a:pt x="16181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5EA6AD59-73A5-1792-EFF6-41DFDBD0082D}"/>
                </a:ext>
              </a:extLst>
            </p:cNvPr>
            <p:cNvSpPr/>
            <p:nvPr/>
          </p:nvSpPr>
          <p:spPr>
            <a:xfrm>
              <a:off x="22776075" y="13265161"/>
              <a:ext cx="76738" cy="72133"/>
            </a:xfrm>
            <a:custGeom>
              <a:avLst/>
              <a:gdLst>
                <a:gd name="connsiteX0" fmla="*/ 31722 w 76738"/>
                <a:gd name="connsiteY0" fmla="*/ 239 h 72133"/>
                <a:gd name="connsiteX1" fmla="*/ 118 w 76738"/>
                <a:gd name="connsiteY1" fmla="*/ 72373 h 72133"/>
                <a:gd name="connsiteX2" fmla="*/ 17877 w 76738"/>
                <a:gd name="connsiteY2" fmla="*/ 72373 h 72133"/>
                <a:gd name="connsiteX3" fmla="*/ 23972 w 76738"/>
                <a:gd name="connsiteY3" fmla="*/ 57093 h 72133"/>
                <a:gd name="connsiteX4" fmla="*/ 52383 w 76738"/>
                <a:gd name="connsiteY4" fmla="*/ 57093 h 72133"/>
                <a:gd name="connsiteX5" fmla="*/ 58682 w 76738"/>
                <a:gd name="connsiteY5" fmla="*/ 72373 h 72133"/>
                <a:gd name="connsiteX6" fmla="*/ 76856 w 76738"/>
                <a:gd name="connsiteY6" fmla="*/ 72373 h 72133"/>
                <a:gd name="connsiteX7" fmla="*/ 45049 w 76738"/>
                <a:gd name="connsiteY7" fmla="*/ 239 h 72133"/>
                <a:gd name="connsiteX8" fmla="*/ 31722 w 76738"/>
                <a:gd name="connsiteY8" fmla="*/ 239 h 72133"/>
                <a:gd name="connsiteX9" fmla="*/ 29031 w 76738"/>
                <a:gd name="connsiteY9" fmla="*/ 43648 h 72133"/>
                <a:gd name="connsiteX10" fmla="*/ 37911 w 76738"/>
                <a:gd name="connsiteY10" fmla="*/ 21222 h 72133"/>
                <a:gd name="connsiteX11" fmla="*/ 46908 w 76738"/>
                <a:gd name="connsiteY11" fmla="*/ 43648 h 72133"/>
                <a:gd name="connsiteX12" fmla="*/ 29031 w 76738"/>
                <a:gd name="connsiteY12" fmla="*/ 4364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738" h="72133">
                  <a:moveTo>
                    <a:pt x="31722" y="239"/>
                  </a:moveTo>
                  <a:lnTo>
                    <a:pt x="118" y="72373"/>
                  </a:lnTo>
                  <a:lnTo>
                    <a:pt x="17877" y="72373"/>
                  </a:lnTo>
                  <a:lnTo>
                    <a:pt x="23972" y="57093"/>
                  </a:lnTo>
                  <a:lnTo>
                    <a:pt x="52383" y="57093"/>
                  </a:lnTo>
                  <a:lnTo>
                    <a:pt x="58682" y="72373"/>
                  </a:lnTo>
                  <a:lnTo>
                    <a:pt x="76856" y="72373"/>
                  </a:lnTo>
                  <a:lnTo>
                    <a:pt x="45049" y="239"/>
                  </a:lnTo>
                  <a:lnTo>
                    <a:pt x="31722" y="239"/>
                  </a:lnTo>
                  <a:close/>
                  <a:moveTo>
                    <a:pt x="29031" y="43648"/>
                  </a:moveTo>
                  <a:lnTo>
                    <a:pt x="37911" y="21222"/>
                  </a:lnTo>
                  <a:lnTo>
                    <a:pt x="46908" y="43648"/>
                  </a:lnTo>
                  <a:lnTo>
                    <a:pt x="29031" y="4364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70FAFA13-678B-CBF2-849A-C3609883460C}"/>
                </a:ext>
              </a:extLst>
            </p:cNvPr>
            <p:cNvSpPr/>
            <p:nvPr/>
          </p:nvSpPr>
          <p:spPr>
            <a:xfrm>
              <a:off x="22912420" y="13265161"/>
              <a:ext cx="61654" cy="73969"/>
            </a:xfrm>
            <a:custGeom>
              <a:avLst/>
              <a:gdLst>
                <a:gd name="connsiteX0" fmla="*/ 45713 w 61654"/>
                <a:gd name="connsiteY0" fmla="*/ 43947 h 73969"/>
                <a:gd name="connsiteX1" fmla="*/ 44622 w 61654"/>
                <a:gd name="connsiteY1" fmla="*/ 50159 h 73969"/>
                <a:gd name="connsiteX2" fmla="*/ 41587 w 61654"/>
                <a:gd name="connsiteY2" fmla="*/ 55101 h 73969"/>
                <a:gd name="connsiteX3" fmla="*/ 36935 w 61654"/>
                <a:gd name="connsiteY3" fmla="*/ 58364 h 73969"/>
                <a:gd name="connsiteX4" fmla="*/ 31052 w 61654"/>
                <a:gd name="connsiteY4" fmla="*/ 59533 h 73969"/>
                <a:gd name="connsiteX5" fmla="*/ 25114 w 61654"/>
                <a:gd name="connsiteY5" fmla="*/ 58364 h 73969"/>
                <a:gd name="connsiteX6" fmla="*/ 20416 w 61654"/>
                <a:gd name="connsiteY6" fmla="*/ 55101 h 73969"/>
                <a:gd name="connsiteX7" fmla="*/ 17356 w 61654"/>
                <a:gd name="connsiteY7" fmla="*/ 50159 h 73969"/>
                <a:gd name="connsiteX8" fmla="*/ 16282 w 61654"/>
                <a:gd name="connsiteY8" fmla="*/ 43947 h 73969"/>
                <a:gd name="connsiteX9" fmla="*/ 16282 w 61654"/>
                <a:gd name="connsiteY9" fmla="*/ 240 h 73969"/>
                <a:gd name="connsiteX10" fmla="*/ 170 w 61654"/>
                <a:gd name="connsiteY10" fmla="*/ 240 h 73969"/>
                <a:gd name="connsiteX11" fmla="*/ 170 w 61654"/>
                <a:gd name="connsiteY11" fmla="*/ 44559 h 73969"/>
                <a:gd name="connsiteX12" fmla="*/ 2131 w 61654"/>
                <a:gd name="connsiteY12" fmla="*/ 56380 h 73969"/>
                <a:gd name="connsiteX13" fmla="*/ 7975 w 61654"/>
                <a:gd name="connsiteY13" fmla="*/ 65753 h 73969"/>
                <a:gd name="connsiteX14" fmla="*/ 17623 w 61654"/>
                <a:gd name="connsiteY14" fmla="*/ 71966 h 73969"/>
                <a:gd name="connsiteX15" fmla="*/ 31052 w 61654"/>
                <a:gd name="connsiteY15" fmla="*/ 74209 h 73969"/>
                <a:gd name="connsiteX16" fmla="*/ 44379 w 61654"/>
                <a:gd name="connsiteY16" fmla="*/ 71966 h 73969"/>
                <a:gd name="connsiteX17" fmla="*/ 54027 w 61654"/>
                <a:gd name="connsiteY17" fmla="*/ 65753 h 73969"/>
                <a:gd name="connsiteX18" fmla="*/ 59871 w 61654"/>
                <a:gd name="connsiteY18" fmla="*/ 56380 h 73969"/>
                <a:gd name="connsiteX19" fmla="*/ 61824 w 61654"/>
                <a:gd name="connsiteY19" fmla="*/ 44559 h 73969"/>
                <a:gd name="connsiteX20" fmla="*/ 61824 w 61654"/>
                <a:gd name="connsiteY20" fmla="*/ 240 h 73969"/>
                <a:gd name="connsiteX21" fmla="*/ 45713 w 61654"/>
                <a:gd name="connsiteY21" fmla="*/ 240 h 73969"/>
                <a:gd name="connsiteX22" fmla="*/ 45713 w 61654"/>
                <a:gd name="connsiteY22" fmla="*/ 43947 h 73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1654" h="73969">
                  <a:moveTo>
                    <a:pt x="45713" y="43947"/>
                  </a:moveTo>
                  <a:cubicBezTo>
                    <a:pt x="45713" y="46190"/>
                    <a:pt x="45360" y="48261"/>
                    <a:pt x="44622" y="50159"/>
                  </a:cubicBezTo>
                  <a:cubicBezTo>
                    <a:pt x="43909" y="52065"/>
                    <a:pt x="42897" y="53713"/>
                    <a:pt x="41587" y="55101"/>
                  </a:cubicBezTo>
                  <a:cubicBezTo>
                    <a:pt x="40277" y="56497"/>
                    <a:pt x="38731" y="57580"/>
                    <a:pt x="36935" y="58364"/>
                  </a:cubicBezTo>
                  <a:cubicBezTo>
                    <a:pt x="35155" y="59148"/>
                    <a:pt x="33186" y="59533"/>
                    <a:pt x="31052" y="59533"/>
                  </a:cubicBezTo>
                  <a:cubicBezTo>
                    <a:pt x="28919" y="59533"/>
                    <a:pt x="26926" y="59148"/>
                    <a:pt x="25114" y="58364"/>
                  </a:cubicBezTo>
                  <a:cubicBezTo>
                    <a:pt x="23287" y="57580"/>
                    <a:pt x="21718" y="56497"/>
                    <a:pt x="20416" y="55101"/>
                  </a:cubicBezTo>
                  <a:cubicBezTo>
                    <a:pt x="19098" y="53713"/>
                    <a:pt x="18086" y="52065"/>
                    <a:pt x="17356" y="50159"/>
                  </a:cubicBezTo>
                  <a:cubicBezTo>
                    <a:pt x="16643" y="48261"/>
                    <a:pt x="16282" y="46190"/>
                    <a:pt x="16282" y="43947"/>
                  </a:cubicBezTo>
                  <a:lnTo>
                    <a:pt x="16282" y="240"/>
                  </a:lnTo>
                  <a:lnTo>
                    <a:pt x="170" y="240"/>
                  </a:lnTo>
                  <a:lnTo>
                    <a:pt x="170" y="44559"/>
                  </a:lnTo>
                  <a:cubicBezTo>
                    <a:pt x="170" y="48841"/>
                    <a:pt x="821" y="52779"/>
                    <a:pt x="2131" y="56380"/>
                  </a:cubicBezTo>
                  <a:cubicBezTo>
                    <a:pt x="3441" y="59980"/>
                    <a:pt x="5386" y="63102"/>
                    <a:pt x="7975" y="65753"/>
                  </a:cubicBezTo>
                  <a:cubicBezTo>
                    <a:pt x="10548" y="68397"/>
                    <a:pt x="13756" y="70475"/>
                    <a:pt x="17623" y="71966"/>
                  </a:cubicBezTo>
                  <a:cubicBezTo>
                    <a:pt x="21482" y="73456"/>
                    <a:pt x="25954" y="74209"/>
                    <a:pt x="31052" y="74209"/>
                  </a:cubicBezTo>
                  <a:cubicBezTo>
                    <a:pt x="36072" y="74209"/>
                    <a:pt x="40512" y="73456"/>
                    <a:pt x="44379" y="71966"/>
                  </a:cubicBezTo>
                  <a:cubicBezTo>
                    <a:pt x="48231" y="70475"/>
                    <a:pt x="51447" y="68397"/>
                    <a:pt x="54027" y="65753"/>
                  </a:cubicBezTo>
                  <a:cubicBezTo>
                    <a:pt x="56616" y="63102"/>
                    <a:pt x="58553" y="59980"/>
                    <a:pt x="59871" y="56380"/>
                  </a:cubicBezTo>
                  <a:cubicBezTo>
                    <a:pt x="61173" y="52779"/>
                    <a:pt x="61824" y="48841"/>
                    <a:pt x="61824" y="44559"/>
                  </a:cubicBezTo>
                  <a:lnTo>
                    <a:pt x="61824" y="240"/>
                  </a:lnTo>
                  <a:lnTo>
                    <a:pt x="45713" y="240"/>
                  </a:lnTo>
                  <a:lnTo>
                    <a:pt x="45713" y="4394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13176571-C18B-A7EB-4EEC-D42366BD65D7}"/>
              </a:ext>
            </a:extLst>
          </p:cNvPr>
          <p:cNvGrpSpPr>
            <a:grpSpLocks noChangeAspect="1"/>
          </p:cNvGrpSpPr>
          <p:nvPr/>
        </p:nvGrpSpPr>
        <p:grpSpPr>
          <a:xfrm>
            <a:off x="8357156" y="4788529"/>
            <a:ext cx="307787" cy="213645"/>
            <a:chOff x="22274141" y="12769411"/>
            <a:chExt cx="820338" cy="569719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A9C24BDE-FEC2-FA93-C58A-13996FB60063}"/>
                </a:ext>
              </a:extLst>
            </p:cNvPr>
            <p:cNvSpPr/>
            <p:nvPr/>
          </p:nvSpPr>
          <p:spPr>
            <a:xfrm flipV="1">
              <a:off x="22274141" y="12769411"/>
              <a:ext cx="820338" cy="429299"/>
            </a:xfrm>
            <a:custGeom>
              <a:avLst/>
              <a:gdLst>
                <a:gd name="connsiteX0" fmla="*/ 15193 w 820338"/>
                <a:gd name="connsiteY0" fmla="*/ 428714 h 429299"/>
                <a:gd name="connsiteX1" fmla="*/ 446 w 820338"/>
                <a:gd name="connsiteY1" fmla="*/ 415606 h 429299"/>
                <a:gd name="connsiteX2" fmla="*/ 446 w 820338"/>
                <a:gd name="connsiteY2" fmla="*/ 13343 h 429299"/>
                <a:gd name="connsiteX3" fmla="*/ 13555 w 820338"/>
                <a:gd name="connsiteY3" fmla="*/ 234 h 429299"/>
                <a:gd name="connsiteX4" fmla="*/ 731238 w 820338"/>
                <a:gd name="connsiteY4" fmla="*/ 234 h 429299"/>
                <a:gd name="connsiteX5" fmla="*/ 745166 w 820338"/>
                <a:gd name="connsiteY5" fmla="*/ 9246 h 429299"/>
                <a:gd name="connsiteX6" fmla="*/ 819720 w 820338"/>
                <a:gd name="connsiteY6" fmla="*/ 241101 h 429299"/>
                <a:gd name="connsiteX7" fmla="*/ 813165 w 820338"/>
                <a:gd name="connsiteY7" fmla="*/ 258305 h 429299"/>
                <a:gd name="connsiteX8" fmla="*/ 70904 w 820338"/>
                <a:gd name="connsiteY8" fmla="*/ 429533 h 429299"/>
                <a:gd name="connsiteX9" fmla="*/ 15193 w 820338"/>
                <a:gd name="connsiteY9" fmla="*/ 428714 h 42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0338" h="429299">
                  <a:moveTo>
                    <a:pt x="15193" y="428714"/>
                  </a:moveTo>
                  <a:cubicBezTo>
                    <a:pt x="6181" y="428714"/>
                    <a:pt x="446" y="424618"/>
                    <a:pt x="446" y="415606"/>
                  </a:cubicBezTo>
                  <a:lnTo>
                    <a:pt x="446" y="13343"/>
                  </a:lnTo>
                  <a:cubicBezTo>
                    <a:pt x="446" y="5969"/>
                    <a:pt x="5362" y="234"/>
                    <a:pt x="13555" y="234"/>
                  </a:cubicBezTo>
                  <a:lnTo>
                    <a:pt x="731238" y="234"/>
                  </a:lnTo>
                  <a:cubicBezTo>
                    <a:pt x="736973" y="234"/>
                    <a:pt x="742708" y="234"/>
                    <a:pt x="745166" y="9246"/>
                  </a:cubicBezTo>
                  <a:cubicBezTo>
                    <a:pt x="745166" y="9246"/>
                    <a:pt x="818081" y="237004"/>
                    <a:pt x="819720" y="241101"/>
                  </a:cubicBezTo>
                  <a:cubicBezTo>
                    <a:pt x="822177" y="249293"/>
                    <a:pt x="820539" y="253390"/>
                    <a:pt x="813165" y="258305"/>
                  </a:cubicBezTo>
                  <a:cubicBezTo>
                    <a:pt x="579672" y="408232"/>
                    <a:pt x="229843" y="429533"/>
                    <a:pt x="70904" y="429533"/>
                  </a:cubicBezTo>
                  <a:cubicBezTo>
                    <a:pt x="47964" y="429533"/>
                    <a:pt x="29121" y="429533"/>
                    <a:pt x="15193" y="428714"/>
                  </a:cubicBezTo>
                  <a:close/>
                </a:path>
              </a:pathLst>
            </a:custGeom>
            <a:gradFill>
              <a:gsLst>
                <a:gs pos="0">
                  <a:srgbClr val="802266"/>
                </a:gs>
                <a:gs pos="25000">
                  <a:srgbClr val="AC1173"/>
                </a:gs>
                <a:gs pos="81000">
                  <a:srgbClr val="D90E0E"/>
                </a:gs>
                <a:gs pos="100000">
                  <a:srgbClr val="D90E0E"/>
                </a:gs>
              </a:gsLst>
              <a:lin ang="0" scaled="1"/>
            </a:gradFill>
            <a:ln w="817381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9911ACFB-E3C3-3D9E-1728-8E8C22C99E1B}"/>
                </a:ext>
              </a:extLst>
            </p:cNvPr>
            <p:cNvSpPr/>
            <p:nvPr/>
          </p:nvSpPr>
          <p:spPr>
            <a:xfrm>
              <a:off x="22310995" y="12947304"/>
              <a:ext cx="189185" cy="193551"/>
            </a:xfrm>
            <a:custGeom>
              <a:avLst/>
              <a:gdLst>
                <a:gd name="connsiteX0" fmla="*/ 126801 w 189185"/>
                <a:gd name="connsiteY0" fmla="*/ 80049 h 193551"/>
                <a:gd name="connsiteX1" fmla="*/ 86847 w 189185"/>
                <a:gd name="connsiteY1" fmla="*/ 47861 h 193551"/>
                <a:gd name="connsiteX2" fmla="*/ 142475 w 189185"/>
                <a:gd name="connsiteY2" fmla="*/ 27515 h 193551"/>
                <a:gd name="connsiteX3" fmla="*/ 173086 w 189185"/>
                <a:gd name="connsiteY3" fmla="*/ 31636 h 193551"/>
                <a:gd name="connsiteX4" fmla="*/ 181790 w 189185"/>
                <a:gd name="connsiteY4" fmla="*/ 4224 h 193551"/>
                <a:gd name="connsiteX5" fmla="*/ 145384 w 189185"/>
                <a:gd name="connsiteY5" fmla="*/ 373 h 193551"/>
                <a:gd name="connsiteX6" fmla="*/ 42586 w 189185"/>
                <a:gd name="connsiteY6" fmla="*/ 40658 h 193551"/>
                <a:gd name="connsiteX7" fmla="*/ 99438 w 189185"/>
                <a:gd name="connsiteY7" fmla="*/ 108168 h 193551"/>
                <a:gd name="connsiteX8" fmla="*/ 138614 w 189185"/>
                <a:gd name="connsiteY8" fmla="*/ 147395 h 193551"/>
                <a:gd name="connsiteX9" fmla="*/ 88078 w 189185"/>
                <a:gd name="connsiteY9" fmla="*/ 164230 h 193551"/>
                <a:gd name="connsiteX10" fmla="*/ 13620 w 189185"/>
                <a:gd name="connsiteY10" fmla="*/ 145657 h 193551"/>
                <a:gd name="connsiteX11" fmla="*/ 156 w 189185"/>
                <a:gd name="connsiteY11" fmla="*/ 174841 h 193551"/>
                <a:gd name="connsiteX12" fmla="*/ 80483 w 189185"/>
                <a:gd name="connsiteY12" fmla="*/ 193786 h 193551"/>
                <a:gd name="connsiteX13" fmla="*/ 185475 w 189185"/>
                <a:gd name="connsiteY13" fmla="*/ 151146 h 193551"/>
                <a:gd name="connsiteX14" fmla="*/ 126801 w 189185"/>
                <a:gd name="connsiteY14" fmla="*/ 80049 h 19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9185" h="193551">
                  <a:moveTo>
                    <a:pt x="126801" y="80049"/>
                  </a:moveTo>
                  <a:cubicBezTo>
                    <a:pt x="100449" y="67313"/>
                    <a:pt x="82523" y="60661"/>
                    <a:pt x="86847" y="47861"/>
                  </a:cubicBezTo>
                  <a:cubicBezTo>
                    <a:pt x="91939" y="32708"/>
                    <a:pt x="118459" y="26984"/>
                    <a:pt x="142475" y="27515"/>
                  </a:cubicBezTo>
                  <a:cubicBezTo>
                    <a:pt x="154614" y="27819"/>
                    <a:pt x="163220" y="29376"/>
                    <a:pt x="173086" y="31636"/>
                  </a:cubicBezTo>
                  <a:lnTo>
                    <a:pt x="181790" y="4224"/>
                  </a:lnTo>
                  <a:cubicBezTo>
                    <a:pt x="169274" y="1913"/>
                    <a:pt x="160343" y="745"/>
                    <a:pt x="145384" y="373"/>
                  </a:cubicBezTo>
                  <a:cubicBezTo>
                    <a:pt x="97230" y="-758"/>
                    <a:pt x="53713" y="12539"/>
                    <a:pt x="42586" y="40658"/>
                  </a:cubicBezTo>
                  <a:cubicBezTo>
                    <a:pt x="29291" y="73970"/>
                    <a:pt x="66878" y="92748"/>
                    <a:pt x="99438" y="108168"/>
                  </a:cubicBezTo>
                  <a:cubicBezTo>
                    <a:pt x="125369" y="120436"/>
                    <a:pt x="145773" y="132083"/>
                    <a:pt x="138614" y="147395"/>
                  </a:cubicBezTo>
                  <a:cubicBezTo>
                    <a:pt x="132995" y="159235"/>
                    <a:pt x="114706" y="164834"/>
                    <a:pt x="88078" y="164230"/>
                  </a:cubicBezTo>
                  <a:cubicBezTo>
                    <a:pt x="65044" y="163708"/>
                    <a:pt x="36281" y="157054"/>
                    <a:pt x="13620" y="145657"/>
                  </a:cubicBezTo>
                  <a:lnTo>
                    <a:pt x="156" y="174841"/>
                  </a:lnTo>
                  <a:cubicBezTo>
                    <a:pt x="16812" y="182548"/>
                    <a:pt x="51160" y="193068"/>
                    <a:pt x="80483" y="193786"/>
                  </a:cubicBezTo>
                  <a:cubicBezTo>
                    <a:pt x="135546" y="194990"/>
                    <a:pt x="171206" y="181197"/>
                    <a:pt x="185475" y="151146"/>
                  </a:cubicBezTo>
                  <a:cubicBezTo>
                    <a:pt x="202363" y="115704"/>
                    <a:pt x="160465" y="96289"/>
                    <a:pt x="126801" y="80049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2FA81E48-448D-006C-F0A9-CAC84C14E361}"/>
                </a:ext>
              </a:extLst>
            </p:cNvPr>
            <p:cNvSpPr/>
            <p:nvPr/>
          </p:nvSpPr>
          <p:spPr>
            <a:xfrm>
              <a:off x="22487955" y="12946871"/>
              <a:ext cx="543702" cy="193836"/>
            </a:xfrm>
            <a:custGeom>
              <a:avLst/>
              <a:gdLst>
                <a:gd name="connsiteX0" fmla="*/ 24786 w 543702"/>
                <a:gd name="connsiteY0" fmla="*/ 130510 h 193836"/>
                <a:gd name="connsiteX1" fmla="*/ 26265 w 543702"/>
                <a:gd name="connsiteY1" fmla="*/ 131371 h 193836"/>
                <a:gd name="connsiteX2" fmla="*/ 27570 w 543702"/>
                <a:gd name="connsiteY2" fmla="*/ 130510 h 193836"/>
                <a:gd name="connsiteX3" fmla="*/ 54389 w 543702"/>
                <a:gd name="connsiteY3" fmla="*/ 47391 h 193836"/>
                <a:gd name="connsiteX4" fmla="*/ 122624 w 543702"/>
                <a:gd name="connsiteY4" fmla="*/ 190743 h 193836"/>
                <a:gd name="connsiteX5" fmla="*/ 166730 w 543702"/>
                <a:gd name="connsiteY5" fmla="*/ 190743 h 193836"/>
                <a:gd name="connsiteX6" fmla="*/ 188518 w 543702"/>
                <a:gd name="connsiteY6" fmla="*/ 122604 h 193836"/>
                <a:gd name="connsiteX7" fmla="*/ 189941 w 543702"/>
                <a:gd name="connsiteY7" fmla="*/ 121776 h 193836"/>
                <a:gd name="connsiteX8" fmla="*/ 191272 w 543702"/>
                <a:gd name="connsiteY8" fmla="*/ 122604 h 193836"/>
                <a:gd name="connsiteX9" fmla="*/ 300695 w 543702"/>
                <a:gd name="connsiteY9" fmla="*/ 194122 h 193836"/>
                <a:gd name="connsiteX10" fmla="*/ 383645 w 543702"/>
                <a:gd name="connsiteY10" fmla="*/ 179190 h 193836"/>
                <a:gd name="connsiteX11" fmla="*/ 406456 w 543702"/>
                <a:gd name="connsiteY11" fmla="*/ 107273 h 193836"/>
                <a:gd name="connsiteX12" fmla="*/ 494196 w 543702"/>
                <a:gd name="connsiteY12" fmla="*/ 107273 h 193836"/>
                <a:gd name="connsiteX13" fmla="*/ 503086 w 543702"/>
                <a:gd name="connsiteY13" fmla="*/ 79396 h 193836"/>
                <a:gd name="connsiteX14" fmla="*/ 415382 w 543702"/>
                <a:gd name="connsiteY14" fmla="*/ 79396 h 193836"/>
                <a:gd name="connsiteX15" fmla="*/ 430501 w 543702"/>
                <a:gd name="connsiteY15" fmla="*/ 32192 h 193836"/>
                <a:gd name="connsiteX16" fmla="*/ 535074 w 543702"/>
                <a:gd name="connsiteY16" fmla="*/ 32192 h 193836"/>
                <a:gd name="connsiteX17" fmla="*/ 544130 w 543702"/>
                <a:gd name="connsiteY17" fmla="*/ 3282 h 193836"/>
                <a:gd name="connsiteX18" fmla="*/ 397326 w 543702"/>
                <a:gd name="connsiteY18" fmla="*/ 3282 h 193836"/>
                <a:gd name="connsiteX19" fmla="*/ 347512 w 543702"/>
                <a:gd name="connsiteY19" fmla="*/ 159077 h 193836"/>
                <a:gd name="connsiteX20" fmla="*/ 310222 w 543702"/>
                <a:gd name="connsiteY20" fmla="*/ 163028 h 193836"/>
                <a:gd name="connsiteX21" fmla="*/ 243880 w 543702"/>
                <a:gd name="connsiteY21" fmla="*/ 140499 h 193836"/>
                <a:gd name="connsiteX22" fmla="*/ 232348 w 543702"/>
                <a:gd name="connsiteY22" fmla="*/ 96830 h 193836"/>
                <a:gd name="connsiteX23" fmla="*/ 329674 w 543702"/>
                <a:gd name="connsiteY23" fmla="*/ 31370 h 193836"/>
                <a:gd name="connsiteX24" fmla="*/ 362158 w 543702"/>
                <a:gd name="connsiteY24" fmla="*/ 33328 h 193836"/>
                <a:gd name="connsiteX25" fmla="*/ 372488 w 543702"/>
                <a:gd name="connsiteY25" fmla="*/ 3040 h 193836"/>
                <a:gd name="connsiteX26" fmla="*/ 329693 w 543702"/>
                <a:gd name="connsiteY26" fmla="*/ 286 h 193836"/>
                <a:gd name="connsiteX27" fmla="*/ 216882 w 543702"/>
                <a:gd name="connsiteY27" fmla="*/ 44365 h 193836"/>
                <a:gd name="connsiteX28" fmla="*/ 214713 w 543702"/>
                <a:gd name="connsiteY28" fmla="*/ 45208 h 193836"/>
                <a:gd name="connsiteX29" fmla="*/ 213579 w 543702"/>
                <a:gd name="connsiteY29" fmla="*/ 44365 h 193836"/>
                <a:gd name="connsiteX30" fmla="*/ 226687 w 543702"/>
                <a:gd name="connsiteY30" fmla="*/ 3322 h 193836"/>
                <a:gd name="connsiteX31" fmla="*/ 188381 w 543702"/>
                <a:gd name="connsiteY31" fmla="*/ 3322 h 193836"/>
                <a:gd name="connsiteX32" fmla="*/ 146497 w 543702"/>
                <a:gd name="connsiteY32" fmla="*/ 134679 h 193836"/>
                <a:gd name="connsiteX33" fmla="*/ 72225 w 543702"/>
                <a:gd name="connsiteY33" fmla="*/ 3322 h 193836"/>
                <a:gd name="connsiteX34" fmla="*/ 31152 w 543702"/>
                <a:gd name="connsiteY34" fmla="*/ 3322 h 193836"/>
                <a:gd name="connsiteX35" fmla="*/ 428 w 543702"/>
                <a:gd name="connsiteY35" fmla="*/ 98970 h 193836"/>
                <a:gd name="connsiteX36" fmla="*/ 24786 w 543702"/>
                <a:gd name="connsiteY36" fmla="*/ 130510 h 19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43702" h="193836">
                  <a:moveTo>
                    <a:pt x="24786" y="130510"/>
                  </a:moveTo>
                  <a:cubicBezTo>
                    <a:pt x="25053" y="131180"/>
                    <a:pt x="25533" y="131371"/>
                    <a:pt x="26265" y="131371"/>
                  </a:cubicBezTo>
                  <a:cubicBezTo>
                    <a:pt x="27026" y="131371"/>
                    <a:pt x="27355" y="131146"/>
                    <a:pt x="27570" y="130510"/>
                  </a:cubicBezTo>
                  <a:cubicBezTo>
                    <a:pt x="27883" y="129560"/>
                    <a:pt x="54389" y="47391"/>
                    <a:pt x="54389" y="47391"/>
                  </a:cubicBezTo>
                  <a:cubicBezTo>
                    <a:pt x="81438" y="86058"/>
                    <a:pt x="108257" y="136941"/>
                    <a:pt x="122624" y="190743"/>
                  </a:cubicBezTo>
                  <a:lnTo>
                    <a:pt x="166730" y="190743"/>
                  </a:lnTo>
                  <a:lnTo>
                    <a:pt x="188518" y="122604"/>
                  </a:lnTo>
                  <a:cubicBezTo>
                    <a:pt x="188741" y="121936"/>
                    <a:pt x="189238" y="121776"/>
                    <a:pt x="189941" y="121776"/>
                  </a:cubicBezTo>
                  <a:cubicBezTo>
                    <a:pt x="190651" y="121776"/>
                    <a:pt x="191214" y="122002"/>
                    <a:pt x="191272" y="122604"/>
                  </a:cubicBezTo>
                  <a:cubicBezTo>
                    <a:pt x="197937" y="165357"/>
                    <a:pt x="240454" y="194122"/>
                    <a:pt x="300695" y="194122"/>
                  </a:cubicBezTo>
                  <a:cubicBezTo>
                    <a:pt x="339717" y="194122"/>
                    <a:pt x="374887" y="183893"/>
                    <a:pt x="383645" y="179190"/>
                  </a:cubicBezTo>
                  <a:lnTo>
                    <a:pt x="406456" y="107273"/>
                  </a:lnTo>
                  <a:lnTo>
                    <a:pt x="494196" y="107273"/>
                  </a:lnTo>
                  <a:lnTo>
                    <a:pt x="503086" y="79396"/>
                  </a:lnTo>
                  <a:lnTo>
                    <a:pt x="415382" y="79396"/>
                  </a:lnTo>
                  <a:lnTo>
                    <a:pt x="430501" y="32192"/>
                  </a:lnTo>
                  <a:lnTo>
                    <a:pt x="535074" y="32192"/>
                  </a:lnTo>
                  <a:lnTo>
                    <a:pt x="544130" y="3282"/>
                  </a:lnTo>
                  <a:lnTo>
                    <a:pt x="397326" y="3282"/>
                  </a:lnTo>
                  <a:lnTo>
                    <a:pt x="347512" y="159077"/>
                  </a:lnTo>
                  <a:cubicBezTo>
                    <a:pt x="336926" y="161748"/>
                    <a:pt x="323854" y="163028"/>
                    <a:pt x="310222" y="163028"/>
                  </a:cubicBezTo>
                  <a:cubicBezTo>
                    <a:pt x="280783" y="163028"/>
                    <a:pt x="257228" y="156063"/>
                    <a:pt x="243880" y="140499"/>
                  </a:cubicBezTo>
                  <a:cubicBezTo>
                    <a:pt x="233881" y="128781"/>
                    <a:pt x="229895" y="113695"/>
                    <a:pt x="232348" y="96830"/>
                  </a:cubicBezTo>
                  <a:cubicBezTo>
                    <a:pt x="238253" y="56690"/>
                    <a:pt x="277363" y="31370"/>
                    <a:pt x="329674" y="31370"/>
                  </a:cubicBezTo>
                  <a:cubicBezTo>
                    <a:pt x="340652" y="31370"/>
                    <a:pt x="351993" y="32018"/>
                    <a:pt x="362158" y="33328"/>
                  </a:cubicBezTo>
                  <a:lnTo>
                    <a:pt x="372488" y="3040"/>
                  </a:lnTo>
                  <a:cubicBezTo>
                    <a:pt x="359898" y="1140"/>
                    <a:pt x="344633" y="286"/>
                    <a:pt x="329693" y="286"/>
                  </a:cubicBezTo>
                  <a:cubicBezTo>
                    <a:pt x="283307" y="286"/>
                    <a:pt x="242993" y="16254"/>
                    <a:pt x="216882" y="44365"/>
                  </a:cubicBezTo>
                  <a:cubicBezTo>
                    <a:pt x="216091" y="45234"/>
                    <a:pt x="215212" y="45208"/>
                    <a:pt x="214713" y="45208"/>
                  </a:cubicBezTo>
                  <a:cubicBezTo>
                    <a:pt x="213892" y="45208"/>
                    <a:pt x="213378" y="45051"/>
                    <a:pt x="213579" y="44365"/>
                  </a:cubicBezTo>
                  <a:lnTo>
                    <a:pt x="226687" y="3322"/>
                  </a:lnTo>
                  <a:lnTo>
                    <a:pt x="188381" y="3322"/>
                  </a:lnTo>
                  <a:lnTo>
                    <a:pt x="146497" y="134679"/>
                  </a:lnTo>
                  <a:cubicBezTo>
                    <a:pt x="133188" y="95942"/>
                    <a:pt x="105765" y="44904"/>
                    <a:pt x="72225" y="3322"/>
                  </a:cubicBezTo>
                  <a:lnTo>
                    <a:pt x="31152" y="3322"/>
                  </a:lnTo>
                  <a:lnTo>
                    <a:pt x="428" y="98970"/>
                  </a:lnTo>
                  <a:cubicBezTo>
                    <a:pt x="15882" y="110355"/>
                    <a:pt x="20756" y="118706"/>
                    <a:pt x="24786" y="130510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D84B5122-28EB-CE30-D290-2ED531E4B68D}"/>
                </a:ext>
              </a:extLst>
            </p:cNvPr>
            <p:cNvSpPr/>
            <p:nvPr/>
          </p:nvSpPr>
          <p:spPr>
            <a:xfrm>
              <a:off x="22318179" y="13265161"/>
              <a:ext cx="58673" cy="72133"/>
            </a:xfrm>
            <a:custGeom>
              <a:avLst/>
              <a:gdLst>
                <a:gd name="connsiteX0" fmla="*/ 51787 w 58673"/>
                <a:gd name="connsiteY0" fmla="*/ 35137 h 72133"/>
                <a:gd name="connsiteX1" fmla="*/ 55811 w 58673"/>
                <a:gd name="connsiteY1" fmla="*/ 22148 h 72133"/>
                <a:gd name="connsiteX2" fmla="*/ 53591 w 58673"/>
                <a:gd name="connsiteY2" fmla="*/ 11605 h 72133"/>
                <a:gd name="connsiteX3" fmla="*/ 47606 w 58673"/>
                <a:gd name="connsiteY3" fmla="*/ 4875 h 72133"/>
                <a:gd name="connsiteX4" fmla="*/ 38820 w 58673"/>
                <a:gd name="connsiteY4" fmla="*/ 1314 h 72133"/>
                <a:gd name="connsiteX5" fmla="*/ 28231 w 58673"/>
                <a:gd name="connsiteY5" fmla="*/ 239 h 72133"/>
                <a:gd name="connsiteX6" fmla="*/ -70 w 58673"/>
                <a:gd name="connsiteY6" fmla="*/ 239 h 72133"/>
                <a:gd name="connsiteX7" fmla="*/ -70 w 58673"/>
                <a:gd name="connsiteY7" fmla="*/ 72373 h 72133"/>
                <a:gd name="connsiteX8" fmla="*/ 16049 w 58673"/>
                <a:gd name="connsiteY8" fmla="*/ 72373 h 72133"/>
                <a:gd name="connsiteX9" fmla="*/ 16049 w 58673"/>
                <a:gd name="connsiteY9" fmla="*/ 43546 h 72133"/>
                <a:gd name="connsiteX10" fmla="*/ 23995 w 58673"/>
                <a:gd name="connsiteY10" fmla="*/ 43546 h 72133"/>
                <a:gd name="connsiteX11" fmla="*/ 39283 w 58673"/>
                <a:gd name="connsiteY11" fmla="*/ 72373 h 72133"/>
                <a:gd name="connsiteX12" fmla="*/ 58603 w 58673"/>
                <a:gd name="connsiteY12" fmla="*/ 72373 h 72133"/>
                <a:gd name="connsiteX13" fmla="*/ 40013 w 58673"/>
                <a:gd name="connsiteY13" fmla="*/ 41915 h 72133"/>
                <a:gd name="connsiteX14" fmla="*/ 51787 w 58673"/>
                <a:gd name="connsiteY14" fmla="*/ 35137 h 72133"/>
                <a:gd name="connsiteX15" fmla="*/ 37785 w 58673"/>
                <a:gd name="connsiteY15" fmla="*/ 26626 h 72133"/>
                <a:gd name="connsiteX16" fmla="*/ 34530 w 58673"/>
                <a:gd name="connsiteY16" fmla="*/ 29027 h 72133"/>
                <a:gd name="connsiteX17" fmla="*/ 30145 w 58673"/>
                <a:gd name="connsiteY17" fmla="*/ 29945 h 72133"/>
                <a:gd name="connsiteX18" fmla="*/ 25548 w 58673"/>
                <a:gd name="connsiteY18" fmla="*/ 30094 h 72133"/>
                <a:gd name="connsiteX19" fmla="*/ 16049 w 58673"/>
                <a:gd name="connsiteY19" fmla="*/ 30094 h 72133"/>
                <a:gd name="connsiteX20" fmla="*/ 16049 w 58673"/>
                <a:gd name="connsiteY20" fmla="*/ 13692 h 72133"/>
                <a:gd name="connsiteX21" fmla="*/ 26584 w 58673"/>
                <a:gd name="connsiteY21" fmla="*/ 13692 h 72133"/>
                <a:gd name="connsiteX22" fmla="*/ 31023 w 58673"/>
                <a:gd name="connsiteY22" fmla="*/ 13998 h 72133"/>
                <a:gd name="connsiteX23" fmla="*/ 35055 w 58673"/>
                <a:gd name="connsiteY23" fmla="*/ 15166 h 72133"/>
                <a:gd name="connsiteX24" fmla="*/ 37942 w 58673"/>
                <a:gd name="connsiteY24" fmla="*/ 17661 h 72133"/>
                <a:gd name="connsiteX25" fmla="*/ 39079 w 58673"/>
                <a:gd name="connsiteY25" fmla="*/ 22046 h 72133"/>
                <a:gd name="connsiteX26" fmla="*/ 37785 w 58673"/>
                <a:gd name="connsiteY26" fmla="*/ 26626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73" h="72133">
                  <a:moveTo>
                    <a:pt x="51787" y="35137"/>
                  </a:moveTo>
                  <a:cubicBezTo>
                    <a:pt x="54469" y="31568"/>
                    <a:pt x="55811" y="27238"/>
                    <a:pt x="55811" y="22148"/>
                  </a:cubicBezTo>
                  <a:cubicBezTo>
                    <a:pt x="55811" y="17935"/>
                    <a:pt x="55065" y="14421"/>
                    <a:pt x="53591" y="11605"/>
                  </a:cubicBezTo>
                  <a:cubicBezTo>
                    <a:pt x="52108" y="8781"/>
                    <a:pt x="50116" y="6538"/>
                    <a:pt x="47606" y="4875"/>
                  </a:cubicBezTo>
                  <a:cubicBezTo>
                    <a:pt x="45088" y="3212"/>
                    <a:pt x="42162" y="2020"/>
                    <a:pt x="38820" y="1314"/>
                  </a:cubicBezTo>
                  <a:cubicBezTo>
                    <a:pt x="35487" y="600"/>
                    <a:pt x="31949" y="239"/>
                    <a:pt x="28231" y="239"/>
                  </a:cubicBezTo>
                  <a:lnTo>
                    <a:pt x="-70" y="239"/>
                  </a:lnTo>
                  <a:lnTo>
                    <a:pt x="-70" y="72373"/>
                  </a:lnTo>
                  <a:lnTo>
                    <a:pt x="16049" y="72373"/>
                  </a:lnTo>
                  <a:lnTo>
                    <a:pt x="16049" y="43546"/>
                  </a:lnTo>
                  <a:lnTo>
                    <a:pt x="23995" y="43546"/>
                  </a:lnTo>
                  <a:lnTo>
                    <a:pt x="39283" y="72373"/>
                  </a:lnTo>
                  <a:lnTo>
                    <a:pt x="58603" y="72373"/>
                  </a:lnTo>
                  <a:lnTo>
                    <a:pt x="40013" y="41915"/>
                  </a:lnTo>
                  <a:cubicBezTo>
                    <a:pt x="45174" y="40965"/>
                    <a:pt x="49096" y="38706"/>
                    <a:pt x="51787" y="35137"/>
                  </a:cubicBezTo>
                  <a:moveTo>
                    <a:pt x="37785" y="26626"/>
                  </a:moveTo>
                  <a:cubicBezTo>
                    <a:pt x="36930" y="27717"/>
                    <a:pt x="35840" y="28517"/>
                    <a:pt x="34530" y="29027"/>
                  </a:cubicBezTo>
                  <a:cubicBezTo>
                    <a:pt x="33220" y="29537"/>
                    <a:pt x="31761" y="29843"/>
                    <a:pt x="30145" y="29945"/>
                  </a:cubicBezTo>
                  <a:cubicBezTo>
                    <a:pt x="28529" y="30047"/>
                    <a:pt x="26992" y="30094"/>
                    <a:pt x="25548" y="30094"/>
                  </a:cubicBezTo>
                  <a:lnTo>
                    <a:pt x="16049" y="30094"/>
                  </a:lnTo>
                  <a:lnTo>
                    <a:pt x="16049" y="13692"/>
                  </a:lnTo>
                  <a:lnTo>
                    <a:pt x="26584" y="13692"/>
                  </a:lnTo>
                  <a:cubicBezTo>
                    <a:pt x="28027" y="13692"/>
                    <a:pt x="29502" y="13794"/>
                    <a:pt x="31023" y="13998"/>
                  </a:cubicBezTo>
                  <a:cubicBezTo>
                    <a:pt x="32537" y="14202"/>
                    <a:pt x="33879" y="14594"/>
                    <a:pt x="35055" y="15166"/>
                  </a:cubicBezTo>
                  <a:cubicBezTo>
                    <a:pt x="36216" y="15747"/>
                    <a:pt x="37181" y="16578"/>
                    <a:pt x="37942" y="17661"/>
                  </a:cubicBezTo>
                  <a:cubicBezTo>
                    <a:pt x="38703" y="18751"/>
                    <a:pt x="39079" y="20210"/>
                    <a:pt x="39079" y="22046"/>
                  </a:cubicBezTo>
                  <a:cubicBezTo>
                    <a:pt x="39079" y="24014"/>
                    <a:pt x="38648" y="25544"/>
                    <a:pt x="37785" y="26626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30DD804F-8CB0-8FC9-48E0-819E53716F4E}"/>
                </a:ext>
              </a:extLst>
            </p:cNvPr>
            <p:cNvSpPr/>
            <p:nvPr/>
          </p:nvSpPr>
          <p:spPr>
            <a:xfrm rot="7525294" flipV="1">
              <a:off x="22452790" y="13243930"/>
              <a:ext cx="30223" cy="17178"/>
            </a:xfrm>
            <a:custGeom>
              <a:avLst/>
              <a:gdLst>
                <a:gd name="connsiteX0" fmla="*/ 12199 w 30223"/>
                <a:gd name="connsiteY0" fmla="*/ 207 h 17178"/>
                <a:gd name="connsiteX1" fmla="*/ 30201 w 30223"/>
                <a:gd name="connsiteY1" fmla="*/ 207 h 17178"/>
                <a:gd name="connsiteX2" fmla="*/ 22295 w 30223"/>
                <a:gd name="connsiteY2" fmla="*/ 11322 h 17178"/>
                <a:gd name="connsiteX3" fmla="*/ -22 w 30223"/>
                <a:gd name="connsiteY3" fmla="*/ 17386 h 17178"/>
                <a:gd name="connsiteX4" fmla="*/ 12199 w 30223"/>
                <a:gd name="connsiteY4" fmla="*/ 207 h 1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23" h="17178">
                  <a:moveTo>
                    <a:pt x="12199" y="207"/>
                  </a:moveTo>
                  <a:lnTo>
                    <a:pt x="30201" y="207"/>
                  </a:lnTo>
                  <a:lnTo>
                    <a:pt x="22295" y="11322"/>
                  </a:lnTo>
                  <a:lnTo>
                    <a:pt x="-22" y="17386"/>
                  </a:lnTo>
                  <a:lnTo>
                    <a:pt x="12199" y="20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67EC0401-8258-B6C0-8DAF-86F07B711AE9}"/>
                </a:ext>
              </a:extLst>
            </p:cNvPr>
            <p:cNvSpPr/>
            <p:nvPr/>
          </p:nvSpPr>
          <p:spPr>
            <a:xfrm>
              <a:off x="22437997" y="13265161"/>
              <a:ext cx="51543" cy="72133"/>
            </a:xfrm>
            <a:custGeom>
              <a:avLst/>
              <a:gdLst>
                <a:gd name="connsiteX0" fmla="*/ 16096 w 51543"/>
                <a:gd name="connsiteY0" fmla="*/ 43028 h 72133"/>
                <a:gd name="connsiteX1" fmla="*/ 47802 w 51543"/>
                <a:gd name="connsiteY1" fmla="*/ 43028 h 72133"/>
                <a:gd name="connsiteX2" fmla="*/ 47802 w 51543"/>
                <a:gd name="connsiteY2" fmla="*/ 28360 h 72133"/>
                <a:gd name="connsiteX3" fmla="*/ 16096 w 51543"/>
                <a:gd name="connsiteY3" fmla="*/ 28360 h 72133"/>
                <a:gd name="connsiteX4" fmla="*/ 16096 w 51543"/>
                <a:gd name="connsiteY4" fmla="*/ 14908 h 72133"/>
                <a:gd name="connsiteX5" fmla="*/ 49661 w 51543"/>
                <a:gd name="connsiteY5" fmla="*/ 14908 h 72133"/>
                <a:gd name="connsiteX6" fmla="*/ 49661 w 51543"/>
                <a:gd name="connsiteY6" fmla="*/ 239 h 72133"/>
                <a:gd name="connsiteX7" fmla="*/ -23 w 51543"/>
                <a:gd name="connsiteY7" fmla="*/ 239 h 72133"/>
                <a:gd name="connsiteX8" fmla="*/ -23 w 51543"/>
                <a:gd name="connsiteY8" fmla="*/ 72373 h 72133"/>
                <a:gd name="connsiteX9" fmla="*/ 51520 w 51543"/>
                <a:gd name="connsiteY9" fmla="*/ 72373 h 72133"/>
                <a:gd name="connsiteX10" fmla="*/ 51520 w 51543"/>
                <a:gd name="connsiteY10" fmla="*/ 57697 h 72133"/>
                <a:gd name="connsiteX11" fmla="*/ 16096 w 51543"/>
                <a:gd name="connsiteY11" fmla="*/ 57697 h 72133"/>
                <a:gd name="connsiteX12" fmla="*/ 16096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096" y="43028"/>
                  </a:moveTo>
                  <a:lnTo>
                    <a:pt x="47802" y="43028"/>
                  </a:lnTo>
                  <a:lnTo>
                    <a:pt x="47802" y="28360"/>
                  </a:lnTo>
                  <a:lnTo>
                    <a:pt x="16096" y="28360"/>
                  </a:lnTo>
                  <a:lnTo>
                    <a:pt x="16096" y="14908"/>
                  </a:lnTo>
                  <a:lnTo>
                    <a:pt x="49661" y="14908"/>
                  </a:lnTo>
                  <a:lnTo>
                    <a:pt x="49661" y="239"/>
                  </a:lnTo>
                  <a:lnTo>
                    <a:pt x="-23" y="239"/>
                  </a:lnTo>
                  <a:lnTo>
                    <a:pt x="-23" y="72373"/>
                  </a:lnTo>
                  <a:lnTo>
                    <a:pt x="51520" y="72373"/>
                  </a:lnTo>
                  <a:lnTo>
                    <a:pt x="51520" y="57697"/>
                  </a:lnTo>
                  <a:lnTo>
                    <a:pt x="16096" y="57697"/>
                  </a:lnTo>
                  <a:lnTo>
                    <a:pt x="16096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AD1FDCE5-547F-EDF5-AA22-D1C8F2BFDD34}"/>
                </a:ext>
              </a:extLst>
            </p:cNvPr>
            <p:cNvSpPr/>
            <p:nvPr/>
          </p:nvSpPr>
          <p:spPr>
            <a:xfrm>
              <a:off x="22549249" y="13263325"/>
              <a:ext cx="52774" cy="75804"/>
            </a:xfrm>
            <a:custGeom>
              <a:avLst/>
              <a:gdLst>
                <a:gd name="connsiteX0" fmla="*/ 44074 w 52774"/>
                <a:gd name="connsiteY0" fmla="*/ 36204 h 75804"/>
                <a:gd name="connsiteX1" fmla="*/ 35955 w 52774"/>
                <a:gd name="connsiteY1" fmla="*/ 32737 h 75804"/>
                <a:gd name="connsiteX2" fmla="*/ 27852 w 52774"/>
                <a:gd name="connsiteY2" fmla="*/ 30297 h 75804"/>
                <a:gd name="connsiteX3" fmla="*/ 21609 w 52774"/>
                <a:gd name="connsiteY3" fmla="*/ 27340 h 75804"/>
                <a:gd name="connsiteX4" fmla="*/ 19130 w 52774"/>
                <a:gd name="connsiteY4" fmla="*/ 22344 h 75804"/>
                <a:gd name="connsiteX5" fmla="*/ 20157 w 52774"/>
                <a:gd name="connsiteY5" fmla="*/ 18884 h 75804"/>
                <a:gd name="connsiteX6" fmla="*/ 22848 w 52774"/>
                <a:gd name="connsiteY6" fmla="*/ 16586 h 75804"/>
                <a:gd name="connsiteX7" fmla="*/ 26362 w 52774"/>
                <a:gd name="connsiteY7" fmla="*/ 15315 h 75804"/>
                <a:gd name="connsiteX8" fmla="*/ 29970 w 52774"/>
                <a:gd name="connsiteY8" fmla="*/ 14908 h 75804"/>
                <a:gd name="connsiteX9" fmla="*/ 36324 w 52774"/>
                <a:gd name="connsiteY9" fmla="*/ 16084 h 75804"/>
                <a:gd name="connsiteX10" fmla="*/ 41642 w 52774"/>
                <a:gd name="connsiteY10" fmla="*/ 19700 h 75804"/>
                <a:gd name="connsiteX11" fmla="*/ 52694 w 52774"/>
                <a:gd name="connsiteY11" fmla="*/ 7777 h 75804"/>
                <a:gd name="connsiteX12" fmla="*/ 42262 w 52774"/>
                <a:gd name="connsiteY12" fmla="*/ 1965 h 75804"/>
                <a:gd name="connsiteX13" fmla="*/ 30284 w 52774"/>
                <a:gd name="connsiteY13" fmla="*/ 239 h 75804"/>
                <a:gd name="connsiteX14" fmla="*/ 19844 w 52774"/>
                <a:gd name="connsiteY14" fmla="*/ 1714 h 75804"/>
                <a:gd name="connsiteX15" fmla="*/ 10917 w 52774"/>
                <a:gd name="connsiteY15" fmla="*/ 6146 h 75804"/>
                <a:gd name="connsiteX16" fmla="*/ 4713 w 52774"/>
                <a:gd name="connsiteY16" fmla="*/ 13480 h 75804"/>
                <a:gd name="connsiteX17" fmla="*/ 2391 w 52774"/>
                <a:gd name="connsiteY17" fmla="*/ 23669 h 75804"/>
                <a:gd name="connsiteX18" fmla="*/ 4924 w 52774"/>
                <a:gd name="connsiteY18" fmla="*/ 33349 h 75804"/>
                <a:gd name="connsiteX19" fmla="*/ 11278 w 52774"/>
                <a:gd name="connsiteY19" fmla="*/ 39255 h 75804"/>
                <a:gd name="connsiteX20" fmla="*/ 19538 w 52774"/>
                <a:gd name="connsiteY20" fmla="*/ 42824 h 75804"/>
                <a:gd name="connsiteX21" fmla="*/ 27797 w 52774"/>
                <a:gd name="connsiteY21" fmla="*/ 45476 h 75804"/>
                <a:gd name="connsiteX22" fmla="*/ 34159 w 52774"/>
                <a:gd name="connsiteY22" fmla="*/ 48684 h 75804"/>
                <a:gd name="connsiteX23" fmla="*/ 36677 w 52774"/>
                <a:gd name="connsiteY23" fmla="*/ 53830 h 75804"/>
                <a:gd name="connsiteX24" fmla="*/ 35704 w 52774"/>
                <a:gd name="connsiteY24" fmla="*/ 57195 h 75804"/>
                <a:gd name="connsiteX25" fmla="*/ 33124 w 52774"/>
                <a:gd name="connsiteY25" fmla="*/ 59532 h 75804"/>
                <a:gd name="connsiteX26" fmla="*/ 29507 w 52774"/>
                <a:gd name="connsiteY26" fmla="*/ 60913 h 75804"/>
                <a:gd name="connsiteX27" fmla="*/ 25531 w 52774"/>
                <a:gd name="connsiteY27" fmla="*/ 61368 h 75804"/>
                <a:gd name="connsiteX28" fmla="*/ 17734 w 52774"/>
                <a:gd name="connsiteY28" fmla="*/ 59587 h 75804"/>
                <a:gd name="connsiteX29" fmla="*/ 11482 w 52774"/>
                <a:gd name="connsiteY29" fmla="*/ 54543 h 75804"/>
                <a:gd name="connsiteX30" fmla="*/ 22 w 52774"/>
                <a:gd name="connsiteY30" fmla="*/ 66976 h 75804"/>
                <a:gd name="connsiteX31" fmla="*/ 11380 w 52774"/>
                <a:gd name="connsiteY31" fmla="*/ 73903 h 75804"/>
                <a:gd name="connsiteX32" fmla="*/ 24597 w 52774"/>
                <a:gd name="connsiteY32" fmla="*/ 76044 h 75804"/>
                <a:gd name="connsiteX33" fmla="*/ 35398 w 52774"/>
                <a:gd name="connsiteY33" fmla="*/ 74616 h 75804"/>
                <a:gd name="connsiteX34" fmla="*/ 44380 w 52774"/>
                <a:gd name="connsiteY34" fmla="*/ 70232 h 75804"/>
                <a:gd name="connsiteX35" fmla="*/ 50522 w 52774"/>
                <a:gd name="connsiteY35" fmla="*/ 62795 h 75804"/>
                <a:gd name="connsiteX36" fmla="*/ 52796 w 52774"/>
                <a:gd name="connsiteY36" fmla="*/ 52300 h 75804"/>
                <a:gd name="connsiteX37" fmla="*/ 50326 w 52774"/>
                <a:gd name="connsiteY37" fmla="*/ 42213 h 75804"/>
                <a:gd name="connsiteX38" fmla="*/ 44074 w 52774"/>
                <a:gd name="connsiteY38" fmla="*/ 36204 h 7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2774" h="75804">
                  <a:moveTo>
                    <a:pt x="44074" y="36204"/>
                  </a:moveTo>
                  <a:cubicBezTo>
                    <a:pt x="41556" y="34706"/>
                    <a:pt x="38850" y="33553"/>
                    <a:pt x="35955" y="32737"/>
                  </a:cubicBezTo>
                  <a:cubicBezTo>
                    <a:pt x="33077" y="31921"/>
                    <a:pt x="30370" y="31105"/>
                    <a:pt x="27852" y="30297"/>
                  </a:cubicBezTo>
                  <a:cubicBezTo>
                    <a:pt x="25342" y="29482"/>
                    <a:pt x="23248" y="28493"/>
                    <a:pt x="21609" y="27340"/>
                  </a:cubicBezTo>
                  <a:cubicBezTo>
                    <a:pt x="19946" y="26187"/>
                    <a:pt x="19130" y="24524"/>
                    <a:pt x="19130" y="22344"/>
                  </a:cubicBezTo>
                  <a:cubicBezTo>
                    <a:pt x="19130" y="20987"/>
                    <a:pt x="19475" y="19834"/>
                    <a:pt x="20157" y="18884"/>
                  </a:cubicBezTo>
                  <a:cubicBezTo>
                    <a:pt x="20848" y="17927"/>
                    <a:pt x="21750" y="17167"/>
                    <a:pt x="22848" y="16586"/>
                  </a:cubicBezTo>
                  <a:cubicBezTo>
                    <a:pt x="23946" y="16014"/>
                    <a:pt x="25107" y="15590"/>
                    <a:pt x="26362" y="15315"/>
                  </a:cubicBezTo>
                  <a:cubicBezTo>
                    <a:pt x="27601" y="15049"/>
                    <a:pt x="28794" y="14908"/>
                    <a:pt x="29970" y="14908"/>
                  </a:cubicBezTo>
                  <a:cubicBezTo>
                    <a:pt x="31963" y="14908"/>
                    <a:pt x="34081" y="15300"/>
                    <a:pt x="36324" y="16084"/>
                  </a:cubicBezTo>
                  <a:cubicBezTo>
                    <a:pt x="38559" y="16861"/>
                    <a:pt x="40324" y="18069"/>
                    <a:pt x="41642" y="19700"/>
                  </a:cubicBezTo>
                  <a:lnTo>
                    <a:pt x="52694" y="7777"/>
                  </a:lnTo>
                  <a:cubicBezTo>
                    <a:pt x="49604" y="5063"/>
                    <a:pt x="46113" y="3126"/>
                    <a:pt x="42262" y="1965"/>
                  </a:cubicBezTo>
                  <a:cubicBezTo>
                    <a:pt x="38410" y="812"/>
                    <a:pt x="34410" y="239"/>
                    <a:pt x="30284" y="239"/>
                  </a:cubicBezTo>
                  <a:cubicBezTo>
                    <a:pt x="26699" y="239"/>
                    <a:pt x="23224" y="733"/>
                    <a:pt x="19844" y="1714"/>
                  </a:cubicBezTo>
                  <a:cubicBezTo>
                    <a:pt x="16471" y="2702"/>
                    <a:pt x="13490" y="4177"/>
                    <a:pt x="10917" y="6146"/>
                  </a:cubicBezTo>
                  <a:cubicBezTo>
                    <a:pt x="8336" y="8115"/>
                    <a:pt x="6266" y="10562"/>
                    <a:pt x="4713" y="13480"/>
                  </a:cubicBezTo>
                  <a:cubicBezTo>
                    <a:pt x="3159" y="16406"/>
                    <a:pt x="2391" y="19802"/>
                    <a:pt x="2391" y="23669"/>
                  </a:cubicBezTo>
                  <a:cubicBezTo>
                    <a:pt x="2391" y="27678"/>
                    <a:pt x="3238" y="30909"/>
                    <a:pt x="4924" y="33349"/>
                  </a:cubicBezTo>
                  <a:cubicBezTo>
                    <a:pt x="6611" y="35796"/>
                    <a:pt x="8729" y="37765"/>
                    <a:pt x="11278" y="39255"/>
                  </a:cubicBezTo>
                  <a:cubicBezTo>
                    <a:pt x="13827" y="40754"/>
                    <a:pt x="16573" y="41946"/>
                    <a:pt x="19538" y="42824"/>
                  </a:cubicBezTo>
                  <a:cubicBezTo>
                    <a:pt x="22503" y="43711"/>
                    <a:pt x="25248" y="44597"/>
                    <a:pt x="27797" y="45476"/>
                  </a:cubicBezTo>
                  <a:cubicBezTo>
                    <a:pt x="30347" y="46354"/>
                    <a:pt x="32457" y="47429"/>
                    <a:pt x="34159" y="48684"/>
                  </a:cubicBezTo>
                  <a:cubicBezTo>
                    <a:pt x="35838" y="49939"/>
                    <a:pt x="36677" y="51657"/>
                    <a:pt x="36677" y="53830"/>
                  </a:cubicBezTo>
                  <a:cubicBezTo>
                    <a:pt x="36677" y="55124"/>
                    <a:pt x="36347" y="56238"/>
                    <a:pt x="35704" y="57195"/>
                  </a:cubicBezTo>
                  <a:cubicBezTo>
                    <a:pt x="35053" y="58144"/>
                    <a:pt x="34190" y="58920"/>
                    <a:pt x="33124" y="59532"/>
                  </a:cubicBezTo>
                  <a:cubicBezTo>
                    <a:pt x="32057" y="60144"/>
                    <a:pt x="30849" y="60607"/>
                    <a:pt x="29507" y="60913"/>
                  </a:cubicBezTo>
                  <a:cubicBezTo>
                    <a:pt x="28174" y="61219"/>
                    <a:pt x="26841" y="61368"/>
                    <a:pt x="25531" y="61368"/>
                  </a:cubicBezTo>
                  <a:cubicBezTo>
                    <a:pt x="22848" y="61368"/>
                    <a:pt x="20244" y="60772"/>
                    <a:pt x="17734" y="59587"/>
                  </a:cubicBezTo>
                  <a:cubicBezTo>
                    <a:pt x="15216" y="58395"/>
                    <a:pt x="13129" y="56716"/>
                    <a:pt x="11482" y="54543"/>
                  </a:cubicBezTo>
                  <a:lnTo>
                    <a:pt x="22" y="66976"/>
                  </a:lnTo>
                  <a:cubicBezTo>
                    <a:pt x="3520" y="70169"/>
                    <a:pt x="7317" y="72475"/>
                    <a:pt x="11380" y="73903"/>
                  </a:cubicBezTo>
                  <a:cubicBezTo>
                    <a:pt x="15443" y="75330"/>
                    <a:pt x="19844" y="76044"/>
                    <a:pt x="24597" y="76044"/>
                  </a:cubicBezTo>
                  <a:cubicBezTo>
                    <a:pt x="28386" y="76044"/>
                    <a:pt x="31978" y="75565"/>
                    <a:pt x="35398" y="74616"/>
                  </a:cubicBezTo>
                  <a:cubicBezTo>
                    <a:pt x="38795" y="73667"/>
                    <a:pt x="41799" y="72200"/>
                    <a:pt x="44380" y="70232"/>
                  </a:cubicBezTo>
                  <a:cubicBezTo>
                    <a:pt x="46961" y="68263"/>
                    <a:pt x="49016" y="65784"/>
                    <a:pt x="50522" y="62795"/>
                  </a:cubicBezTo>
                  <a:cubicBezTo>
                    <a:pt x="52036" y="59807"/>
                    <a:pt x="52796" y="56308"/>
                    <a:pt x="52796" y="52300"/>
                  </a:cubicBezTo>
                  <a:cubicBezTo>
                    <a:pt x="52796" y="48088"/>
                    <a:pt x="51965" y="44731"/>
                    <a:pt x="50326" y="42213"/>
                  </a:cubicBezTo>
                  <a:cubicBezTo>
                    <a:pt x="48663" y="39703"/>
                    <a:pt x="46584" y="37694"/>
                    <a:pt x="44074" y="36204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8FB3B3F3-F111-1BDB-2B3A-91511D53DFC2}"/>
                </a:ext>
              </a:extLst>
            </p:cNvPr>
            <p:cNvSpPr/>
            <p:nvPr/>
          </p:nvSpPr>
          <p:spPr>
            <a:xfrm>
              <a:off x="22666894" y="13265161"/>
              <a:ext cx="51543" cy="72133"/>
            </a:xfrm>
            <a:custGeom>
              <a:avLst/>
              <a:gdLst>
                <a:gd name="connsiteX0" fmla="*/ 16181 w 51543"/>
                <a:gd name="connsiteY0" fmla="*/ 43028 h 72133"/>
                <a:gd name="connsiteX1" fmla="*/ 47894 w 51543"/>
                <a:gd name="connsiteY1" fmla="*/ 43028 h 72133"/>
                <a:gd name="connsiteX2" fmla="*/ 47894 w 51543"/>
                <a:gd name="connsiteY2" fmla="*/ 28360 h 72133"/>
                <a:gd name="connsiteX3" fmla="*/ 16181 w 51543"/>
                <a:gd name="connsiteY3" fmla="*/ 28360 h 72133"/>
                <a:gd name="connsiteX4" fmla="*/ 16181 w 51543"/>
                <a:gd name="connsiteY4" fmla="*/ 14908 h 72133"/>
                <a:gd name="connsiteX5" fmla="*/ 49753 w 51543"/>
                <a:gd name="connsiteY5" fmla="*/ 14908 h 72133"/>
                <a:gd name="connsiteX6" fmla="*/ 49753 w 51543"/>
                <a:gd name="connsiteY6" fmla="*/ 239 h 72133"/>
                <a:gd name="connsiteX7" fmla="*/ 69 w 51543"/>
                <a:gd name="connsiteY7" fmla="*/ 239 h 72133"/>
                <a:gd name="connsiteX8" fmla="*/ 69 w 51543"/>
                <a:gd name="connsiteY8" fmla="*/ 72373 h 72133"/>
                <a:gd name="connsiteX9" fmla="*/ 51612 w 51543"/>
                <a:gd name="connsiteY9" fmla="*/ 72373 h 72133"/>
                <a:gd name="connsiteX10" fmla="*/ 51612 w 51543"/>
                <a:gd name="connsiteY10" fmla="*/ 57697 h 72133"/>
                <a:gd name="connsiteX11" fmla="*/ 16181 w 51543"/>
                <a:gd name="connsiteY11" fmla="*/ 57697 h 72133"/>
                <a:gd name="connsiteX12" fmla="*/ 16181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181" y="43028"/>
                  </a:moveTo>
                  <a:lnTo>
                    <a:pt x="47894" y="43028"/>
                  </a:lnTo>
                  <a:lnTo>
                    <a:pt x="47894" y="28360"/>
                  </a:lnTo>
                  <a:lnTo>
                    <a:pt x="16181" y="28360"/>
                  </a:lnTo>
                  <a:lnTo>
                    <a:pt x="16181" y="14908"/>
                  </a:lnTo>
                  <a:lnTo>
                    <a:pt x="49753" y="14908"/>
                  </a:lnTo>
                  <a:lnTo>
                    <a:pt x="49753" y="239"/>
                  </a:lnTo>
                  <a:lnTo>
                    <a:pt x="69" y="239"/>
                  </a:lnTo>
                  <a:lnTo>
                    <a:pt x="69" y="72373"/>
                  </a:lnTo>
                  <a:lnTo>
                    <a:pt x="51612" y="72373"/>
                  </a:lnTo>
                  <a:lnTo>
                    <a:pt x="51612" y="57697"/>
                  </a:lnTo>
                  <a:lnTo>
                    <a:pt x="16181" y="57697"/>
                  </a:lnTo>
                  <a:lnTo>
                    <a:pt x="16181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FEEC3AF-71E7-9E38-1CC1-14AC59F8D27F}"/>
                </a:ext>
              </a:extLst>
            </p:cNvPr>
            <p:cNvSpPr/>
            <p:nvPr/>
          </p:nvSpPr>
          <p:spPr>
            <a:xfrm>
              <a:off x="22776075" y="13265161"/>
              <a:ext cx="76738" cy="72133"/>
            </a:xfrm>
            <a:custGeom>
              <a:avLst/>
              <a:gdLst>
                <a:gd name="connsiteX0" fmla="*/ 31722 w 76738"/>
                <a:gd name="connsiteY0" fmla="*/ 239 h 72133"/>
                <a:gd name="connsiteX1" fmla="*/ 118 w 76738"/>
                <a:gd name="connsiteY1" fmla="*/ 72373 h 72133"/>
                <a:gd name="connsiteX2" fmla="*/ 17877 w 76738"/>
                <a:gd name="connsiteY2" fmla="*/ 72373 h 72133"/>
                <a:gd name="connsiteX3" fmla="*/ 23972 w 76738"/>
                <a:gd name="connsiteY3" fmla="*/ 57093 h 72133"/>
                <a:gd name="connsiteX4" fmla="*/ 52383 w 76738"/>
                <a:gd name="connsiteY4" fmla="*/ 57093 h 72133"/>
                <a:gd name="connsiteX5" fmla="*/ 58682 w 76738"/>
                <a:gd name="connsiteY5" fmla="*/ 72373 h 72133"/>
                <a:gd name="connsiteX6" fmla="*/ 76856 w 76738"/>
                <a:gd name="connsiteY6" fmla="*/ 72373 h 72133"/>
                <a:gd name="connsiteX7" fmla="*/ 45049 w 76738"/>
                <a:gd name="connsiteY7" fmla="*/ 239 h 72133"/>
                <a:gd name="connsiteX8" fmla="*/ 31722 w 76738"/>
                <a:gd name="connsiteY8" fmla="*/ 239 h 72133"/>
                <a:gd name="connsiteX9" fmla="*/ 29031 w 76738"/>
                <a:gd name="connsiteY9" fmla="*/ 43648 h 72133"/>
                <a:gd name="connsiteX10" fmla="*/ 37911 w 76738"/>
                <a:gd name="connsiteY10" fmla="*/ 21222 h 72133"/>
                <a:gd name="connsiteX11" fmla="*/ 46908 w 76738"/>
                <a:gd name="connsiteY11" fmla="*/ 43648 h 72133"/>
                <a:gd name="connsiteX12" fmla="*/ 29031 w 76738"/>
                <a:gd name="connsiteY12" fmla="*/ 4364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738" h="72133">
                  <a:moveTo>
                    <a:pt x="31722" y="239"/>
                  </a:moveTo>
                  <a:lnTo>
                    <a:pt x="118" y="72373"/>
                  </a:lnTo>
                  <a:lnTo>
                    <a:pt x="17877" y="72373"/>
                  </a:lnTo>
                  <a:lnTo>
                    <a:pt x="23972" y="57093"/>
                  </a:lnTo>
                  <a:lnTo>
                    <a:pt x="52383" y="57093"/>
                  </a:lnTo>
                  <a:lnTo>
                    <a:pt x="58682" y="72373"/>
                  </a:lnTo>
                  <a:lnTo>
                    <a:pt x="76856" y="72373"/>
                  </a:lnTo>
                  <a:lnTo>
                    <a:pt x="45049" y="239"/>
                  </a:lnTo>
                  <a:lnTo>
                    <a:pt x="31722" y="239"/>
                  </a:lnTo>
                  <a:close/>
                  <a:moveTo>
                    <a:pt x="29031" y="43648"/>
                  </a:moveTo>
                  <a:lnTo>
                    <a:pt x="37911" y="21222"/>
                  </a:lnTo>
                  <a:lnTo>
                    <a:pt x="46908" y="43648"/>
                  </a:lnTo>
                  <a:lnTo>
                    <a:pt x="29031" y="4364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F5A3CA38-52A8-752C-D207-362E733CADD0}"/>
                </a:ext>
              </a:extLst>
            </p:cNvPr>
            <p:cNvSpPr/>
            <p:nvPr/>
          </p:nvSpPr>
          <p:spPr>
            <a:xfrm>
              <a:off x="22912420" y="13265161"/>
              <a:ext cx="61654" cy="73969"/>
            </a:xfrm>
            <a:custGeom>
              <a:avLst/>
              <a:gdLst>
                <a:gd name="connsiteX0" fmla="*/ 45713 w 61654"/>
                <a:gd name="connsiteY0" fmla="*/ 43947 h 73969"/>
                <a:gd name="connsiteX1" fmla="*/ 44622 w 61654"/>
                <a:gd name="connsiteY1" fmla="*/ 50159 h 73969"/>
                <a:gd name="connsiteX2" fmla="*/ 41587 w 61654"/>
                <a:gd name="connsiteY2" fmla="*/ 55101 h 73969"/>
                <a:gd name="connsiteX3" fmla="*/ 36935 w 61654"/>
                <a:gd name="connsiteY3" fmla="*/ 58364 h 73969"/>
                <a:gd name="connsiteX4" fmla="*/ 31052 w 61654"/>
                <a:gd name="connsiteY4" fmla="*/ 59533 h 73969"/>
                <a:gd name="connsiteX5" fmla="*/ 25114 w 61654"/>
                <a:gd name="connsiteY5" fmla="*/ 58364 h 73969"/>
                <a:gd name="connsiteX6" fmla="*/ 20416 w 61654"/>
                <a:gd name="connsiteY6" fmla="*/ 55101 h 73969"/>
                <a:gd name="connsiteX7" fmla="*/ 17356 w 61654"/>
                <a:gd name="connsiteY7" fmla="*/ 50159 h 73969"/>
                <a:gd name="connsiteX8" fmla="*/ 16282 w 61654"/>
                <a:gd name="connsiteY8" fmla="*/ 43947 h 73969"/>
                <a:gd name="connsiteX9" fmla="*/ 16282 w 61654"/>
                <a:gd name="connsiteY9" fmla="*/ 240 h 73969"/>
                <a:gd name="connsiteX10" fmla="*/ 170 w 61654"/>
                <a:gd name="connsiteY10" fmla="*/ 240 h 73969"/>
                <a:gd name="connsiteX11" fmla="*/ 170 w 61654"/>
                <a:gd name="connsiteY11" fmla="*/ 44559 h 73969"/>
                <a:gd name="connsiteX12" fmla="*/ 2131 w 61654"/>
                <a:gd name="connsiteY12" fmla="*/ 56380 h 73969"/>
                <a:gd name="connsiteX13" fmla="*/ 7975 w 61654"/>
                <a:gd name="connsiteY13" fmla="*/ 65753 h 73969"/>
                <a:gd name="connsiteX14" fmla="*/ 17623 w 61654"/>
                <a:gd name="connsiteY14" fmla="*/ 71966 h 73969"/>
                <a:gd name="connsiteX15" fmla="*/ 31052 w 61654"/>
                <a:gd name="connsiteY15" fmla="*/ 74209 h 73969"/>
                <a:gd name="connsiteX16" fmla="*/ 44379 w 61654"/>
                <a:gd name="connsiteY16" fmla="*/ 71966 h 73969"/>
                <a:gd name="connsiteX17" fmla="*/ 54027 w 61654"/>
                <a:gd name="connsiteY17" fmla="*/ 65753 h 73969"/>
                <a:gd name="connsiteX18" fmla="*/ 59871 w 61654"/>
                <a:gd name="connsiteY18" fmla="*/ 56380 h 73969"/>
                <a:gd name="connsiteX19" fmla="*/ 61824 w 61654"/>
                <a:gd name="connsiteY19" fmla="*/ 44559 h 73969"/>
                <a:gd name="connsiteX20" fmla="*/ 61824 w 61654"/>
                <a:gd name="connsiteY20" fmla="*/ 240 h 73969"/>
                <a:gd name="connsiteX21" fmla="*/ 45713 w 61654"/>
                <a:gd name="connsiteY21" fmla="*/ 240 h 73969"/>
                <a:gd name="connsiteX22" fmla="*/ 45713 w 61654"/>
                <a:gd name="connsiteY22" fmla="*/ 43947 h 73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1654" h="73969">
                  <a:moveTo>
                    <a:pt x="45713" y="43947"/>
                  </a:moveTo>
                  <a:cubicBezTo>
                    <a:pt x="45713" y="46190"/>
                    <a:pt x="45360" y="48261"/>
                    <a:pt x="44622" y="50159"/>
                  </a:cubicBezTo>
                  <a:cubicBezTo>
                    <a:pt x="43909" y="52065"/>
                    <a:pt x="42897" y="53713"/>
                    <a:pt x="41587" y="55101"/>
                  </a:cubicBezTo>
                  <a:cubicBezTo>
                    <a:pt x="40277" y="56497"/>
                    <a:pt x="38731" y="57580"/>
                    <a:pt x="36935" y="58364"/>
                  </a:cubicBezTo>
                  <a:cubicBezTo>
                    <a:pt x="35155" y="59148"/>
                    <a:pt x="33186" y="59533"/>
                    <a:pt x="31052" y="59533"/>
                  </a:cubicBezTo>
                  <a:cubicBezTo>
                    <a:pt x="28919" y="59533"/>
                    <a:pt x="26926" y="59148"/>
                    <a:pt x="25114" y="58364"/>
                  </a:cubicBezTo>
                  <a:cubicBezTo>
                    <a:pt x="23287" y="57580"/>
                    <a:pt x="21718" y="56497"/>
                    <a:pt x="20416" y="55101"/>
                  </a:cubicBezTo>
                  <a:cubicBezTo>
                    <a:pt x="19098" y="53713"/>
                    <a:pt x="18086" y="52065"/>
                    <a:pt x="17356" y="50159"/>
                  </a:cubicBezTo>
                  <a:cubicBezTo>
                    <a:pt x="16643" y="48261"/>
                    <a:pt x="16282" y="46190"/>
                    <a:pt x="16282" y="43947"/>
                  </a:cubicBezTo>
                  <a:lnTo>
                    <a:pt x="16282" y="240"/>
                  </a:lnTo>
                  <a:lnTo>
                    <a:pt x="170" y="240"/>
                  </a:lnTo>
                  <a:lnTo>
                    <a:pt x="170" y="44559"/>
                  </a:lnTo>
                  <a:cubicBezTo>
                    <a:pt x="170" y="48841"/>
                    <a:pt x="821" y="52779"/>
                    <a:pt x="2131" y="56380"/>
                  </a:cubicBezTo>
                  <a:cubicBezTo>
                    <a:pt x="3441" y="59980"/>
                    <a:pt x="5386" y="63102"/>
                    <a:pt x="7975" y="65753"/>
                  </a:cubicBezTo>
                  <a:cubicBezTo>
                    <a:pt x="10548" y="68397"/>
                    <a:pt x="13756" y="70475"/>
                    <a:pt x="17623" y="71966"/>
                  </a:cubicBezTo>
                  <a:cubicBezTo>
                    <a:pt x="21482" y="73456"/>
                    <a:pt x="25954" y="74209"/>
                    <a:pt x="31052" y="74209"/>
                  </a:cubicBezTo>
                  <a:cubicBezTo>
                    <a:pt x="36072" y="74209"/>
                    <a:pt x="40512" y="73456"/>
                    <a:pt x="44379" y="71966"/>
                  </a:cubicBezTo>
                  <a:cubicBezTo>
                    <a:pt x="48231" y="70475"/>
                    <a:pt x="51447" y="68397"/>
                    <a:pt x="54027" y="65753"/>
                  </a:cubicBezTo>
                  <a:cubicBezTo>
                    <a:pt x="56616" y="63102"/>
                    <a:pt x="58553" y="59980"/>
                    <a:pt x="59871" y="56380"/>
                  </a:cubicBezTo>
                  <a:cubicBezTo>
                    <a:pt x="61173" y="52779"/>
                    <a:pt x="61824" y="48841"/>
                    <a:pt x="61824" y="44559"/>
                  </a:cubicBezTo>
                  <a:lnTo>
                    <a:pt x="61824" y="240"/>
                  </a:lnTo>
                  <a:lnTo>
                    <a:pt x="45713" y="240"/>
                  </a:lnTo>
                  <a:lnTo>
                    <a:pt x="45713" y="4394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</p:grp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8DB543C8-E920-1137-DF1E-588E6AB49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7985" y="1719943"/>
            <a:ext cx="7886700" cy="8094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848962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3" r:id="rId3"/>
    <p:sldLayoutId id="2147483846" r:id="rId4"/>
    <p:sldLayoutId id="2147483847" r:id="rId5"/>
    <p:sldLayoutId id="2147483851" r:id="rId6"/>
    <p:sldLayoutId id="2147483853" r:id="rId7"/>
    <p:sldLayoutId id="2147483855" r:id="rId8"/>
    <p:sldLayoutId id="2147483856" r:id="rId9"/>
    <p:sldLayoutId id="2147483986" r:id="rId10"/>
    <p:sldLayoutId id="2147484187" r:id="rId11"/>
    <p:sldLayoutId id="2147484188" r:id="rId12"/>
    <p:sldLayoutId id="2147484189" r:id="rId13"/>
    <p:sldLayoutId id="2147484190" r:id="rId14"/>
    <p:sldLayoutId id="2147484191" r:id="rId15"/>
    <p:sldLayoutId id="2147484192" r:id="rId16"/>
    <p:sldLayoutId id="2147484193" r:id="rId17"/>
    <p:sldLayoutId id="2147484194" r:id="rId18"/>
    <p:sldLayoutId id="2147484195" r:id="rId19"/>
    <p:sldLayoutId id="2147484196" r:id="rId20"/>
    <p:sldLayoutId id="2147484197" r:id="rId21"/>
    <p:sldLayoutId id="2147484198" r:id="rId22"/>
    <p:sldLayoutId id="2147483861" r:id="rId23"/>
    <p:sldLayoutId id="2147483862" r:id="rId24"/>
    <p:sldLayoutId id="2147483863" r:id="rId25"/>
    <p:sldLayoutId id="2147483864" r:id="rId26"/>
    <p:sldLayoutId id="2147483865" r:id="rId27"/>
    <p:sldLayoutId id="2147483880" r:id="rId28"/>
    <p:sldLayoutId id="2147483881" r:id="rId29"/>
    <p:sldLayoutId id="2147483882" r:id="rId30"/>
    <p:sldLayoutId id="2147484204" r:id="rId31"/>
    <p:sldLayoutId id="2147484203" r:id="rId32"/>
    <p:sldLayoutId id="2147483883" r:id="rId33"/>
    <p:sldLayoutId id="2147483884" r:id="rId34"/>
    <p:sldLayoutId id="2147483885" r:id="rId35"/>
    <p:sldLayoutId id="2147483886" r:id="rId36"/>
    <p:sldLayoutId id="2147483887" r:id="rId37"/>
    <p:sldLayoutId id="2147484202" r:id="rId38"/>
    <p:sldLayoutId id="2147483888" r:id="rId39"/>
    <p:sldLayoutId id="2147483889" r:id="rId40"/>
    <p:sldLayoutId id="2147483890" r:id="rId41"/>
    <p:sldLayoutId id="2147483891" r:id="rId42"/>
    <p:sldLayoutId id="2147484199" r:id="rId43"/>
    <p:sldLayoutId id="2147483892" r:id="rId44"/>
    <p:sldLayoutId id="2147483893" r:id="rId45"/>
    <p:sldLayoutId id="2147483997" r:id="rId46"/>
    <p:sldLayoutId id="2147483894" r:id="rId47"/>
    <p:sldLayoutId id="2147483895" r:id="rId48"/>
    <p:sldLayoutId id="2147483998" r:id="rId49"/>
    <p:sldLayoutId id="2147483896" r:id="rId50"/>
    <p:sldLayoutId id="2147483897" r:id="rId51"/>
    <p:sldLayoutId id="2147483899" r:id="rId52"/>
    <p:sldLayoutId id="2147483867" r:id="rId53"/>
    <p:sldLayoutId id="2147483868" r:id="rId54"/>
    <p:sldLayoutId id="2147483898" r:id="rId55"/>
    <p:sldLayoutId id="2147483869" r:id="rId56"/>
    <p:sldLayoutId id="2147483870" r:id="rId57"/>
    <p:sldLayoutId id="2147483872" r:id="rId58"/>
    <p:sldLayoutId id="2147483873" r:id="rId59"/>
    <p:sldLayoutId id="2147483874" r:id="rId60"/>
    <p:sldLayoutId id="2147483875" r:id="rId61"/>
    <p:sldLayoutId id="2147483876" r:id="rId62"/>
    <p:sldLayoutId id="2147483877" r:id="rId63"/>
    <p:sldLayoutId id="2147483878" r:id="rId64"/>
    <p:sldLayoutId id="2147484200" r:id="rId65"/>
    <p:sldLayoutId id="2147483902" r:id="rId66"/>
    <p:sldLayoutId id="2147483903" r:id="rId67"/>
    <p:sldLayoutId id="2147483999" r:id="rId68"/>
    <p:sldLayoutId id="2147484000" r:id="rId69"/>
    <p:sldLayoutId id="2147483904" r:id="rId70"/>
    <p:sldLayoutId id="2147483985" r:id="rId71"/>
    <p:sldLayoutId id="2147484207" r:id="rId72"/>
    <p:sldLayoutId id="2147484292" r:id="rId73"/>
    <p:sldLayoutId id="2147484293" r:id="rId7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342900" rtl="0" eaLnBrk="1" latinLnBrk="0" hangingPunct="1">
        <a:lnSpc>
          <a:spcPct val="90000"/>
        </a:lnSpc>
        <a:spcBef>
          <a:spcPct val="0"/>
        </a:spcBef>
        <a:buNone/>
        <a:defRPr sz="33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342900" rtl="0" eaLnBrk="1" latinLnBrk="0" hangingPunct="1">
        <a:lnSpc>
          <a:spcPct val="101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0" algn="l" defTabSz="342900" rtl="0" eaLnBrk="1" latinLnBrk="0" hangingPunct="1">
        <a:lnSpc>
          <a:spcPct val="101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342900" rtl="0" eaLnBrk="1" latinLnBrk="0" hangingPunct="1">
        <a:lnSpc>
          <a:spcPct val="101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Avenir LT Std 65 Medium" panose="020B0803020203020204" pitchFamily="34" charset="0"/>
          <a:ea typeface="+mn-ea"/>
          <a:cs typeface="+mn-cs"/>
        </a:defRPr>
      </a:lvl3pPr>
      <a:lvl4pPr marL="514350" indent="0" algn="l" defTabSz="342900" rtl="0" eaLnBrk="1" latinLnBrk="0" hangingPunct="1">
        <a:lnSpc>
          <a:spcPct val="101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342900" rtl="0" eaLnBrk="1" latinLnBrk="0" hangingPunct="1">
        <a:lnSpc>
          <a:spcPct val="101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42975" indent="-85725" algn="l" defTabSz="342900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4425" indent="-85725" algn="l" defTabSz="342900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85875" indent="-85725" algn="l" defTabSz="342900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8pPr>
      <a:lvl9pPr marL="1457325" indent="-85725" algn="l" defTabSz="342900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5pPr>
      <a:lvl6pPr marL="85725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6pPr>
      <a:lvl7pPr marL="102870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7pPr>
      <a:lvl8pPr marL="120015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8pPr>
      <a:lvl9pPr marL="137160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9" pos="302" userDrawn="1">
          <p15:clr>
            <a:srgbClr val="F26B43"/>
          </p15:clr>
        </p15:guide>
        <p15:guide id="10" pos="5458" userDrawn="1">
          <p15:clr>
            <a:srgbClr val="F26B43"/>
          </p15:clr>
        </p15:guide>
        <p15:guide id="11" pos="1920" userDrawn="1">
          <p15:clr>
            <a:srgbClr val="F26B43"/>
          </p15:clr>
        </p15:guide>
        <p15:guide id="12" pos="3840" userDrawn="1">
          <p15:clr>
            <a:srgbClr val="F26B43"/>
          </p15:clr>
        </p15:guide>
        <p15:guide id="13" orient="horz" userDrawn="1">
          <p15:clr>
            <a:srgbClr val="F26B43"/>
          </p15:clr>
        </p15:guide>
        <p15:guide id="14" orient="horz" pos="2998" userDrawn="1">
          <p15:clr>
            <a:srgbClr val="F26B43"/>
          </p15:clr>
        </p15:guide>
        <p15:guide id="15" orient="horz" pos="1080" userDrawn="1">
          <p15:clr>
            <a:srgbClr val="F26B43"/>
          </p15:clr>
        </p15:guide>
        <p15:guide id="16" orient="horz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7AD2122-3584-F150-491A-BBC14CB46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162" y="421489"/>
            <a:ext cx="5787367" cy="47205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3C5CCD-1FCA-8315-06FA-AACDED144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7985" y="1719943"/>
            <a:ext cx="7886700" cy="8094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BAC042-0D66-6EE2-73B6-73F56CB243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63108" y="4879656"/>
            <a:ext cx="715343" cy="8656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563">
                <a:solidFill>
                  <a:schemeClr val="tx1"/>
                </a:solidFill>
                <a:latin typeface="Avenir LT Std 45 Book" panose="020B0502020203020204" pitchFamily="34" charset="0"/>
              </a:defRPr>
            </a:lvl1pPr>
          </a:lstStyle>
          <a:p>
            <a:fld id="{AE0348C7-7C67-A341-9BC4-4E6B3BC52EA6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5417CF-A8ED-CA07-33F5-4B1FFD066E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52815" y="4879656"/>
            <a:ext cx="3086100" cy="8656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563">
                <a:solidFill>
                  <a:schemeClr val="tx1"/>
                </a:solidFill>
                <a:latin typeface="Avenir LT Std 45 Book" panose="020B0502020203020204" pitchFamily="34" charset="0"/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1D5830-EBA0-B338-BF67-610F15EE1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1162" y="4879656"/>
            <a:ext cx="333340" cy="8656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563" b="1">
                <a:solidFill>
                  <a:schemeClr val="tx1"/>
                </a:solidFill>
                <a:latin typeface="Avenir LT Std 55 Roman" panose="020B0503020203020204" pitchFamily="34" charset="0"/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F87410A-E70A-6130-CFE9-CBE053E2C4E6}"/>
              </a:ext>
            </a:extLst>
          </p:cNvPr>
          <p:cNvGrpSpPr>
            <a:grpSpLocks noChangeAspect="1"/>
          </p:cNvGrpSpPr>
          <p:nvPr/>
        </p:nvGrpSpPr>
        <p:grpSpPr>
          <a:xfrm>
            <a:off x="8357156" y="4788529"/>
            <a:ext cx="307787" cy="213645"/>
            <a:chOff x="22274141" y="12769411"/>
            <a:chExt cx="820338" cy="569719"/>
          </a:xfrm>
        </p:grpSpPr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1FA84BA3-D20A-46C7-776D-964E1DE1755D}"/>
                </a:ext>
              </a:extLst>
            </p:cNvPr>
            <p:cNvSpPr/>
            <p:nvPr/>
          </p:nvSpPr>
          <p:spPr>
            <a:xfrm flipV="1">
              <a:off x="22274141" y="12769411"/>
              <a:ext cx="820338" cy="429299"/>
            </a:xfrm>
            <a:custGeom>
              <a:avLst/>
              <a:gdLst>
                <a:gd name="connsiteX0" fmla="*/ 15193 w 820338"/>
                <a:gd name="connsiteY0" fmla="*/ 428714 h 429299"/>
                <a:gd name="connsiteX1" fmla="*/ 446 w 820338"/>
                <a:gd name="connsiteY1" fmla="*/ 415606 h 429299"/>
                <a:gd name="connsiteX2" fmla="*/ 446 w 820338"/>
                <a:gd name="connsiteY2" fmla="*/ 13343 h 429299"/>
                <a:gd name="connsiteX3" fmla="*/ 13555 w 820338"/>
                <a:gd name="connsiteY3" fmla="*/ 234 h 429299"/>
                <a:gd name="connsiteX4" fmla="*/ 731238 w 820338"/>
                <a:gd name="connsiteY4" fmla="*/ 234 h 429299"/>
                <a:gd name="connsiteX5" fmla="*/ 745166 w 820338"/>
                <a:gd name="connsiteY5" fmla="*/ 9246 h 429299"/>
                <a:gd name="connsiteX6" fmla="*/ 819720 w 820338"/>
                <a:gd name="connsiteY6" fmla="*/ 241101 h 429299"/>
                <a:gd name="connsiteX7" fmla="*/ 813165 w 820338"/>
                <a:gd name="connsiteY7" fmla="*/ 258305 h 429299"/>
                <a:gd name="connsiteX8" fmla="*/ 70904 w 820338"/>
                <a:gd name="connsiteY8" fmla="*/ 429533 h 429299"/>
                <a:gd name="connsiteX9" fmla="*/ 15193 w 820338"/>
                <a:gd name="connsiteY9" fmla="*/ 428714 h 42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0338" h="429299">
                  <a:moveTo>
                    <a:pt x="15193" y="428714"/>
                  </a:moveTo>
                  <a:cubicBezTo>
                    <a:pt x="6181" y="428714"/>
                    <a:pt x="446" y="424618"/>
                    <a:pt x="446" y="415606"/>
                  </a:cubicBezTo>
                  <a:lnTo>
                    <a:pt x="446" y="13343"/>
                  </a:lnTo>
                  <a:cubicBezTo>
                    <a:pt x="446" y="5969"/>
                    <a:pt x="5362" y="234"/>
                    <a:pt x="13555" y="234"/>
                  </a:cubicBezTo>
                  <a:lnTo>
                    <a:pt x="731238" y="234"/>
                  </a:lnTo>
                  <a:cubicBezTo>
                    <a:pt x="736973" y="234"/>
                    <a:pt x="742708" y="234"/>
                    <a:pt x="745166" y="9246"/>
                  </a:cubicBezTo>
                  <a:cubicBezTo>
                    <a:pt x="745166" y="9246"/>
                    <a:pt x="818081" y="237004"/>
                    <a:pt x="819720" y="241101"/>
                  </a:cubicBezTo>
                  <a:cubicBezTo>
                    <a:pt x="822177" y="249293"/>
                    <a:pt x="820539" y="253390"/>
                    <a:pt x="813165" y="258305"/>
                  </a:cubicBezTo>
                  <a:cubicBezTo>
                    <a:pt x="579672" y="408232"/>
                    <a:pt x="229843" y="429533"/>
                    <a:pt x="70904" y="429533"/>
                  </a:cubicBezTo>
                  <a:cubicBezTo>
                    <a:pt x="47964" y="429533"/>
                    <a:pt x="29121" y="429533"/>
                    <a:pt x="15193" y="428714"/>
                  </a:cubicBezTo>
                  <a:close/>
                </a:path>
              </a:pathLst>
            </a:custGeom>
            <a:gradFill>
              <a:gsLst>
                <a:gs pos="0">
                  <a:srgbClr val="802266"/>
                </a:gs>
                <a:gs pos="25000">
                  <a:srgbClr val="AC1173"/>
                </a:gs>
                <a:gs pos="81000">
                  <a:srgbClr val="D90E0E"/>
                </a:gs>
                <a:gs pos="100000">
                  <a:srgbClr val="D90E0E"/>
                </a:gs>
              </a:gsLst>
              <a:lin ang="0" scaled="1"/>
            </a:gradFill>
            <a:ln w="817381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BC546EBB-6C43-B91B-D5EB-01EB1A5C9038}"/>
                </a:ext>
              </a:extLst>
            </p:cNvPr>
            <p:cNvSpPr/>
            <p:nvPr/>
          </p:nvSpPr>
          <p:spPr>
            <a:xfrm>
              <a:off x="22310995" y="12947304"/>
              <a:ext cx="189185" cy="193551"/>
            </a:xfrm>
            <a:custGeom>
              <a:avLst/>
              <a:gdLst>
                <a:gd name="connsiteX0" fmla="*/ 126801 w 189185"/>
                <a:gd name="connsiteY0" fmla="*/ 80049 h 193551"/>
                <a:gd name="connsiteX1" fmla="*/ 86847 w 189185"/>
                <a:gd name="connsiteY1" fmla="*/ 47861 h 193551"/>
                <a:gd name="connsiteX2" fmla="*/ 142475 w 189185"/>
                <a:gd name="connsiteY2" fmla="*/ 27515 h 193551"/>
                <a:gd name="connsiteX3" fmla="*/ 173086 w 189185"/>
                <a:gd name="connsiteY3" fmla="*/ 31636 h 193551"/>
                <a:gd name="connsiteX4" fmla="*/ 181790 w 189185"/>
                <a:gd name="connsiteY4" fmla="*/ 4224 h 193551"/>
                <a:gd name="connsiteX5" fmla="*/ 145384 w 189185"/>
                <a:gd name="connsiteY5" fmla="*/ 373 h 193551"/>
                <a:gd name="connsiteX6" fmla="*/ 42586 w 189185"/>
                <a:gd name="connsiteY6" fmla="*/ 40658 h 193551"/>
                <a:gd name="connsiteX7" fmla="*/ 99438 w 189185"/>
                <a:gd name="connsiteY7" fmla="*/ 108168 h 193551"/>
                <a:gd name="connsiteX8" fmla="*/ 138614 w 189185"/>
                <a:gd name="connsiteY8" fmla="*/ 147395 h 193551"/>
                <a:gd name="connsiteX9" fmla="*/ 88078 w 189185"/>
                <a:gd name="connsiteY9" fmla="*/ 164230 h 193551"/>
                <a:gd name="connsiteX10" fmla="*/ 13620 w 189185"/>
                <a:gd name="connsiteY10" fmla="*/ 145657 h 193551"/>
                <a:gd name="connsiteX11" fmla="*/ 156 w 189185"/>
                <a:gd name="connsiteY11" fmla="*/ 174841 h 193551"/>
                <a:gd name="connsiteX12" fmla="*/ 80483 w 189185"/>
                <a:gd name="connsiteY12" fmla="*/ 193786 h 193551"/>
                <a:gd name="connsiteX13" fmla="*/ 185475 w 189185"/>
                <a:gd name="connsiteY13" fmla="*/ 151146 h 193551"/>
                <a:gd name="connsiteX14" fmla="*/ 126801 w 189185"/>
                <a:gd name="connsiteY14" fmla="*/ 80049 h 19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9185" h="193551">
                  <a:moveTo>
                    <a:pt x="126801" y="80049"/>
                  </a:moveTo>
                  <a:cubicBezTo>
                    <a:pt x="100449" y="67313"/>
                    <a:pt x="82523" y="60661"/>
                    <a:pt x="86847" y="47861"/>
                  </a:cubicBezTo>
                  <a:cubicBezTo>
                    <a:pt x="91939" y="32708"/>
                    <a:pt x="118459" y="26984"/>
                    <a:pt x="142475" y="27515"/>
                  </a:cubicBezTo>
                  <a:cubicBezTo>
                    <a:pt x="154614" y="27819"/>
                    <a:pt x="163220" y="29376"/>
                    <a:pt x="173086" y="31636"/>
                  </a:cubicBezTo>
                  <a:lnTo>
                    <a:pt x="181790" y="4224"/>
                  </a:lnTo>
                  <a:cubicBezTo>
                    <a:pt x="169274" y="1913"/>
                    <a:pt x="160343" y="745"/>
                    <a:pt x="145384" y="373"/>
                  </a:cubicBezTo>
                  <a:cubicBezTo>
                    <a:pt x="97230" y="-758"/>
                    <a:pt x="53713" y="12539"/>
                    <a:pt x="42586" y="40658"/>
                  </a:cubicBezTo>
                  <a:cubicBezTo>
                    <a:pt x="29291" y="73970"/>
                    <a:pt x="66878" y="92748"/>
                    <a:pt x="99438" y="108168"/>
                  </a:cubicBezTo>
                  <a:cubicBezTo>
                    <a:pt x="125369" y="120436"/>
                    <a:pt x="145773" y="132083"/>
                    <a:pt x="138614" y="147395"/>
                  </a:cubicBezTo>
                  <a:cubicBezTo>
                    <a:pt x="132995" y="159235"/>
                    <a:pt x="114706" y="164834"/>
                    <a:pt x="88078" y="164230"/>
                  </a:cubicBezTo>
                  <a:cubicBezTo>
                    <a:pt x="65044" y="163708"/>
                    <a:pt x="36281" y="157054"/>
                    <a:pt x="13620" y="145657"/>
                  </a:cubicBezTo>
                  <a:lnTo>
                    <a:pt x="156" y="174841"/>
                  </a:lnTo>
                  <a:cubicBezTo>
                    <a:pt x="16812" y="182548"/>
                    <a:pt x="51160" y="193068"/>
                    <a:pt x="80483" y="193786"/>
                  </a:cubicBezTo>
                  <a:cubicBezTo>
                    <a:pt x="135546" y="194990"/>
                    <a:pt x="171206" y="181197"/>
                    <a:pt x="185475" y="151146"/>
                  </a:cubicBezTo>
                  <a:cubicBezTo>
                    <a:pt x="202363" y="115704"/>
                    <a:pt x="160465" y="96289"/>
                    <a:pt x="126801" y="80049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3EDC8F2-A969-5175-ABAF-07ABAB2C8D2C}"/>
                </a:ext>
              </a:extLst>
            </p:cNvPr>
            <p:cNvSpPr/>
            <p:nvPr/>
          </p:nvSpPr>
          <p:spPr>
            <a:xfrm>
              <a:off x="22487955" y="12946871"/>
              <a:ext cx="543702" cy="193836"/>
            </a:xfrm>
            <a:custGeom>
              <a:avLst/>
              <a:gdLst>
                <a:gd name="connsiteX0" fmla="*/ 24786 w 543702"/>
                <a:gd name="connsiteY0" fmla="*/ 130510 h 193836"/>
                <a:gd name="connsiteX1" fmla="*/ 26265 w 543702"/>
                <a:gd name="connsiteY1" fmla="*/ 131371 h 193836"/>
                <a:gd name="connsiteX2" fmla="*/ 27570 w 543702"/>
                <a:gd name="connsiteY2" fmla="*/ 130510 h 193836"/>
                <a:gd name="connsiteX3" fmla="*/ 54389 w 543702"/>
                <a:gd name="connsiteY3" fmla="*/ 47391 h 193836"/>
                <a:gd name="connsiteX4" fmla="*/ 122624 w 543702"/>
                <a:gd name="connsiteY4" fmla="*/ 190743 h 193836"/>
                <a:gd name="connsiteX5" fmla="*/ 166730 w 543702"/>
                <a:gd name="connsiteY5" fmla="*/ 190743 h 193836"/>
                <a:gd name="connsiteX6" fmla="*/ 188518 w 543702"/>
                <a:gd name="connsiteY6" fmla="*/ 122604 h 193836"/>
                <a:gd name="connsiteX7" fmla="*/ 189941 w 543702"/>
                <a:gd name="connsiteY7" fmla="*/ 121776 h 193836"/>
                <a:gd name="connsiteX8" fmla="*/ 191272 w 543702"/>
                <a:gd name="connsiteY8" fmla="*/ 122604 h 193836"/>
                <a:gd name="connsiteX9" fmla="*/ 300695 w 543702"/>
                <a:gd name="connsiteY9" fmla="*/ 194122 h 193836"/>
                <a:gd name="connsiteX10" fmla="*/ 383645 w 543702"/>
                <a:gd name="connsiteY10" fmla="*/ 179190 h 193836"/>
                <a:gd name="connsiteX11" fmla="*/ 406456 w 543702"/>
                <a:gd name="connsiteY11" fmla="*/ 107273 h 193836"/>
                <a:gd name="connsiteX12" fmla="*/ 494196 w 543702"/>
                <a:gd name="connsiteY12" fmla="*/ 107273 h 193836"/>
                <a:gd name="connsiteX13" fmla="*/ 503086 w 543702"/>
                <a:gd name="connsiteY13" fmla="*/ 79396 h 193836"/>
                <a:gd name="connsiteX14" fmla="*/ 415382 w 543702"/>
                <a:gd name="connsiteY14" fmla="*/ 79396 h 193836"/>
                <a:gd name="connsiteX15" fmla="*/ 430501 w 543702"/>
                <a:gd name="connsiteY15" fmla="*/ 32192 h 193836"/>
                <a:gd name="connsiteX16" fmla="*/ 535074 w 543702"/>
                <a:gd name="connsiteY16" fmla="*/ 32192 h 193836"/>
                <a:gd name="connsiteX17" fmla="*/ 544130 w 543702"/>
                <a:gd name="connsiteY17" fmla="*/ 3282 h 193836"/>
                <a:gd name="connsiteX18" fmla="*/ 397326 w 543702"/>
                <a:gd name="connsiteY18" fmla="*/ 3282 h 193836"/>
                <a:gd name="connsiteX19" fmla="*/ 347512 w 543702"/>
                <a:gd name="connsiteY19" fmla="*/ 159077 h 193836"/>
                <a:gd name="connsiteX20" fmla="*/ 310222 w 543702"/>
                <a:gd name="connsiteY20" fmla="*/ 163028 h 193836"/>
                <a:gd name="connsiteX21" fmla="*/ 243880 w 543702"/>
                <a:gd name="connsiteY21" fmla="*/ 140499 h 193836"/>
                <a:gd name="connsiteX22" fmla="*/ 232348 w 543702"/>
                <a:gd name="connsiteY22" fmla="*/ 96830 h 193836"/>
                <a:gd name="connsiteX23" fmla="*/ 329674 w 543702"/>
                <a:gd name="connsiteY23" fmla="*/ 31370 h 193836"/>
                <a:gd name="connsiteX24" fmla="*/ 362158 w 543702"/>
                <a:gd name="connsiteY24" fmla="*/ 33328 h 193836"/>
                <a:gd name="connsiteX25" fmla="*/ 372488 w 543702"/>
                <a:gd name="connsiteY25" fmla="*/ 3040 h 193836"/>
                <a:gd name="connsiteX26" fmla="*/ 329693 w 543702"/>
                <a:gd name="connsiteY26" fmla="*/ 286 h 193836"/>
                <a:gd name="connsiteX27" fmla="*/ 216882 w 543702"/>
                <a:gd name="connsiteY27" fmla="*/ 44365 h 193836"/>
                <a:gd name="connsiteX28" fmla="*/ 214713 w 543702"/>
                <a:gd name="connsiteY28" fmla="*/ 45208 h 193836"/>
                <a:gd name="connsiteX29" fmla="*/ 213579 w 543702"/>
                <a:gd name="connsiteY29" fmla="*/ 44365 h 193836"/>
                <a:gd name="connsiteX30" fmla="*/ 226687 w 543702"/>
                <a:gd name="connsiteY30" fmla="*/ 3322 h 193836"/>
                <a:gd name="connsiteX31" fmla="*/ 188381 w 543702"/>
                <a:gd name="connsiteY31" fmla="*/ 3322 h 193836"/>
                <a:gd name="connsiteX32" fmla="*/ 146497 w 543702"/>
                <a:gd name="connsiteY32" fmla="*/ 134679 h 193836"/>
                <a:gd name="connsiteX33" fmla="*/ 72225 w 543702"/>
                <a:gd name="connsiteY33" fmla="*/ 3322 h 193836"/>
                <a:gd name="connsiteX34" fmla="*/ 31152 w 543702"/>
                <a:gd name="connsiteY34" fmla="*/ 3322 h 193836"/>
                <a:gd name="connsiteX35" fmla="*/ 428 w 543702"/>
                <a:gd name="connsiteY35" fmla="*/ 98970 h 193836"/>
                <a:gd name="connsiteX36" fmla="*/ 24786 w 543702"/>
                <a:gd name="connsiteY36" fmla="*/ 130510 h 19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43702" h="193836">
                  <a:moveTo>
                    <a:pt x="24786" y="130510"/>
                  </a:moveTo>
                  <a:cubicBezTo>
                    <a:pt x="25053" y="131180"/>
                    <a:pt x="25533" y="131371"/>
                    <a:pt x="26265" y="131371"/>
                  </a:cubicBezTo>
                  <a:cubicBezTo>
                    <a:pt x="27026" y="131371"/>
                    <a:pt x="27355" y="131146"/>
                    <a:pt x="27570" y="130510"/>
                  </a:cubicBezTo>
                  <a:cubicBezTo>
                    <a:pt x="27883" y="129560"/>
                    <a:pt x="54389" y="47391"/>
                    <a:pt x="54389" y="47391"/>
                  </a:cubicBezTo>
                  <a:cubicBezTo>
                    <a:pt x="81438" y="86058"/>
                    <a:pt x="108257" y="136941"/>
                    <a:pt x="122624" y="190743"/>
                  </a:cubicBezTo>
                  <a:lnTo>
                    <a:pt x="166730" y="190743"/>
                  </a:lnTo>
                  <a:lnTo>
                    <a:pt x="188518" y="122604"/>
                  </a:lnTo>
                  <a:cubicBezTo>
                    <a:pt x="188741" y="121936"/>
                    <a:pt x="189238" y="121776"/>
                    <a:pt x="189941" y="121776"/>
                  </a:cubicBezTo>
                  <a:cubicBezTo>
                    <a:pt x="190651" y="121776"/>
                    <a:pt x="191214" y="122002"/>
                    <a:pt x="191272" y="122604"/>
                  </a:cubicBezTo>
                  <a:cubicBezTo>
                    <a:pt x="197937" y="165357"/>
                    <a:pt x="240454" y="194122"/>
                    <a:pt x="300695" y="194122"/>
                  </a:cubicBezTo>
                  <a:cubicBezTo>
                    <a:pt x="339717" y="194122"/>
                    <a:pt x="374887" y="183893"/>
                    <a:pt x="383645" y="179190"/>
                  </a:cubicBezTo>
                  <a:lnTo>
                    <a:pt x="406456" y="107273"/>
                  </a:lnTo>
                  <a:lnTo>
                    <a:pt x="494196" y="107273"/>
                  </a:lnTo>
                  <a:lnTo>
                    <a:pt x="503086" y="79396"/>
                  </a:lnTo>
                  <a:lnTo>
                    <a:pt x="415382" y="79396"/>
                  </a:lnTo>
                  <a:lnTo>
                    <a:pt x="430501" y="32192"/>
                  </a:lnTo>
                  <a:lnTo>
                    <a:pt x="535074" y="32192"/>
                  </a:lnTo>
                  <a:lnTo>
                    <a:pt x="544130" y="3282"/>
                  </a:lnTo>
                  <a:lnTo>
                    <a:pt x="397326" y="3282"/>
                  </a:lnTo>
                  <a:lnTo>
                    <a:pt x="347512" y="159077"/>
                  </a:lnTo>
                  <a:cubicBezTo>
                    <a:pt x="336926" y="161748"/>
                    <a:pt x="323854" y="163028"/>
                    <a:pt x="310222" y="163028"/>
                  </a:cubicBezTo>
                  <a:cubicBezTo>
                    <a:pt x="280783" y="163028"/>
                    <a:pt x="257228" y="156063"/>
                    <a:pt x="243880" y="140499"/>
                  </a:cubicBezTo>
                  <a:cubicBezTo>
                    <a:pt x="233881" y="128781"/>
                    <a:pt x="229895" y="113695"/>
                    <a:pt x="232348" y="96830"/>
                  </a:cubicBezTo>
                  <a:cubicBezTo>
                    <a:pt x="238253" y="56690"/>
                    <a:pt x="277363" y="31370"/>
                    <a:pt x="329674" y="31370"/>
                  </a:cubicBezTo>
                  <a:cubicBezTo>
                    <a:pt x="340652" y="31370"/>
                    <a:pt x="351993" y="32018"/>
                    <a:pt x="362158" y="33328"/>
                  </a:cubicBezTo>
                  <a:lnTo>
                    <a:pt x="372488" y="3040"/>
                  </a:lnTo>
                  <a:cubicBezTo>
                    <a:pt x="359898" y="1140"/>
                    <a:pt x="344633" y="286"/>
                    <a:pt x="329693" y="286"/>
                  </a:cubicBezTo>
                  <a:cubicBezTo>
                    <a:pt x="283307" y="286"/>
                    <a:pt x="242993" y="16254"/>
                    <a:pt x="216882" y="44365"/>
                  </a:cubicBezTo>
                  <a:cubicBezTo>
                    <a:pt x="216091" y="45234"/>
                    <a:pt x="215212" y="45208"/>
                    <a:pt x="214713" y="45208"/>
                  </a:cubicBezTo>
                  <a:cubicBezTo>
                    <a:pt x="213892" y="45208"/>
                    <a:pt x="213378" y="45051"/>
                    <a:pt x="213579" y="44365"/>
                  </a:cubicBezTo>
                  <a:lnTo>
                    <a:pt x="226687" y="3322"/>
                  </a:lnTo>
                  <a:lnTo>
                    <a:pt x="188381" y="3322"/>
                  </a:lnTo>
                  <a:lnTo>
                    <a:pt x="146497" y="134679"/>
                  </a:lnTo>
                  <a:cubicBezTo>
                    <a:pt x="133188" y="95942"/>
                    <a:pt x="105765" y="44904"/>
                    <a:pt x="72225" y="3322"/>
                  </a:cubicBezTo>
                  <a:lnTo>
                    <a:pt x="31152" y="3322"/>
                  </a:lnTo>
                  <a:lnTo>
                    <a:pt x="428" y="98970"/>
                  </a:lnTo>
                  <a:cubicBezTo>
                    <a:pt x="15882" y="110355"/>
                    <a:pt x="20756" y="118706"/>
                    <a:pt x="24786" y="130510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C4D30903-4D77-7F14-1899-63B8350713BD}"/>
                </a:ext>
              </a:extLst>
            </p:cNvPr>
            <p:cNvSpPr/>
            <p:nvPr/>
          </p:nvSpPr>
          <p:spPr>
            <a:xfrm>
              <a:off x="22318179" y="13265161"/>
              <a:ext cx="58673" cy="72133"/>
            </a:xfrm>
            <a:custGeom>
              <a:avLst/>
              <a:gdLst>
                <a:gd name="connsiteX0" fmla="*/ 51787 w 58673"/>
                <a:gd name="connsiteY0" fmla="*/ 35137 h 72133"/>
                <a:gd name="connsiteX1" fmla="*/ 55811 w 58673"/>
                <a:gd name="connsiteY1" fmla="*/ 22148 h 72133"/>
                <a:gd name="connsiteX2" fmla="*/ 53591 w 58673"/>
                <a:gd name="connsiteY2" fmla="*/ 11605 h 72133"/>
                <a:gd name="connsiteX3" fmla="*/ 47606 w 58673"/>
                <a:gd name="connsiteY3" fmla="*/ 4875 h 72133"/>
                <a:gd name="connsiteX4" fmla="*/ 38820 w 58673"/>
                <a:gd name="connsiteY4" fmla="*/ 1314 h 72133"/>
                <a:gd name="connsiteX5" fmla="*/ 28231 w 58673"/>
                <a:gd name="connsiteY5" fmla="*/ 239 h 72133"/>
                <a:gd name="connsiteX6" fmla="*/ -70 w 58673"/>
                <a:gd name="connsiteY6" fmla="*/ 239 h 72133"/>
                <a:gd name="connsiteX7" fmla="*/ -70 w 58673"/>
                <a:gd name="connsiteY7" fmla="*/ 72373 h 72133"/>
                <a:gd name="connsiteX8" fmla="*/ 16049 w 58673"/>
                <a:gd name="connsiteY8" fmla="*/ 72373 h 72133"/>
                <a:gd name="connsiteX9" fmla="*/ 16049 w 58673"/>
                <a:gd name="connsiteY9" fmla="*/ 43546 h 72133"/>
                <a:gd name="connsiteX10" fmla="*/ 23995 w 58673"/>
                <a:gd name="connsiteY10" fmla="*/ 43546 h 72133"/>
                <a:gd name="connsiteX11" fmla="*/ 39283 w 58673"/>
                <a:gd name="connsiteY11" fmla="*/ 72373 h 72133"/>
                <a:gd name="connsiteX12" fmla="*/ 58603 w 58673"/>
                <a:gd name="connsiteY12" fmla="*/ 72373 h 72133"/>
                <a:gd name="connsiteX13" fmla="*/ 40013 w 58673"/>
                <a:gd name="connsiteY13" fmla="*/ 41915 h 72133"/>
                <a:gd name="connsiteX14" fmla="*/ 51787 w 58673"/>
                <a:gd name="connsiteY14" fmla="*/ 35137 h 72133"/>
                <a:gd name="connsiteX15" fmla="*/ 37785 w 58673"/>
                <a:gd name="connsiteY15" fmla="*/ 26626 h 72133"/>
                <a:gd name="connsiteX16" fmla="*/ 34530 w 58673"/>
                <a:gd name="connsiteY16" fmla="*/ 29027 h 72133"/>
                <a:gd name="connsiteX17" fmla="*/ 30145 w 58673"/>
                <a:gd name="connsiteY17" fmla="*/ 29945 h 72133"/>
                <a:gd name="connsiteX18" fmla="*/ 25548 w 58673"/>
                <a:gd name="connsiteY18" fmla="*/ 30094 h 72133"/>
                <a:gd name="connsiteX19" fmla="*/ 16049 w 58673"/>
                <a:gd name="connsiteY19" fmla="*/ 30094 h 72133"/>
                <a:gd name="connsiteX20" fmla="*/ 16049 w 58673"/>
                <a:gd name="connsiteY20" fmla="*/ 13692 h 72133"/>
                <a:gd name="connsiteX21" fmla="*/ 26584 w 58673"/>
                <a:gd name="connsiteY21" fmla="*/ 13692 h 72133"/>
                <a:gd name="connsiteX22" fmla="*/ 31023 w 58673"/>
                <a:gd name="connsiteY22" fmla="*/ 13998 h 72133"/>
                <a:gd name="connsiteX23" fmla="*/ 35055 w 58673"/>
                <a:gd name="connsiteY23" fmla="*/ 15166 h 72133"/>
                <a:gd name="connsiteX24" fmla="*/ 37942 w 58673"/>
                <a:gd name="connsiteY24" fmla="*/ 17661 h 72133"/>
                <a:gd name="connsiteX25" fmla="*/ 39079 w 58673"/>
                <a:gd name="connsiteY25" fmla="*/ 22046 h 72133"/>
                <a:gd name="connsiteX26" fmla="*/ 37785 w 58673"/>
                <a:gd name="connsiteY26" fmla="*/ 26626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73" h="72133">
                  <a:moveTo>
                    <a:pt x="51787" y="35137"/>
                  </a:moveTo>
                  <a:cubicBezTo>
                    <a:pt x="54469" y="31568"/>
                    <a:pt x="55811" y="27238"/>
                    <a:pt x="55811" y="22148"/>
                  </a:cubicBezTo>
                  <a:cubicBezTo>
                    <a:pt x="55811" y="17935"/>
                    <a:pt x="55065" y="14421"/>
                    <a:pt x="53591" y="11605"/>
                  </a:cubicBezTo>
                  <a:cubicBezTo>
                    <a:pt x="52108" y="8781"/>
                    <a:pt x="50116" y="6538"/>
                    <a:pt x="47606" y="4875"/>
                  </a:cubicBezTo>
                  <a:cubicBezTo>
                    <a:pt x="45088" y="3212"/>
                    <a:pt x="42162" y="2020"/>
                    <a:pt x="38820" y="1314"/>
                  </a:cubicBezTo>
                  <a:cubicBezTo>
                    <a:pt x="35487" y="600"/>
                    <a:pt x="31949" y="239"/>
                    <a:pt x="28231" y="239"/>
                  </a:cubicBezTo>
                  <a:lnTo>
                    <a:pt x="-70" y="239"/>
                  </a:lnTo>
                  <a:lnTo>
                    <a:pt x="-70" y="72373"/>
                  </a:lnTo>
                  <a:lnTo>
                    <a:pt x="16049" y="72373"/>
                  </a:lnTo>
                  <a:lnTo>
                    <a:pt x="16049" y="43546"/>
                  </a:lnTo>
                  <a:lnTo>
                    <a:pt x="23995" y="43546"/>
                  </a:lnTo>
                  <a:lnTo>
                    <a:pt x="39283" y="72373"/>
                  </a:lnTo>
                  <a:lnTo>
                    <a:pt x="58603" y="72373"/>
                  </a:lnTo>
                  <a:lnTo>
                    <a:pt x="40013" y="41915"/>
                  </a:lnTo>
                  <a:cubicBezTo>
                    <a:pt x="45174" y="40965"/>
                    <a:pt x="49096" y="38706"/>
                    <a:pt x="51787" y="35137"/>
                  </a:cubicBezTo>
                  <a:moveTo>
                    <a:pt x="37785" y="26626"/>
                  </a:moveTo>
                  <a:cubicBezTo>
                    <a:pt x="36930" y="27717"/>
                    <a:pt x="35840" y="28517"/>
                    <a:pt x="34530" y="29027"/>
                  </a:cubicBezTo>
                  <a:cubicBezTo>
                    <a:pt x="33220" y="29537"/>
                    <a:pt x="31761" y="29843"/>
                    <a:pt x="30145" y="29945"/>
                  </a:cubicBezTo>
                  <a:cubicBezTo>
                    <a:pt x="28529" y="30047"/>
                    <a:pt x="26992" y="30094"/>
                    <a:pt x="25548" y="30094"/>
                  </a:cubicBezTo>
                  <a:lnTo>
                    <a:pt x="16049" y="30094"/>
                  </a:lnTo>
                  <a:lnTo>
                    <a:pt x="16049" y="13692"/>
                  </a:lnTo>
                  <a:lnTo>
                    <a:pt x="26584" y="13692"/>
                  </a:lnTo>
                  <a:cubicBezTo>
                    <a:pt x="28027" y="13692"/>
                    <a:pt x="29502" y="13794"/>
                    <a:pt x="31023" y="13998"/>
                  </a:cubicBezTo>
                  <a:cubicBezTo>
                    <a:pt x="32537" y="14202"/>
                    <a:pt x="33879" y="14594"/>
                    <a:pt x="35055" y="15166"/>
                  </a:cubicBezTo>
                  <a:cubicBezTo>
                    <a:pt x="36216" y="15747"/>
                    <a:pt x="37181" y="16578"/>
                    <a:pt x="37942" y="17661"/>
                  </a:cubicBezTo>
                  <a:cubicBezTo>
                    <a:pt x="38703" y="18751"/>
                    <a:pt x="39079" y="20210"/>
                    <a:pt x="39079" y="22046"/>
                  </a:cubicBezTo>
                  <a:cubicBezTo>
                    <a:pt x="39079" y="24014"/>
                    <a:pt x="38648" y="25544"/>
                    <a:pt x="37785" y="26626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64A4B74E-DE61-E970-5752-A4430AD6D981}"/>
                </a:ext>
              </a:extLst>
            </p:cNvPr>
            <p:cNvSpPr/>
            <p:nvPr/>
          </p:nvSpPr>
          <p:spPr>
            <a:xfrm rot="7525294" flipV="1">
              <a:off x="22452790" y="13243930"/>
              <a:ext cx="30223" cy="17178"/>
            </a:xfrm>
            <a:custGeom>
              <a:avLst/>
              <a:gdLst>
                <a:gd name="connsiteX0" fmla="*/ 12199 w 30223"/>
                <a:gd name="connsiteY0" fmla="*/ 207 h 17178"/>
                <a:gd name="connsiteX1" fmla="*/ 30201 w 30223"/>
                <a:gd name="connsiteY1" fmla="*/ 207 h 17178"/>
                <a:gd name="connsiteX2" fmla="*/ 22295 w 30223"/>
                <a:gd name="connsiteY2" fmla="*/ 11322 h 17178"/>
                <a:gd name="connsiteX3" fmla="*/ -22 w 30223"/>
                <a:gd name="connsiteY3" fmla="*/ 17386 h 17178"/>
                <a:gd name="connsiteX4" fmla="*/ 12199 w 30223"/>
                <a:gd name="connsiteY4" fmla="*/ 207 h 1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23" h="17178">
                  <a:moveTo>
                    <a:pt x="12199" y="207"/>
                  </a:moveTo>
                  <a:lnTo>
                    <a:pt x="30201" y="207"/>
                  </a:lnTo>
                  <a:lnTo>
                    <a:pt x="22295" y="11322"/>
                  </a:lnTo>
                  <a:lnTo>
                    <a:pt x="-22" y="17386"/>
                  </a:lnTo>
                  <a:lnTo>
                    <a:pt x="12199" y="20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A6A09718-2421-F47D-4B5E-AA5F78C07E39}"/>
                </a:ext>
              </a:extLst>
            </p:cNvPr>
            <p:cNvSpPr/>
            <p:nvPr/>
          </p:nvSpPr>
          <p:spPr>
            <a:xfrm>
              <a:off x="22437997" y="13265161"/>
              <a:ext cx="51543" cy="72133"/>
            </a:xfrm>
            <a:custGeom>
              <a:avLst/>
              <a:gdLst>
                <a:gd name="connsiteX0" fmla="*/ 16096 w 51543"/>
                <a:gd name="connsiteY0" fmla="*/ 43028 h 72133"/>
                <a:gd name="connsiteX1" fmla="*/ 47802 w 51543"/>
                <a:gd name="connsiteY1" fmla="*/ 43028 h 72133"/>
                <a:gd name="connsiteX2" fmla="*/ 47802 w 51543"/>
                <a:gd name="connsiteY2" fmla="*/ 28360 h 72133"/>
                <a:gd name="connsiteX3" fmla="*/ 16096 w 51543"/>
                <a:gd name="connsiteY3" fmla="*/ 28360 h 72133"/>
                <a:gd name="connsiteX4" fmla="*/ 16096 w 51543"/>
                <a:gd name="connsiteY4" fmla="*/ 14908 h 72133"/>
                <a:gd name="connsiteX5" fmla="*/ 49661 w 51543"/>
                <a:gd name="connsiteY5" fmla="*/ 14908 h 72133"/>
                <a:gd name="connsiteX6" fmla="*/ 49661 w 51543"/>
                <a:gd name="connsiteY6" fmla="*/ 239 h 72133"/>
                <a:gd name="connsiteX7" fmla="*/ -23 w 51543"/>
                <a:gd name="connsiteY7" fmla="*/ 239 h 72133"/>
                <a:gd name="connsiteX8" fmla="*/ -23 w 51543"/>
                <a:gd name="connsiteY8" fmla="*/ 72373 h 72133"/>
                <a:gd name="connsiteX9" fmla="*/ 51520 w 51543"/>
                <a:gd name="connsiteY9" fmla="*/ 72373 h 72133"/>
                <a:gd name="connsiteX10" fmla="*/ 51520 w 51543"/>
                <a:gd name="connsiteY10" fmla="*/ 57697 h 72133"/>
                <a:gd name="connsiteX11" fmla="*/ 16096 w 51543"/>
                <a:gd name="connsiteY11" fmla="*/ 57697 h 72133"/>
                <a:gd name="connsiteX12" fmla="*/ 16096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096" y="43028"/>
                  </a:moveTo>
                  <a:lnTo>
                    <a:pt x="47802" y="43028"/>
                  </a:lnTo>
                  <a:lnTo>
                    <a:pt x="47802" y="28360"/>
                  </a:lnTo>
                  <a:lnTo>
                    <a:pt x="16096" y="28360"/>
                  </a:lnTo>
                  <a:lnTo>
                    <a:pt x="16096" y="14908"/>
                  </a:lnTo>
                  <a:lnTo>
                    <a:pt x="49661" y="14908"/>
                  </a:lnTo>
                  <a:lnTo>
                    <a:pt x="49661" y="239"/>
                  </a:lnTo>
                  <a:lnTo>
                    <a:pt x="-23" y="239"/>
                  </a:lnTo>
                  <a:lnTo>
                    <a:pt x="-23" y="72373"/>
                  </a:lnTo>
                  <a:lnTo>
                    <a:pt x="51520" y="72373"/>
                  </a:lnTo>
                  <a:lnTo>
                    <a:pt x="51520" y="57697"/>
                  </a:lnTo>
                  <a:lnTo>
                    <a:pt x="16096" y="57697"/>
                  </a:lnTo>
                  <a:lnTo>
                    <a:pt x="16096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D2C79831-4E83-601A-E44B-FC442D18A501}"/>
                </a:ext>
              </a:extLst>
            </p:cNvPr>
            <p:cNvSpPr/>
            <p:nvPr/>
          </p:nvSpPr>
          <p:spPr>
            <a:xfrm>
              <a:off x="22549249" y="13263325"/>
              <a:ext cx="52774" cy="75804"/>
            </a:xfrm>
            <a:custGeom>
              <a:avLst/>
              <a:gdLst>
                <a:gd name="connsiteX0" fmla="*/ 44074 w 52774"/>
                <a:gd name="connsiteY0" fmla="*/ 36204 h 75804"/>
                <a:gd name="connsiteX1" fmla="*/ 35955 w 52774"/>
                <a:gd name="connsiteY1" fmla="*/ 32737 h 75804"/>
                <a:gd name="connsiteX2" fmla="*/ 27852 w 52774"/>
                <a:gd name="connsiteY2" fmla="*/ 30297 h 75804"/>
                <a:gd name="connsiteX3" fmla="*/ 21609 w 52774"/>
                <a:gd name="connsiteY3" fmla="*/ 27340 h 75804"/>
                <a:gd name="connsiteX4" fmla="*/ 19130 w 52774"/>
                <a:gd name="connsiteY4" fmla="*/ 22344 h 75804"/>
                <a:gd name="connsiteX5" fmla="*/ 20157 w 52774"/>
                <a:gd name="connsiteY5" fmla="*/ 18884 h 75804"/>
                <a:gd name="connsiteX6" fmla="*/ 22848 w 52774"/>
                <a:gd name="connsiteY6" fmla="*/ 16586 h 75804"/>
                <a:gd name="connsiteX7" fmla="*/ 26362 w 52774"/>
                <a:gd name="connsiteY7" fmla="*/ 15315 h 75804"/>
                <a:gd name="connsiteX8" fmla="*/ 29970 w 52774"/>
                <a:gd name="connsiteY8" fmla="*/ 14908 h 75804"/>
                <a:gd name="connsiteX9" fmla="*/ 36324 w 52774"/>
                <a:gd name="connsiteY9" fmla="*/ 16084 h 75804"/>
                <a:gd name="connsiteX10" fmla="*/ 41642 w 52774"/>
                <a:gd name="connsiteY10" fmla="*/ 19700 h 75804"/>
                <a:gd name="connsiteX11" fmla="*/ 52694 w 52774"/>
                <a:gd name="connsiteY11" fmla="*/ 7777 h 75804"/>
                <a:gd name="connsiteX12" fmla="*/ 42262 w 52774"/>
                <a:gd name="connsiteY12" fmla="*/ 1965 h 75804"/>
                <a:gd name="connsiteX13" fmla="*/ 30284 w 52774"/>
                <a:gd name="connsiteY13" fmla="*/ 239 h 75804"/>
                <a:gd name="connsiteX14" fmla="*/ 19844 w 52774"/>
                <a:gd name="connsiteY14" fmla="*/ 1714 h 75804"/>
                <a:gd name="connsiteX15" fmla="*/ 10917 w 52774"/>
                <a:gd name="connsiteY15" fmla="*/ 6146 h 75804"/>
                <a:gd name="connsiteX16" fmla="*/ 4713 w 52774"/>
                <a:gd name="connsiteY16" fmla="*/ 13480 h 75804"/>
                <a:gd name="connsiteX17" fmla="*/ 2391 w 52774"/>
                <a:gd name="connsiteY17" fmla="*/ 23669 h 75804"/>
                <a:gd name="connsiteX18" fmla="*/ 4924 w 52774"/>
                <a:gd name="connsiteY18" fmla="*/ 33349 h 75804"/>
                <a:gd name="connsiteX19" fmla="*/ 11278 w 52774"/>
                <a:gd name="connsiteY19" fmla="*/ 39255 h 75804"/>
                <a:gd name="connsiteX20" fmla="*/ 19538 w 52774"/>
                <a:gd name="connsiteY20" fmla="*/ 42824 h 75804"/>
                <a:gd name="connsiteX21" fmla="*/ 27797 w 52774"/>
                <a:gd name="connsiteY21" fmla="*/ 45476 h 75804"/>
                <a:gd name="connsiteX22" fmla="*/ 34159 w 52774"/>
                <a:gd name="connsiteY22" fmla="*/ 48684 h 75804"/>
                <a:gd name="connsiteX23" fmla="*/ 36677 w 52774"/>
                <a:gd name="connsiteY23" fmla="*/ 53830 h 75804"/>
                <a:gd name="connsiteX24" fmla="*/ 35704 w 52774"/>
                <a:gd name="connsiteY24" fmla="*/ 57195 h 75804"/>
                <a:gd name="connsiteX25" fmla="*/ 33124 w 52774"/>
                <a:gd name="connsiteY25" fmla="*/ 59532 h 75804"/>
                <a:gd name="connsiteX26" fmla="*/ 29507 w 52774"/>
                <a:gd name="connsiteY26" fmla="*/ 60913 h 75804"/>
                <a:gd name="connsiteX27" fmla="*/ 25531 w 52774"/>
                <a:gd name="connsiteY27" fmla="*/ 61368 h 75804"/>
                <a:gd name="connsiteX28" fmla="*/ 17734 w 52774"/>
                <a:gd name="connsiteY28" fmla="*/ 59587 h 75804"/>
                <a:gd name="connsiteX29" fmla="*/ 11482 w 52774"/>
                <a:gd name="connsiteY29" fmla="*/ 54543 h 75804"/>
                <a:gd name="connsiteX30" fmla="*/ 22 w 52774"/>
                <a:gd name="connsiteY30" fmla="*/ 66976 h 75804"/>
                <a:gd name="connsiteX31" fmla="*/ 11380 w 52774"/>
                <a:gd name="connsiteY31" fmla="*/ 73903 h 75804"/>
                <a:gd name="connsiteX32" fmla="*/ 24597 w 52774"/>
                <a:gd name="connsiteY32" fmla="*/ 76044 h 75804"/>
                <a:gd name="connsiteX33" fmla="*/ 35398 w 52774"/>
                <a:gd name="connsiteY33" fmla="*/ 74616 h 75804"/>
                <a:gd name="connsiteX34" fmla="*/ 44380 w 52774"/>
                <a:gd name="connsiteY34" fmla="*/ 70232 h 75804"/>
                <a:gd name="connsiteX35" fmla="*/ 50522 w 52774"/>
                <a:gd name="connsiteY35" fmla="*/ 62795 h 75804"/>
                <a:gd name="connsiteX36" fmla="*/ 52796 w 52774"/>
                <a:gd name="connsiteY36" fmla="*/ 52300 h 75804"/>
                <a:gd name="connsiteX37" fmla="*/ 50326 w 52774"/>
                <a:gd name="connsiteY37" fmla="*/ 42213 h 75804"/>
                <a:gd name="connsiteX38" fmla="*/ 44074 w 52774"/>
                <a:gd name="connsiteY38" fmla="*/ 36204 h 7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2774" h="75804">
                  <a:moveTo>
                    <a:pt x="44074" y="36204"/>
                  </a:moveTo>
                  <a:cubicBezTo>
                    <a:pt x="41556" y="34706"/>
                    <a:pt x="38850" y="33553"/>
                    <a:pt x="35955" y="32737"/>
                  </a:cubicBezTo>
                  <a:cubicBezTo>
                    <a:pt x="33077" y="31921"/>
                    <a:pt x="30370" y="31105"/>
                    <a:pt x="27852" y="30297"/>
                  </a:cubicBezTo>
                  <a:cubicBezTo>
                    <a:pt x="25342" y="29482"/>
                    <a:pt x="23248" y="28493"/>
                    <a:pt x="21609" y="27340"/>
                  </a:cubicBezTo>
                  <a:cubicBezTo>
                    <a:pt x="19946" y="26187"/>
                    <a:pt x="19130" y="24524"/>
                    <a:pt x="19130" y="22344"/>
                  </a:cubicBezTo>
                  <a:cubicBezTo>
                    <a:pt x="19130" y="20987"/>
                    <a:pt x="19475" y="19834"/>
                    <a:pt x="20157" y="18884"/>
                  </a:cubicBezTo>
                  <a:cubicBezTo>
                    <a:pt x="20848" y="17927"/>
                    <a:pt x="21750" y="17167"/>
                    <a:pt x="22848" y="16586"/>
                  </a:cubicBezTo>
                  <a:cubicBezTo>
                    <a:pt x="23946" y="16014"/>
                    <a:pt x="25107" y="15590"/>
                    <a:pt x="26362" y="15315"/>
                  </a:cubicBezTo>
                  <a:cubicBezTo>
                    <a:pt x="27601" y="15049"/>
                    <a:pt x="28794" y="14908"/>
                    <a:pt x="29970" y="14908"/>
                  </a:cubicBezTo>
                  <a:cubicBezTo>
                    <a:pt x="31963" y="14908"/>
                    <a:pt x="34081" y="15300"/>
                    <a:pt x="36324" y="16084"/>
                  </a:cubicBezTo>
                  <a:cubicBezTo>
                    <a:pt x="38559" y="16861"/>
                    <a:pt x="40324" y="18069"/>
                    <a:pt x="41642" y="19700"/>
                  </a:cubicBezTo>
                  <a:lnTo>
                    <a:pt x="52694" y="7777"/>
                  </a:lnTo>
                  <a:cubicBezTo>
                    <a:pt x="49604" y="5063"/>
                    <a:pt x="46113" y="3126"/>
                    <a:pt x="42262" y="1965"/>
                  </a:cubicBezTo>
                  <a:cubicBezTo>
                    <a:pt x="38410" y="812"/>
                    <a:pt x="34410" y="239"/>
                    <a:pt x="30284" y="239"/>
                  </a:cubicBezTo>
                  <a:cubicBezTo>
                    <a:pt x="26699" y="239"/>
                    <a:pt x="23224" y="733"/>
                    <a:pt x="19844" y="1714"/>
                  </a:cubicBezTo>
                  <a:cubicBezTo>
                    <a:pt x="16471" y="2702"/>
                    <a:pt x="13490" y="4177"/>
                    <a:pt x="10917" y="6146"/>
                  </a:cubicBezTo>
                  <a:cubicBezTo>
                    <a:pt x="8336" y="8115"/>
                    <a:pt x="6266" y="10562"/>
                    <a:pt x="4713" y="13480"/>
                  </a:cubicBezTo>
                  <a:cubicBezTo>
                    <a:pt x="3159" y="16406"/>
                    <a:pt x="2391" y="19802"/>
                    <a:pt x="2391" y="23669"/>
                  </a:cubicBezTo>
                  <a:cubicBezTo>
                    <a:pt x="2391" y="27678"/>
                    <a:pt x="3238" y="30909"/>
                    <a:pt x="4924" y="33349"/>
                  </a:cubicBezTo>
                  <a:cubicBezTo>
                    <a:pt x="6611" y="35796"/>
                    <a:pt x="8729" y="37765"/>
                    <a:pt x="11278" y="39255"/>
                  </a:cubicBezTo>
                  <a:cubicBezTo>
                    <a:pt x="13827" y="40754"/>
                    <a:pt x="16573" y="41946"/>
                    <a:pt x="19538" y="42824"/>
                  </a:cubicBezTo>
                  <a:cubicBezTo>
                    <a:pt x="22503" y="43711"/>
                    <a:pt x="25248" y="44597"/>
                    <a:pt x="27797" y="45476"/>
                  </a:cubicBezTo>
                  <a:cubicBezTo>
                    <a:pt x="30347" y="46354"/>
                    <a:pt x="32457" y="47429"/>
                    <a:pt x="34159" y="48684"/>
                  </a:cubicBezTo>
                  <a:cubicBezTo>
                    <a:pt x="35838" y="49939"/>
                    <a:pt x="36677" y="51657"/>
                    <a:pt x="36677" y="53830"/>
                  </a:cubicBezTo>
                  <a:cubicBezTo>
                    <a:pt x="36677" y="55124"/>
                    <a:pt x="36347" y="56238"/>
                    <a:pt x="35704" y="57195"/>
                  </a:cubicBezTo>
                  <a:cubicBezTo>
                    <a:pt x="35053" y="58144"/>
                    <a:pt x="34190" y="58920"/>
                    <a:pt x="33124" y="59532"/>
                  </a:cubicBezTo>
                  <a:cubicBezTo>
                    <a:pt x="32057" y="60144"/>
                    <a:pt x="30849" y="60607"/>
                    <a:pt x="29507" y="60913"/>
                  </a:cubicBezTo>
                  <a:cubicBezTo>
                    <a:pt x="28174" y="61219"/>
                    <a:pt x="26841" y="61368"/>
                    <a:pt x="25531" y="61368"/>
                  </a:cubicBezTo>
                  <a:cubicBezTo>
                    <a:pt x="22848" y="61368"/>
                    <a:pt x="20244" y="60772"/>
                    <a:pt x="17734" y="59587"/>
                  </a:cubicBezTo>
                  <a:cubicBezTo>
                    <a:pt x="15216" y="58395"/>
                    <a:pt x="13129" y="56716"/>
                    <a:pt x="11482" y="54543"/>
                  </a:cubicBezTo>
                  <a:lnTo>
                    <a:pt x="22" y="66976"/>
                  </a:lnTo>
                  <a:cubicBezTo>
                    <a:pt x="3520" y="70169"/>
                    <a:pt x="7317" y="72475"/>
                    <a:pt x="11380" y="73903"/>
                  </a:cubicBezTo>
                  <a:cubicBezTo>
                    <a:pt x="15443" y="75330"/>
                    <a:pt x="19844" y="76044"/>
                    <a:pt x="24597" y="76044"/>
                  </a:cubicBezTo>
                  <a:cubicBezTo>
                    <a:pt x="28386" y="76044"/>
                    <a:pt x="31978" y="75565"/>
                    <a:pt x="35398" y="74616"/>
                  </a:cubicBezTo>
                  <a:cubicBezTo>
                    <a:pt x="38795" y="73667"/>
                    <a:pt x="41799" y="72200"/>
                    <a:pt x="44380" y="70232"/>
                  </a:cubicBezTo>
                  <a:cubicBezTo>
                    <a:pt x="46961" y="68263"/>
                    <a:pt x="49016" y="65784"/>
                    <a:pt x="50522" y="62795"/>
                  </a:cubicBezTo>
                  <a:cubicBezTo>
                    <a:pt x="52036" y="59807"/>
                    <a:pt x="52796" y="56308"/>
                    <a:pt x="52796" y="52300"/>
                  </a:cubicBezTo>
                  <a:cubicBezTo>
                    <a:pt x="52796" y="48088"/>
                    <a:pt x="51965" y="44731"/>
                    <a:pt x="50326" y="42213"/>
                  </a:cubicBezTo>
                  <a:cubicBezTo>
                    <a:pt x="48663" y="39703"/>
                    <a:pt x="46584" y="37694"/>
                    <a:pt x="44074" y="36204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59E0CAE8-45DA-07BB-F853-949197FDC1D1}"/>
                </a:ext>
              </a:extLst>
            </p:cNvPr>
            <p:cNvSpPr/>
            <p:nvPr/>
          </p:nvSpPr>
          <p:spPr>
            <a:xfrm>
              <a:off x="22666894" y="13265161"/>
              <a:ext cx="51543" cy="72133"/>
            </a:xfrm>
            <a:custGeom>
              <a:avLst/>
              <a:gdLst>
                <a:gd name="connsiteX0" fmla="*/ 16181 w 51543"/>
                <a:gd name="connsiteY0" fmla="*/ 43028 h 72133"/>
                <a:gd name="connsiteX1" fmla="*/ 47894 w 51543"/>
                <a:gd name="connsiteY1" fmla="*/ 43028 h 72133"/>
                <a:gd name="connsiteX2" fmla="*/ 47894 w 51543"/>
                <a:gd name="connsiteY2" fmla="*/ 28360 h 72133"/>
                <a:gd name="connsiteX3" fmla="*/ 16181 w 51543"/>
                <a:gd name="connsiteY3" fmla="*/ 28360 h 72133"/>
                <a:gd name="connsiteX4" fmla="*/ 16181 w 51543"/>
                <a:gd name="connsiteY4" fmla="*/ 14908 h 72133"/>
                <a:gd name="connsiteX5" fmla="*/ 49753 w 51543"/>
                <a:gd name="connsiteY5" fmla="*/ 14908 h 72133"/>
                <a:gd name="connsiteX6" fmla="*/ 49753 w 51543"/>
                <a:gd name="connsiteY6" fmla="*/ 239 h 72133"/>
                <a:gd name="connsiteX7" fmla="*/ 69 w 51543"/>
                <a:gd name="connsiteY7" fmla="*/ 239 h 72133"/>
                <a:gd name="connsiteX8" fmla="*/ 69 w 51543"/>
                <a:gd name="connsiteY8" fmla="*/ 72373 h 72133"/>
                <a:gd name="connsiteX9" fmla="*/ 51612 w 51543"/>
                <a:gd name="connsiteY9" fmla="*/ 72373 h 72133"/>
                <a:gd name="connsiteX10" fmla="*/ 51612 w 51543"/>
                <a:gd name="connsiteY10" fmla="*/ 57697 h 72133"/>
                <a:gd name="connsiteX11" fmla="*/ 16181 w 51543"/>
                <a:gd name="connsiteY11" fmla="*/ 57697 h 72133"/>
                <a:gd name="connsiteX12" fmla="*/ 16181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181" y="43028"/>
                  </a:moveTo>
                  <a:lnTo>
                    <a:pt x="47894" y="43028"/>
                  </a:lnTo>
                  <a:lnTo>
                    <a:pt x="47894" y="28360"/>
                  </a:lnTo>
                  <a:lnTo>
                    <a:pt x="16181" y="28360"/>
                  </a:lnTo>
                  <a:lnTo>
                    <a:pt x="16181" y="14908"/>
                  </a:lnTo>
                  <a:lnTo>
                    <a:pt x="49753" y="14908"/>
                  </a:lnTo>
                  <a:lnTo>
                    <a:pt x="49753" y="239"/>
                  </a:lnTo>
                  <a:lnTo>
                    <a:pt x="69" y="239"/>
                  </a:lnTo>
                  <a:lnTo>
                    <a:pt x="69" y="72373"/>
                  </a:lnTo>
                  <a:lnTo>
                    <a:pt x="51612" y="72373"/>
                  </a:lnTo>
                  <a:lnTo>
                    <a:pt x="51612" y="57697"/>
                  </a:lnTo>
                  <a:lnTo>
                    <a:pt x="16181" y="57697"/>
                  </a:lnTo>
                  <a:lnTo>
                    <a:pt x="16181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5EA6AD59-73A5-1792-EFF6-41DFDBD0082D}"/>
                </a:ext>
              </a:extLst>
            </p:cNvPr>
            <p:cNvSpPr/>
            <p:nvPr/>
          </p:nvSpPr>
          <p:spPr>
            <a:xfrm>
              <a:off x="22776075" y="13265161"/>
              <a:ext cx="76738" cy="72133"/>
            </a:xfrm>
            <a:custGeom>
              <a:avLst/>
              <a:gdLst>
                <a:gd name="connsiteX0" fmla="*/ 31722 w 76738"/>
                <a:gd name="connsiteY0" fmla="*/ 239 h 72133"/>
                <a:gd name="connsiteX1" fmla="*/ 118 w 76738"/>
                <a:gd name="connsiteY1" fmla="*/ 72373 h 72133"/>
                <a:gd name="connsiteX2" fmla="*/ 17877 w 76738"/>
                <a:gd name="connsiteY2" fmla="*/ 72373 h 72133"/>
                <a:gd name="connsiteX3" fmla="*/ 23972 w 76738"/>
                <a:gd name="connsiteY3" fmla="*/ 57093 h 72133"/>
                <a:gd name="connsiteX4" fmla="*/ 52383 w 76738"/>
                <a:gd name="connsiteY4" fmla="*/ 57093 h 72133"/>
                <a:gd name="connsiteX5" fmla="*/ 58682 w 76738"/>
                <a:gd name="connsiteY5" fmla="*/ 72373 h 72133"/>
                <a:gd name="connsiteX6" fmla="*/ 76856 w 76738"/>
                <a:gd name="connsiteY6" fmla="*/ 72373 h 72133"/>
                <a:gd name="connsiteX7" fmla="*/ 45049 w 76738"/>
                <a:gd name="connsiteY7" fmla="*/ 239 h 72133"/>
                <a:gd name="connsiteX8" fmla="*/ 31722 w 76738"/>
                <a:gd name="connsiteY8" fmla="*/ 239 h 72133"/>
                <a:gd name="connsiteX9" fmla="*/ 29031 w 76738"/>
                <a:gd name="connsiteY9" fmla="*/ 43648 h 72133"/>
                <a:gd name="connsiteX10" fmla="*/ 37911 w 76738"/>
                <a:gd name="connsiteY10" fmla="*/ 21222 h 72133"/>
                <a:gd name="connsiteX11" fmla="*/ 46908 w 76738"/>
                <a:gd name="connsiteY11" fmla="*/ 43648 h 72133"/>
                <a:gd name="connsiteX12" fmla="*/ 29031 w 76738"/>
                <a:gd name="connsiteY12" fmla="*/ 4364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738" h="72133">
                  <a:moveTo>
                    <a:pt x="31722" y="239"/>
                  </a:moveTo>
                  <a:lnTo>
                    <a:pt x="118" y="72373"/>
                  </a:lnTo>
                  <a:lnTo>
                    <a:pt x="17877" y="72373"/>
                  </a:lnTo>
                  <a:lnTo>
                    <a:pt x="23972" y="57093"/>
                  </a:lnTo>
                  <a:lnTo>
                    <a:pt x="52383" y="57093"/>
                  </a:lnTo>
                  <a:lnTo>
                    <a:pt x="58682" y="72373"/>
                  </a:lnTo>
                  <a:lnTo>
                    <a:pt x="76856" y="72373"/>
                  </a:lnTo>
                  <a:lnTo>
                    <a:pt x="45049" y="239"/>
                  </a:lnTo>
                  <a:lnTo>
                    <a:pt x="31722" y="239"/>
                  </a:lnTo>
                  <a:close/>
                  <a:moveTo>
                    <a:pt x="29031" y="43648"/>
                  </a:moveTo>
                  <a:lnTo>
                    <a:pt x="37911" y="21222"/>
                  </a:lnTo>
                  <a:lnTo>
                    <a:pt x="46908" y="43648"/>
                  </a:lnTo>
                  <a:lnTo>
                    <a:pt x="29031" y="4364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70FAFA13-678B-CBF2-849A-C3609883460C}"/>
                </a:ext>
              </a:extLst>
            </p:cNvPr>
            <p:cNvSpPr/>
            <p:nvPr/>
          </p:nvSpPr>
          <p:spPr>
            <a:xfrm>
              <a:off x="22912420" y="13265161"/>
              <a:ext cx="61654" cy="73969"/>
            </a:xfrm>
            <a:custGeom>
              <a:avLst/>
              <a:gdLst>
                <a:gd name="connsiteX0" fmla="*/ 45713 w 61654"/>
                <a:gd name="connsiteY0" fmla="*/ 43947 h 73969"/>
                <a:gd name="connsiteX1" fmla="*/ 44622 w 61654"/>
                <a:gd name="connsiteY1" fmla="*/ 50159 h 73969"/>
                <a:gd name="connsiteX2" fmla="*/ 41587 w 61654"/>
                <a:gd name="connsiteY2" fmla="*/ 55101 h 73969"/>
                <a:gd name="connsiteX3" fmla="*/ 36935 w 61654"/>
                <a:gd name="connsiteY3" fmla="*/ 58364 h 73969"/>
                <a:gd name="connsiteX4" fmla="*/ 31052 w 61654"/>
                <a:gd name="connsiteY4" fmla="*/ 59533 h 73969"/>
                <a:gd name="connsiteX5" fmla="*/ 25114 w 61654"/>
                <a:gd name="connsiteY5" fmla="*/ 58364 h 73969"/>
                <a:gd name="connsiteX6" fmla="*/ 20416 w 61654"/>
                <a:gd name="connsiteY6" fmla="*/ 55101 h 73969"/>
                <a:gd name="connsiteX7" fmla="*/ 17356 w 61654"/>
                <a:gd name="connsiteY7" fmla="*/ 50159 h 73969"/>
                <a:gd name="connsiteX8" fmla="*/ 16282 w 61654"/>
                <a:gd name="connsiteY8" fmla="*/ 43947 h 73969"/>
                <a:gd name="connsiteX9" fmla="*/ 16282 w 61654"/>
                <a:gd name="connsiteY9" fmla="*/ 240 h 73969"/>
                <a:gd name="connsiteX10" fmla="*/ 170 w 61654"/>
                <a:gd name="connsiteY10" fmla="*/ 240 h 73969"/>
                <a:gd name="connsiteX11" fmla="*/ 170 w 61654"/>
                <a:gd name="connsiteY11" fmla="*/ 44559 h 73969"/>
                <a:gd name="connsiteX12" fmla="*/ 2131 w 61654"/>
                <a:gd name="connsiteY12" fmla="*/ 56380 h 73969"/>
                <a:gd name="connsiteX13" fmla="*/ 7975 w 61654"/>
                <a:gd name="connsiteY13" fmla="*/ 65753 h 73969"/>
                <a:gd name="connsiteX14" fmla="*/ 17623 w 61654"/>
                <a:gd name="connsiteY14" fmla="*/ 71966 h 73969"/>
                <a:gd name="connsiteX15" fmla="*/ 31052 w 61654"/>
                <a:gd name="connsiteY15" fmla="*/ 74209 h 73969"/>
                <a:gd name="connsiteX16" fmla="*/ 44379 w 61654"/>
                <a:gd name="connsiteY16" fmla="*/ 71966 h 73969"/>
                <a:gd name="connsiteX17" fmla="*/ 54027 w 61654"/>
                <a:gd name="connsiteY17" fmla="*/ 65753 h 73969"/>
                <a:gd name="connsiteX18" fmla="*/ 59871 w 61654"/>
                <a:gd name="connsiteY18" fmla="*/ 56380 h 73969"/>
                <a:gd name="connsiteX19" fmla="*/ 61824 w 61654"/>
                <a:gd name="connsiteY19" fmla="*/ 44559 h 73969"/>
                <a:gd name="connsiteX20" fmla="*/ 61824 w 61654"/>
                <a:gd name="connsiteY20" fmla="*/ 240 h 73969"/>
                <a:gd name="connsiteX21" fmla="*/ 45713 w 61654"/>
                <a:gd name="connsiteY21" fmla="*/ 240 h 73969"/>
                <a:gd name="connsiteX22" fmla="*/ 45713 w 61654"/>
                <a:gd name="connsiteY22" fmla="*/ 43947 h 73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1654" h="73969">
                  <a:moveTo>
                    <a:pt x="45713" y="43947"/>
                  </a:moveTo>
                  <a:cubicBezTo>
                    <a:pt x="45713" y="46190"/>
                    <a:pt x="45360" y="48261"/>
                    <a:pt x="44622" y="50159"/>
                  </a:cubicBezTo>
                  <a:cubicBezTo>
                    <a:pt x="43909" y="52065"/>
                    <a:pt x="42897" y="53713"/>
                    <a:pt x="41587" y="55101"/>
                  </a:cubicBezTo>
                  <a:cubicBezTo>
                    <a:pt x="40277" y="56497"/>
                    <a:pt x="38731" y="57580"/>
                    <a:pt x="36935" y="58364"/>
                  </a:cubicBezTo>
                  <a:cubicBezTo>
                    <a:pt x="35155" y="59148"/>
                    <a:pt x="33186" y="59533"/>
                    <a:pt x="31052" y="59533"/>
                  </a:cubicBezTo>
                  <a:cubicBezTo>
                    <a:pt x="28919" y="59533"/>
                    <a:pt x="26926" y="59148"/>
                    <a:pt x="25114" y="58364"/>
                  </a:cubicBezTo>
                  <a:cubicBezTo>
                    <a:pt x="23287" y="57580"/>
                    <a:pt x="21718" y="56497"/>
                    <a:pt x="20416" y="55101"/>
                  </a:cubicBezTo>
                  <a:cubicBezTo>
                    <a:pt x="19098" y="53713"/>
                    <a:pt x="18086" y="52065"/>
                    <a:pt x="17356" y="50159"/>
                  </a:cubicBezTo>
                  <a:cubicBezTo>
                    <a:pt x="16643" y="48261"/>
                    <a:pt x="16282" y="46190"/>
                    <a:pt x="16282" y="43947"/>
                  </a:cubicBezTo>
                  <a:lnTo>
                    <a:pt x="16282" y="240"/>
                  </a:lnTo>
                  <a:lnTo>
                    <a:pt x="170" y="240"/>
                  </a:lnTo>
                  <a:lnTo>
                    <a:pt x="170" y="44559"/>
                  </a:lnTo>
                  <a:cubicBezTo>
                    <a:pt x="170" y="48841"/>
                    <a:pt x="821" y="52779"/>
                    <a:pt x="2131" y="56380"/>
                  </a:cubicBezTo>
                  <a:cubicBezTo>
                    <a:pt x="3441" y="59980"/>
                    <a:pt x="5386" y="63102"/>
                    <a:pt x="7975" y="65753"/>
                  </a:cubicBezTo>
                  <a:cubicBezTo>
                    <a:pt x="10548" y="68397"/>
                    <a:pt x="13756" y="70475"/>
                    <a:pt x="17623" y="71966"/>
                  </a:cubicBezTo>
                  <a:cubicBezTo>
                    <a:pt x="21482" y="73456"/>
                    <a:pt x="25954" y="74209"/>
                    <a:pt x="31052" y="74209"/>
                  </a:cubicBezTo>
                  <a:cubicBezTo>
                    <a:pt x="36072" y="74209"/>
                    <a:pt x="40512" y="73456"/>
                    <a:pt x="44379" y="71966"/>
                  </a:cubicBezTo>
                  <a:cubicBezTo>
                    <a:pt x="48231" y="70475"/>
                    <a:pt x="51447" y="68397"/>
                    <a:pt x="54027" y="65753"/>
                  </a:cubicBezTo>
                  <a:cubicBezTo>
                    <a:pt x="56616" y="63102"/>
                    <a:pt x="58553" y="59980"/>
                    <a:pt x="59871" y="56380"/>
                  </a:cubicBezTo>
                  <a:cubicBezTo>
                    <a:pt x="61173" y="52779"/>
                    <a:pt x="61824" y="48841"/>
                    <a:pt x="61824" y="44559"/>
                  </a:cubicBezTo>
                  <a:lnTo>
                    <a:pt x="61824" y="240"/>
                  </a:lnTo>
                  <a:lnTo>
                    <a:pt x="45713" y="240"/>
                  </a:lnTo>
                  <a:lnTo>
                    <a:pt x="45713" y="4394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13176571-C18B-A7EB-4EEC-D42366BD65D7}"/>
              </a:ext>
            </a:extLst>
          </p:cNvPr>
          <p:cNvGrpSpPr>
            <a:grpSpLocks noChangeAspect="1"/>
          </p:cNvGrpSpPr>
          <p:nvPr/>
        </p:nvGrpSpPr>
        <p:grpSpPr>
          <a:xfrm>
            <a:off x="8357156" y="4788529"/>
            <a:ext cx="307787" cy="213645"/>
            <a:chOff x="22274141" y="12769411"/>
            <a:chExt cx="820338" cy="569719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A9C24BDE-FEC2-FA93-C58A-13996FB60063}"/>
                </a:ext>
              </a:extLst>
            </p:cNvPr>
            <p:cNvSpPr/>
            <p:nvPr/>
          </p:nvSpPr>
          <p:spPr>
            <a:xfrm flipV="1">
              <a:off x="22274141" y="12769411"/>
              <a:ext cx="820338" cy="429299"/>
            </a:xfrm>
            <a:custGeom>
              <a:avLst/>
              <a:gdLst>
                <a:gd name="connsiteX0" fmla="*/ 15193 w 820338"/>
                <a:gd name="connsiteY0" fmla="*/ 428714 h 429299"/>
                <a:gd name="connsiteX1" fmla="*/ 446 w 820338"/>
                <a:gd name="connsiteY1" fmla="*/ 415606 h 429299"/>
                <a:gd name="connsiteX2" fmla="*/ 446 w 820338"/>
                <a:gd name="connsiteY2" fmla="*/ 13343 h 429299"/>
                <a:gd name="connsiteX3" fmla="*/ 13555 w 820338"/>
                <a:gd name="connsiteY3" fmla="*/ 234 h 429299"/>
                <a:gd name="connsiteX4" fmla="*/ 731238 w 820338"/>
                <a:gd name="connsiteY4" fmla="*/ 234 h 429299"/>
                <a:gd name="connsiteX5" fmla="*/ 745166 w 820338"/>
                <a:gd name="connsiteY5" fmla="*/ 9246 h 429299"/>
                <a:gd name="connsiteX6" fmla="*/ 819720 w 820338"/>
                <a:gd name="connsiteY6" fmla="*/ 241101 h 429299"/>
                <a:gd name="connsiteX7" fmla="*/ 813165 w 820338"/>
                <a:gd name="connsiteY7" fmla="*/ 258305 h 429299"/>
                <a:gd name="connsiteX8" fmla="*/ 70904 w 820338"/>
                <a:gd name="connsiteY8" fmla="*/ 429533 h 429299"/>
                <a:gd name="connsiteX9" fmla="*/ 15193 w 820338"/>
                <a:gd name="connsiteY9" fmla="*/ 428714 h 42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0338" h="429299">
                  <a:moveTo>
                    <a:pt x="15193" y="428714"/>
                  </a:moveTo>
                  <a:cubicBezTo>
                    <a:pt x="6181" y="428714"/>
                    <a:pt x="446" y="424618"/>
                    <a:pt x="446" y="415606"/>
                  </a:cubicBezTo>
                  <a:lnTo>
                    <a:pt x="446" y="13343"/>
                  </a:lnTo>
                  <a:cubicBezTo>
                    <a:pt x="446" y="5969"/>
                    <a:pt x="5362" y="234"/>
                    <a:pt x="13555" y="234"/>
                  </a:cubicBezTo>
                  <a:lnTo>
                    <a:pt x="731238" y="234"/>
                  </a:lnTo>
                  <a:cubicBezTo>
                    <a:pt x="736973" y="234"/>
                    <a:pt x="742708" y="234"/>
                    <a:pt x="745166" y="9246"/>
                  </a:cubicBezTo>
                  <a:cubicBezTo>
                    <a:pt x="745166" y="9246"/>
                    <a:pt x="818081" y="237004"/>
                    <a:pt x="819720" y="241101"/>
                  </a:cubicBezTo>
                  <a:cubicBezTo>
                    <a:pt x="822177" y="249293"/>
                    <a:pt x="820539" y="253390"/>
                    <a:pt x="813165" y="258305"/>
                  </a:cubicBezTo>
                  <a:cubicBezTo>
                    <a:pt x="579672" y="408232"/>
                    <a:pt x="229843" y="429533"/>
                    <a:pt x="70904" y="429533"/>
                  </a:cubicBezTo>
                  <a:cubicBezTo>
                    <a:pt x="47964" y="429533"/>
                    <a:pt x="29121" y="429533"/>
                    <a:pt x="15193" y="428714"/>
                  </a:cubicBezTo>
                  <a:close/>
                </a:path>
              </a:pathLst>
            </a:custGeom>
            <a:gradFill>
              <a:gsLst>
                <a:gs pos="0">
                  <a:srgbClr val="802266"/>
                </a:gs>
                <a:gs pos="25000">
                  <a:srgbClr val="AC1173"/>
                </a:gs>
                <a:gs pos="81000">
                  <a:srgbClr val="D90E0E"/>
                </a:gs>
                <a:gs pos="100000">
                  <a:srgbClr val="D90E0E"/>
                </a:gs>
              </a:gsLst>
              <a:lin ang="0" scaled="1"/>
            </a:gradFill>
            <a:ln w="817381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9911ACFB-E3C3-3D9E-1728-8E8C22C99E1B}"/>
                </a:ext>
              </a:extLst>
            </p:cNvPr>
            <p:cNvSpPr/>
            <p:nvPr/>
          </p:nvSpPr>
          <p:spPr>
            <a:xfrm>
              <a:off x="22310995" y="12947304"/>
              <a:ext cx="189185" cy="193551"/>
            </a:xfrm>
            <a:custGeom>
              <a:avLst/>
              <a:gdLst>
                <a:gd name="connsiteX0" fmla="*/ 126801 w 189185"/>
                <a:gd name="connsiteY0" fmla="*/ 80049 h 193551"/>
                <a:gd name="connsiteX1" fmla="*/ 86847 w 189185"/>
                <a:gd name="connsiteY1" fmla="*/ 47861 h 193551"/>
                <a:gd name="connsiteX2" fmla="*/ 142475 w 189185"/>
                <a:gd name="connsiteY2" fmla="*/ 27515 h 193551"/>
                <a:gd name="connsiteX3" fmla="*/ 173086 w 189185"/>
                <a:gd name="connsiteY3" fmla="*/ 31636 h 193551"/>
                <a:gd name="connsiteX4" fmla="*/ 181790 w 189185"/>
                <a:gd name="connsiteY4" fmla="*/ 4224 h 193551"/>
                <a:gd name="connsiteX5" fmla="*/ 145384 w 189185"/>
                <a:gd name="connsiteY5" fmla="*/ 373 h 193551"/>
                <a:gd name="connsiteX6" fmla="*/ 42586 w 189185"/>
                <a:gd name="connsiteY6" fmla="*/ 40658 h 193551"/>
                <a:gd name="connsiteX7" fmla="*/ 99438 w 189185"/>
                <a:gd name="connsiteY7" fmla="*/ 108168 h 193551"/>
                <a:gd name="connsiteX8" fmla="*/ 138614 w 189185"/>
                <a:gd name="connsiteY8" fmla="*/ 147395 h 193551"/>
                <a:gd name="connsiteX9" fmla="*/ 88078 w 189185"/>
                <a:gd name="connsiteY9" fmla="*/ 164230 h 193551"/>
                <a:gd name="connsiteX10" fmla="*/ 13620 w 189185"/>
                <a:gd name="connsiteY10" fmla="*/ 145657 h 193551"/>
                <a:gd name="connsiteX11" fmla="*/ 156 w 189185"/>
                <a:gd name="connsiteY11" fmla="*/ 174841 h 193551"/>
                <a:gd name="connsiteX12" fmla="*/ 80483 w 189185"/>
                <a:gd name="connsiteY12" fmla="*/ 193786 h 193551"/>
                <a:gd name="connsiteX13" fmla="*/ 185475 w 189185"/>
                <a:gd name="connsiteY13" fmla="*/ 151146 h 193551"/>
                <a:gd name="connsiteX14" fmla="*/ 126801 w 189185"/>
                <a:gd name="connsiteY14" fmla="*/ 80049 h 19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9185" h="193551">
                  <a:moveTo>
                    <a:pt x="126801" y="80049"/>
                  </a:moveTo>
                  <a:cubicBezTo>
                    <a:pt x="100449" y="67313"/>
                    <a:pt x="82523" y="60661"/>
                    <a:pt x="86847" y="47861"/>
                  </a:cubicBezTo>
                  <a:cubicBezTo>
                    <a:pt x="91939" y="32708"/>
                    <a:pt x="118459" y="26984"/>
                    <a:pt x="142475" y="27515"/>
                  </a:cubicBezTo>
                  <a:cubicBezTo>
                    <a:pt x="154614" y="27819"/>
                    <a:pt x="163220" y="29376"/>
                    <a:pt x="173086" y="31636"/>
                  </a:cubicBezTo>
                  <a:lnTo>
                    <a:pt x="181790" y="4224"/>
                  </a:lnTo>
                  <a:cubicBezTo>
                    <a:pt x="169274" y="1913"/>
                    <a:pt x="160343" y="745"/>
                    <a:pt x="145384" y="373"/>
                  </a:cubicBezTo>
                  <a:cubicBezTo>
                    <a:pt x="97230" y="-758"/>
                    <a:pt x="53713" y="12539"/>
                    <a:pt x="42586" y="40658"/>
                  </a:cubicBezTo>
                  <a:cubicBezTo>
                    <a:pt x="29291" y="73970"/>
                    <a:pt x="66878" y="92748"/>
                    <a:pt x="99438" y="108168"/>
                  </a:cubicBezTo>
                  <a:cubicBezTo>
                    <a:pt x="125369" y="120436"/>
                    <a:pt x="145773" y="132083"/>
                    <a:pt x="138614" y="147395"/>
                  </a:cubicBezTo>
                  <a:cubicBezTo>
                    <a:pt x="132995" y="159235"/>
                    <a:pt x="114706" y="164834"/>
                    <a:pt x="88078" y="164230"/>
                  </a:cubicBezTo>
                  <a:cubicBezTo>
                    <a:pt x="65044" y="163708"/>
                    <a:pt x="36281" y="157054"/>
                    <a:pt x="13620" y="145657"/>
                  </a:cubicBezTo>
                  <a:lnTo>
                    <a:pt x="156" y="174841"/>
                  </a:lnTo>
                  <a:cubicBezTo>
                    <a:pt x="16812" y="182548"/>
                    <a:pt x="51160" y="193068"/>
                    <a:pt x="80483" y="193786"/>
                  </a:cubicBezTo>
                  <a:cubicBezTo>
                    <a:pt x="135546" y="194990"/>
                    <a:pt x="171206" y="181197"/>
                    <a:pt x="185475" y="151146"/>
                  </a:cubicBezTo>
                  <a:cubicBezTo>
                    <a:pt x="202363" y="115704"/>
                    <a:pt x="160465" y="96289"/>
                    <a:pt x="126801" y="80049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2FA81E48-448D-006C-F0A9-CAC84C14E361}"/>
                </a:ext>
              </a:extLst>
            </p:cNvPr>
            <p:cNvSpPr/>
            <p:nvPr/>
          </p:nvSpPr>
          <p:spPr>
            <a:xfrm>
              <a:off x="22487955" y="12946871"/>
              <a:ext cx="543702" cy="193836"/>
            </a:xfrm>
            <a:custGeom>
              <a:avLst/>
              <a:gdLst>
                <a:gd name="connsiteX0" fmla="*/ 24786 w 543702"/>
                <a:gd name="connsiteY0" fmla="*/ 130510 h 193836"/>
                <a:gd name="connsiteX1" fmla="*/ 26265 w 543702"/>
                <a:gd name="connsiteY1" fmla="*/ 131371 h 193836"/>
                <a:gd name="connsiteX2" fmla="*/ 27570 w 543702"/>
                <a:gd name="connsiteY2" fmla="*/ 130510 h 193836"/>
                <a:gd name="connsiteX3" fmla="*/ 54389 w 543702"/>
                <a:gd name="connsiteY3" fmla="*/ 47391 h 193836"/>
                <a:gd name="connsiteX4" fmla="*/ 122624 w 543702"/>
                <a:gd name="connsiteY4" fmla="*/ 190743 h 193836"/>
                <a:gd name="connsiteX5" fmla="*/ 166730 w 543702"/>
                <a:gd name="connsiteY5" fmla="*/ 190743 h 193836"/>
                <a:gd name="connsiteX6" fmla="*/ 188518 w 543702"/>
                <a:gd name="connsiteY6" fmla="*/ 122604 h 193836"/>
                <a:gd name="connsiteX7" fmla="*/ 189941 w 543702"/>
                <a:gd name="connsiteY7" fmla="*/ 121776 h 193836"/>
                <a:gd name="connsiteX8" fmla="*/ 191272 w 543702"/>
                <a:gd name="connsiteY8" fmla="*/ 122604 h 193836"/>
                <a:gd name="connsiteX9" fmla="*/ 300695 w 543702"/>
                <a:gd name="connsiteY9" fmla="*/ 194122 h 193836"/>
                <a:gd name="connsiteX10" fmla="*/ 383645 w 543702"/>
                <a:gd name="connsiteY10" fmla="*/ 179190 h 193836"/>
                <a:gd name="connsiteX11" fmla="*/ 406456 w 543702"/>
                <a:gd name="connsiteY11" fmla="*/ 107273 h 193836"/>
                <a:gd name="connsiteX12" fmla="*/ 494196 w 543702"/>
                <a:gd name="connsiteY12" fmla="*/ 107273 h 193836"/>
                <a:gd name="connsiteX13" fmla="*/ 503086 w 543702"/>
                <a:gd name="connsiteY13" fmla="*/ 79396 h 193836"/>
                <a:gd name="connsiteX14" fmla="*/ 415382 w 543702"/>
                <a:gd name="connsiteY14" fmla="*/ 79396 h 193836"/>
                <a:gd name="connsiteX15" fmla="*/ 430501 w 543702"/>
                <a:gd name="connsiteY15" fmla="*/ 32192 h 193836"/>
                <a:gd name="connsiteX16" fmla="*/ 535074 w 543702"/>
                <a:gd name="connsiteY16" fmla="*/ 32192 h 193836"/>
                <a:gd name="connsiteX17" fmla="*/ 544130 w 543702"/>
                <a:gd name="connsiteY17" fmla="*/ 3282 h 193836"/>
                <a:gd name="connsiteX18" fmla="*/ 397326 w 543702"/>
                <a:gd name="connsiteY18" fmla="*/ 3282 h 193836"/>
                <a:gd name="connsiteX19" fmla="*/ 347512 w 543702"/>
                <a:gd name="connsiteY19" fmla="*/ 159077 h 193836"/>
                <a:gd name="connsiteX20" fmla="*/ 310222 w 543702"/>
                <a:gd name="connsiteY20" fmla="*/ 163028 h 193836"/>
                <a:gd name="connsiteX21" fmla="*/ 243880 w 543702"/>
                <a:gd name="connsiteY21" fmla="*/ 140499 h 193836"/>
                <a:gd name="connsiteX22" fmla="*/ 232348 w 543702"/>
                <a:gd name="connsiteY22" fmla="*/ 96830 h 193836"/>
                <a:gd name="connsiteX23" fmla="*/ 329674 w 543702"/>
                <a:gd name="connsiteY23" fmla="*/ 31370 h 193836"/>
                <a:gd name="connsiteX24" fmla="*/ 362158 w 543702"/>
                <a:gd name="connsiteY24" fmla="*/ 33328 h 193836"/>
                <a:gd name="connsiteX25" fmla="*/ 372488 w 543702"/>
                <a:gd name="connsiteY25" fmla="*/ 3040 h 193836"/>
                <a:gd name="connsiteX26" fmla="*/ 329693 w 543702"/>
                <a:gd name="connsiteY26" fmla="*/ 286 h 193836"/>
                <a:gd name="connsiteX27" fmla="*/ 216882 w 543702"/>
                <a:gd name="connsiteY27" fmla="*/ 44365 h 193836"/>
                <a:gd name="connsiteX28" fmla="*/ 214713 w 543702"/>
                <a:gd name="connsiteY28" fmla="*/ 45208 h 193836"/>
                <a:gd name="connsiteX29" fmla="*/ 213579 w 543702"/>
                <a:gd name="connsiteY29" fmla="*/ 44365 h 193836"/>
                <a:gd name="connsiteX30" fmla="*/ 226687 w 543702"/>
                <a:gd name="connsiteY30" fmla="*/ 3322 h 193836"/>
                <a:gd name="connsiteX31" fmla="*/ 188381 w 543702"/>
                <a:gd name="connsiteY31" fmla="*/ 3322 h 193836"/>
                <a:gd name="connsiteX32" fmla="*/ 146497 w 543702"/>
                <a:gd name="connsiteY32" fmla="*/ 134679 h 193836"/>
                <a:gd name="connsiteX33" fmla="*/ 72225 w 543702"/>
                <a:gd name="connsiteY33" fmla="*/ 3322 h 193836"/>
                <a:gd name="connsiteX34" fmla="*/ 31152 w 543702"/>
                <a:gd name="connsiteY34" fmla="*/ 3322 h 193836"/>
                <a:gd name="connsiteX35" fmla="*/ 428 w 543702"/>
                <a:gd name="connsiteY35" fmla="*/ 98970 h 193836"/>
                <a:gd name="connsiteX36" fmla="*/ 24786 w 543702"/>
                <a:gd name="connsiteY36" fmla="*/ 130510 h 19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43702" h="193836">
                  <a:moveTo>
                    <a:pt x="24786" y="130510"/>
                  </a:moveTo>
                  <a:cubicBezTo>
                    <a:pt x="25053" y="131180"/>
                    <a:pt x="25533" y="131371"/>
                    <a:pt x="26265" y="131371"/>
                  </a:cubicBezTo>
                  <a:cubicBezTo>
                    <a:pt x="27026" y="131371"/>
                    <a:pt x="27355" y="131146"/>
                    <a:pt x="27570" y="130510"/>
                  </a:cubicBezTo>
                  <a:cubicBezTo>
                    <a:pt x="27883" y="129560"/>
                    <a:pt x="54389" y="47391"/>
                    <a:pt x="54389" y="47391"/>
                  </a:cubicBezTo>
                  <a:cubicBezTo>
                    <a:pt x="81438" y="86058"/>
                    <a:pt x="108257" y="136941"/>
                    <a:pt x="122624" y="190743"/>
                  </a:cubicBezTo>
                  <a:lnTo>
                    <a:pt x="166730" y="190743"/>
                  </a:lnTo>
                  <a:lnTo>
                    <a:pt x="188518" y="122604"/>
                  </a:lnTo>
                  <a:cubicBezTo>
                    <a:pt x="188741" y="121936"/>
                    <a:pt x="189238" y="121776"/>
                    <a:pt x="189941" y="121776"/>
                  </a:cubicBezTo>
                  <a:cubicBezTo>
                    <a:pt x="190651" y="121776"/>
                    <a:pt x="191214" y="122002"/>
                    <a:pt x="191272" y="122604"/>
                  </a:cubicBezTo>
                  <a:cubicBezTo>
                    <a:pt x="197937" y="165357"/>
                    <a:pt x="240454" y="194122"/>
                    <a:pt x="300695" y="194122"/>
                  </a:cubicBezTo>
                  <a:cubicBezTo>
                    <a:pt x="339717" y="194122"/>
                    <a:pt x="374887" y="183893"/>
                    <a:pt x="383645" y="179190"/>
                  </a:cubicBezTo>
                  <a:lnTo>
                    <a:pt x="406456" y="107273"/>
                  </a:lnTo>
                  <a:lnTo>
                    <a:pt x="494196" y="107273"/>
                  </a:lnTo>
                  <a:lnTo>
                    <a:pt x="503086" y="79396"/>
                  </a:lnTo>
                  <a:lnTo>
                    <a:pt x="415382" y="79396"/>
                  </a:lnTo>
                  <a:lnTo>
                    <a:pt x="430501" y="32192"/>
                  </a:lnTo>
                  <a:lnTo>
                    <a:pt x="535074" y="32192"/>
                  </a:lnTo>
                  <a:lnTo>
                    <a:pt x="544130" y="3282"/>
                  </a:lnTo>
                  <a:lnTo>
                    <a:pt x="397326" y="3282"/>
                  </a:lnTo>
                  <a:lnTo>
                    <a:pt x="347512" y="159077"/>
                  </a:lnTo>
                  <a:cubicBezTo>
                    <a:pt x="336926" y="161748"/>
                    <a:pt x="323854" y="163028"/>
                    <a:pt x="310222" y="163028"/>
                  </a:cubicBezTo>
                  <a:cubicBezTo>
                    <a:pt x="280783" y="163028"/>
                    <a:pt x="257228" y="156063"/>
                    <a:pt x="243880" y="140499"/>
                  </a:cubicBezTo>
                  <a:cubicBezTo>
                    <a:pt x="233881" y="128781"/>
                    <a:pt x="229895" y="113695"/>
                    <a:pt x="232348" y="96830"/>
                  </a:cubicBezTo>
                  <a:cubicBezTo>
                    <a:pt x="238253" y="56690"/>
                    <a:pt x="277363" y="31370"/>
                    <a:pt x="329674" y="31370"/>
                  </a:cubicBezTo>
                  <a:cubicBezTo>
                    <a:pt x="340652" y="31370"/>
                    <a:pt x="351993" y="32018"/>
                    <a:pt x="362158" y="33328"/>
                  </a:cubicBezTo>
                  <a:lnTo>
                    <a:pt x="372488" y="3040"/>
                  </a:lnTo>
                  <a:cubicBezTo>
                    <a:pt x="359898" y="1140"/>
                    <a:pt x="344633" y="286"/>
                    <a:pt x="329693" y="286"/>
                  </a:cubicBezTo>
                  <a:cubicBezTo>
                    <a:pt x="283307" y="286"/>
                    <a:pt x="242993" y="16254"/>
                    <a:pt x="216882" y="44365"/>
                  </a:cubicBezTo>
                  <a:cubicBezTo>
                    <a:pt x="216091" y="45234"/>
                    <a:pt x="215212" y="45208"/>
                    <a:pt x="214713" y="45208"/>
                  </a:cubicBezTo>
                  <a:cubicBezTo>
                    <a:pt x="213892" y="45208"/>
                    <a:pt x="213378" y="45051"/>
                    <a:pt x="213579" y="44365"/>
                  </a:cubicBezTo>
                  <a:lnTo>
                    <a:pt x="226687" y="3322"/>
                  </a:lnTo>
                  <a:lnTo>
                    <a:pt x="188381" y="3322"/>
                  </a:lnTo>
                  <a:lnTo>
                    <a:pt x="146497" y="134679"/>
                  </a:lnTo>
                  <a:cubicBezTo>
                    <a:pt x="133188" y="95942"/>
                    <a:pt x="105765" y="44904"/>
                    <a:pt x="72225" y="3322"/>
                  </a:cubicBezTo>
                  <a:lnTo>
                    <a:pt x="31152" y="3322"/>
                  </a:lnTo>
                  <a:lnTo>
                    <a:pt x="428" y="98970"/>
                  </a:lnTo>
                  <a:cubicBezTo>
                    <a:pt x="15882" y="110355"/>
                    <a:pt x="20756" y="118706"/>
                    <a:pt x="24786" y="130510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D84B5122-28EB-CE30-D290-2ED531E4B68D}"/>
                </a:ext>
              </a:extLst>
            </p:cNvPr>
            <p:cNvSpPr/>
            <p:nvPr/>
          </p:nvSpPr>
          <p:spPr>
            <a:xfrm>
              <a:off x="22318179" y="13265161"/>
              <a:ext cx="58673" cy="72133"/>
            </a:xfrm>
            <a:custGeom>
              <a:avLst/>
              <a:gdLst>
                <a:gd name="connsiteX0" fmla="*/ 51787 w 58673"/>
                <a:gd name="connsiteY0" fmla="*/ 35137 h 72133"/>
                <a:gd name="connsiteX1" fmla="*/ 55811 w 58673"/>
                <a:gd name="connsiteY1" fmla="*/ 22148 h 72133"/>
                <a:gd name="connsiteX2" fmla="*/ 53591 w 58673"/>
                <a:gd name="connsiteY2" fmla="*/ 11605 h 72133"/>
                <a:gd name="connsiteX3" fmla="*/ 47606 w 58673"/>
                <a:gd name="connsiteY3" fmla="*/ 4875 h 72133"/>
                <a:gd name="connsiteX4" fmla="*/ 38820 w 58673"/>
                <a:gd name="connsiteY4" fmla="*/ 1314 h 72133"/>
                <a:gd name="connsiteX5" fmla="*/ 28231 w 58673"/>
                <a:gd name="connsiteY5" fmla="*/ 239 h 72133"/>
                <a:gd name="connsiteX6" fmla="*/ -70 w 58673"/>
                <a:gd name="connsiteY6" fmla="*/ 239 h 72133"/>
                <a:gd name="connsiteX7" fmla="*/ -70 w 58673"/>
                <a:gd name="connsiteY7" fmla="*/ 72373 h 72133"/>
                <a:gd name="connsiteX8" fmla="*/ 16049 w 58673"/>
                <a:gd name="connsiteY8" fmla="*/ 72373 h 72133"/>
                <a:gd name="connsiteX9" fmla="*/ 16049 w 58673"/>
                <a:gd name="connsiteY9" fmla="*/ 43546 h 72133"/>
                <a:gd name="connsiteX10" fmla="*/ 23995 w 58673"/>
                <a:gd name="connsiteY10" fmla="*/ 43546 h 72133"/>
                <a:gd name="connsiteX11" fmla="*/ 39283 w 58673"/>
                <a:gd name="connsiteY11" fmla="*/ 72373 h 72133"/>
                <a:gd name="connsiteX12" fmla="*/ 58603 w 58673"/>
                <a:gd name="connsiteY12" fmla="*/ 72373 h 72133"/>
                <a:gd name="connsiteX13" fmla="*/ 40013 w 58673"/>
                <a:gd name="connsiteY13" fmla="*/ 41915 h 72133"/>
                <a:gd name="connsiteX14" fmla="*/ 51787 w 58673"/>
                <a:gd name="connsiteY14" fmla="*/ 35137 h 72133"/>
                <a:gd name="connsiteX15" fmla="*/ 37785 w 58673"/>
                <a:gd name="connsiteY15" fmla="*/ 26626 h 72133"/>
                <a:gd name="connsiteX16" fmla="*/ 34530 w 58673"/>
                <a:gd name="connsiteY16" fmla="*/ 29027 h 72133"/>
                <a:gd name="connsiteX17" fmla="*/ 30145 w 58673"/>
                <a:gd name="connsiteY17" fmla="*/ 29945 h 72133"/>
                <a:gd name="connsiteX18" fmla="*/ 25548 w 58673"/>
                <a:gd name="connsiteY18" fmla="*/ 30094 h 72133"/>
                <a:gd name="connsiteX19" fmla="*/ 16049 w 58673"/>
                <a:gd name="connsiteY19" fmla="*/ 30094 h 72133"/>
                <a:gd name="connsiteX20" fmla="*/ 16049 w 58673"/>
                <a:gd name="connsiteY20" fmla="*/ 13692 h 72133"/>
                <a:gd name="connsiteX21" fmla="*/ 26584 w 58673"/>
                <a:gd name="connsiteY21" fmla="*/ 13692 h 72133"/>
                <a:gd name="connsiteX22" fmla="*/ 31023 w 58673"/>
                <a:gd name="connsiteY22" fmla="*/ 13998 h 72133"/>
                <a:gd name="connsiteX23" fmla="*/ 35055 w 58673"/>
                <a:gd name="connsiteY23" fmla="*/ 15166 h 72133"/>
                <a:gd name="connsiteX24" fmla="*/ 37942 w 58673"/>
                <a:gd name="connsiteY24" fmla="*/ 17661 h 72133"/>
                <a:gd name="connsiteX25" fmla="*/ 39079 w 58673"/>
                <a:gd name="connsiteY25" fmla="*/ 22046 h 72133"/>
                <a:gd name="connsiteX26" fmla="*/ 37785 w 58673"/>
                <a:gd name="connsiteY26" fmla="*/ 26626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73" h="72133">
                  <a:moveTo>
                    <a:pt x="51787" y="35137"/>
                  </a:moveTo>
                  <a:cubicBezTo>
                    <a:pt x="54469" y="31568"/>
                    <a:pt x="55811" y="27238"/>
                    <a:pt x="55811" y="22148"/>
                  </a:cubicBezTo>
                  <a:cubicBezTo>
                    <a:pt x="55811" y="17935"/>
                    <a:pt x="55065" y="14421"/>
                    <a:pt x="53591" y="11605"/>
                  </a:cubicBezTo>
                  <a:cubicBezTo>
                    <a:pt x="52108" y="8781"/>
                    <a:pt x="50116" y="6538"/>
                    <a:pt x="47606" y="4875"/>
                  </a:cubicBezTo>
                  <a:cubicBezTo>
                    <a:pt x="45088" y="3212"/>
                    <a:pt x="42162" y="2020"/>
                    <a:pt x="38820" y="1314"/>
                  </a:cubicBezTo>
                  <a:cubicBezTo>
                    <a:pt x="35487" y="600"/>
                    <a:pt x="31949" y="239"/>
                    <a:pt x="28231" y="239"/>
                  </a:cubicBezTo>
                  <a:lnTo>
                    <a:pt x="-70" y="239"/>
                  </a:lnTo>
                  <a:lnTo>
                    <a:pt x="-70" y="72373"/>
                  </a:lnTo>
                  <a:lnTo>
                    <a:pt x="16049" y="72373"/>
                  </a:lnTo>
                  <a:lnTo>
                    <a:pt x="16049" y="43546"/>
                  </a:lnTo>
                  <a:lnTo>
                    <a:pt x="23995" y="43546"/>
                  </a:lnTo>
                  <a:lnTo>
                    <a:pt x="39283" y="72373"/>
                  </a:lnTo>
                  <a:lnTo>
                    <a:pt x="58603" y="72373"/>
                  </a:lnTo>
                  <a:lnTo>
                    <a:pt x="40013" y="41915"/>
                  </a:lnTo>
                  <a:cubicBezTo>
                    <a:pt x="45174" y="40965"/>
                    <a:pt x="49096" y="38706"/>
                    <a:pt x="51787" y="35137"/>
                  </a:cubicBezTo>
                  <a:moveTo>
                    <a:pt x="37785" y="26626"/>
                  </a:moveTo>
                  <a:cubicBezTo>
                    <a:pt x="36930" y="27717"/>
                    <a:pt x="35840" y="28517"/>
                    <a:pt x="34530" y="29027"/>
                  </a:cubicBezTo>
                  <a:cubicBezTo>
                    <a:pt x="33220" y="29537"/>
                    <a:pt x="31761" y="29843"/>
                    <a:pt x="30145" y="29945"/>
                  </a:cubicBezTo>
                  <a:cubicBezTo>
                    <a:pt x="28529" y="30047"/>
                    <a:pt x="26992" y="30094"/>
                    <a:pt x="25548" y="30094"/>
                  </a:cubicBezTo>
                  <a:lnTo>
                    <a:pt x="16049" y="30094"/>
                  </a:lnTo>
                  <a:lnTo>
                    <a:pt x="16049" y="13692"/>
                  </a:lnTo>
                  <a:lnTo>
                    <a:pt x="26584" y="13692"/>
                  </a:lnTo>
                  <a:cubicBezTo>
                    <a:pt x="28027" y="13692"/>
                    <a:pt x="29502" y="13794"/>
                    <a:pt x="31023" y="13998"/>
                  </a:cubicBezTo>
                  <a:cubicBezTo>
                    <a:pt x="32537" y="14202"/>
                    <a:pt x="33879" y="14594"/>
                    <a:pt x="35055" y="15166"/>
                  </a:cubicBezTo>
                  <a:cubicBezTo>
                    <a:pt x="36216" y="15747"/>
                    <a:pt x="37181" y="16578"/>
                    <a:pt x="37942" y="17661"/>
                  </a:cubicBezTo>
                  <a:cubicBezTo>
                    <a:pt x="38703" y="18751"/>
                    <a:pt x="39079" y="20210"/>
                    <a:pt x="39079" y="22046"/>
                  </a:cubicBezTo>
                  <a:cubicBezTo>
                    <a:pt x="39079" y="24014"/>
                    <a:pt x="38648" y="25544"/>
                    <a:pt x="37785" y="26626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30DD804F-8CB0-8FC9-48E0-819E53716F4E}"/>
                </a:ext>
              </a:extLst>
            </p:cNvPr>
            <p:cNvSpPr/>
            <p:nvPr/>
          </p:nvSpPr>
          <p:spPr>
            <a:xfrm rot="7525294" flipV="1">
              <a:off x="22452790" y="13243930"/>
              <a:ext cx="30223" cy="17178"/>
            </a:xfrm>
            <a:custGeom>
              <a:avLst/>
              <a:gdLst>
                <a:gd name="connsiteX0" fmla="*/ 12199 w 30223"/>
                <a:gd name="connsiteY0" fmla="*/ 207 h 17178"/>
                <a:gd name="connsiteX1" fmla="*/ 30201 w 30223"/>
                <a:gd name="connsiteY1" fmla="*/ 207 h 17178"/>
                <a:gd name="connsiteX2" fmla="*/ 22295 w 30223"/>
                <a:gd name="connsiteY2" fmla="*/ 11322 h 17178"/>
                <a:gd name="connsiteX3" fmla="*/ -22 w 30223"/>
                <a:gd name="connsiteY3" fmla="*/ 17386 h 17178"/>
                <a:gd name="connsiteX4" fmla="*/ 12199 w 30223"/>
                <a:gd name="connsiteY4" fmla="*/ 207 h 1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23" h="17178">
                  <a:moveTo>
                    <a:pt x="12199" y="207"/>
                  </a:moveTo>
                  <a:lnTo>
                    <a:pt x="30201" y="207"/>
                  </a:lnTo>
                  <a:lnTo>
                    <a:pt x="22295" y="11322"/>
                  </a:lnTo>
                  <a:lnTo>
                    <a:pt x="-22" y="17386"/>
                  </a:lnTo>
                  <a:lnTo>
                    <a:pt x="12199" y="20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67EC0401-8258-B6C0-8DAF-86F07B711AE9}"/>
                </a:ext>
              </a:extLst>
            </p:cNvPr>
            <p:cNvSpPr/>
            <p:nvPr/>
          </p:nvSpPr>
          <p:spPr>
            <a:xfrm>
              <a:off x="22437997" y="13265161"/>
              <a:ext cx="51543" cy="72133"/>
            </a:xfrm>
            <a:custGeom>
              <a:avLst/>
              <a:gdLst>
                <a:gd name="connsiteX0" fmla="*/ 16096 w 51543"/>
                <a:gd name="connsiteY0" fmla="*/ 43028 h 72133"/>
                <a:gd name="connsiteX1" fmla="*/ 47802 w 51543"/>
                <a:gd name="connsiteY1" fmla="*/ 43028 h 72133"/>
                <a:gd name="connsiteX2" fmla="*/ 47802 w 51543"/>
                <a:gd name="connsiteY2" fmla="*/ 28360 h 72133"/>
                <a:gd name="connsiteX3" fmla="*/ 16096 w 51543"/>
                <a:gd name="connsiteY3" fmla="*/ 28360 h 72133"/>
                <a:gd name="connsiteX4" fmla="*/ 16096 w 51543"/>
                <a:gd name="connsiteY4" fmla="*/ 14908 h 72133"/>
                <a:gd name="connsiteX5" fmla="*/ 49661 w 51543"/>
                <a:gd name="connsiteY5" fmla="*/ 14908 h 72133"/>
                <a:gd name="connsiteX6" fmla="*/ 49661 w 51543"/>
                <a:gd name="connsiteY6" fmla="*/ 239 h 72133"/>
                <a:gd name="connsiteX7" fmla="*/ -23 w 51543"/>
                <a:gd name="connsiteY7" fmla="*/ 239 h 72133"/>
                <a:gd name="connsiteX8" fmla="*/ -23 w 51543"/>
                <a:gd name="connsiteY8" fmla="*/ 72373 h 72133"/>
                <a:gd name="connsiteX9" fmla="*/ 51520 w 51543"/>
                <a:gd name="connsiteY9" fmla="*/ 72373 h 72133"/>
                <a:gd name="connsiteX10" fmla="*/ 51520 w 51543"/>
                <a:gd name="connsiteY10" fmla="*/ 57697 h 72133"/>
                <a:gd name="connsiteX11" fmla="*/ 16096 w 51543"/>
                <a:gd name="connsiteY11" fmla="*/ 57697 h 72133"/>
                <a:gd name="connsiteX12" fmla="*/ 16096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096" y="43028"/>
                  </a:moveTo>
                  <a:lnTo>
                    <a:pt x="47802" y="43028"/>
                  </a:lnTo>
                  <a:lnTo>
                    <a:pt x="47802" y="28360"/>
                  </a:lnTo>
                  <a:lnTo>
                    <a:pt x="16096" y="28360"/>
                  </a:lnTo>
                  <a:lnTo>
                    <a:pt x="16096" y="14908"/>
                  </a:lnTo>
                  <a:lnTo>
                    <a:pt x="49661" y="14908"/>
                  </a:lnTo>
                  <a:lnTo>
                    <a:pt x="49661" y="239"/>
                  </a:lnTo>
                  <a:lnTo>
                    <a:pt x="-23" y="239"/>
                  </a:lnTo>
                  <a:lnTo>
                    <a:pt x="-23" y="72373"/>
                  </a:lnTo>
                  <a:lnTo>
                    <a:pt x="51520" y="72373"/>
                  </a:lnTo>
                  <a:lnTo>
                    <a:pt x="51520" y="57697"/>
                  </a:lnTo>
                  <a:lnTo>
                    <a:pt x="16096" y="57697"/>
                  </a:lnTo>
                  <a:lnTo>
                    <a:pt x="16096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AD1FDCE5-547F-EDF5-AA22-D1C8F2BFDD34}"/>
                </a:ext>
              </a:extLst>
            </p:cNvPr>
            <p:cNvSpPr/>
            <p:nvPr/>
          </p:nvSpPr>
          <p:spPr>
            <a:xfrm>
              <a:off x="22549249" y="13263325"/>
              <a:ext cx="52774" cy="75804"/>
            </a:xfrm>
            <a:custGeom>
              <a:avLst/>
              <a:gdLst>
                <a:gd name="connsiteX0" fmla="*/ 44074 w 52774"/>
                <a:gd name="connsiteY0" fmla="*/ 36204 h 75804"/>
                <a:gd name="connsiteX1" fmla="*/ 35955 w 52774"/>
                <a:gd name="connsiteY1" fmla="*/ 32737 h 75804"/>
                <a:gd name="connsiteX2" fmla="*/ 27852 w 52774"/>
                <a:gd name="connsiteY2" fmla="*/ 30297 h 75804"/>
                <a:gd name="connsiteX3" fmla="*/ 21609 w 52774"/>
                <a:gd name="connsiteY3" fmla="*/ 27340 h 75804"/>
                <a:gd name="connsiteX4" fmla="*/ 19130 w 52774"/>
                <a:gd name="connsiteY4" fmla="*/ 22344 h 75804"/>
                <a:gd name="connsiteX5" fmla="*/ 20157 w 52774"/>
                <a:gd name="connsiteY5" fmla="*/ 18884 h 75804"/>
                <a:gd name="connsiteX6" fmla="*/ 22848 w 52774"/>
                <a:gd name="connsiteY6" fmla="*/ 16586 h 75804"/>
                <a:gd name="connsiteX7" fmla="*/ 26362 w 52774"/>
                <a:gd name="connsiteY7" fmla="*/ 15315 h 75804"/>
                <a:gd name="connsiteX8" fmla="*/ 29970 w 52774"/>
                <a:gd name="connsiteY8" fmla="*/ 14908 h 75804"/>
                <a:gd name="connsiteX9" fmla="*/ 36324 w 52774"/>
                <a:gd name="connsiteY9" fmla="*/ 16084 h 75804"/>
                <a:gd name="connsiteX10" fmla="*/ 41642 w 52774"/>
                <a:gd name="connsiteY10" fmla="*/ 19700 h 75804"/>
                <a:gd name="connsiteX11" fmla="*/ 52694 w 52774"/>
                <a:gd name="connsiteY11" fmla="*/ 7777 h 75804"/>
                <a:gd name="connsiteX12" fmla="*/ 42262 w 52774"/>
                <a:gd name="connsiteY12" fmla="*/ 1965 h 75804"/>
                <a:gd name="connsiteX13" fmla="*/ 30284 w 52774"/>
                <a:gd name="connsiteY13" fmla="*/ 239 h 75804"/>
                <a:gd name="connsiteX14" fmla="*/ 19844 w 52774"/>
                <a:gd name="connsiteY14" fmla="*/ 1714 h 75804"/>
                <a:gd name="connsiteX15" fmla="*/ 10917 w 52774"/>
                <a:gd name="connsiteY15" fmla="*/ 6146 h 75804"/>
                <a:gd name="connsiteX16" fmla="*/ 4713 w 52774"/>
                <a:gd name="connsiteY16" fmla="*/ 13480 h 75804"/>
                <a:gd name="connsiteX17" fmla="*/ 2391 w 52774"/>
                <a:gd name="connsiteY17" fmla="*/ 23669 h 75804"/>
                <a:gd name="connsiteX18" fmla="*/ 4924 w 52774"/>
                <a:gd name="connsiteY18" fmla="*/ 33349 h 75804"/>
                <a:gd name="connsiteX19" fmla="*/ 11278 w 52774"/>
                <a:gd name="connsiteY19" fmla="*/ 39255 h 75804"/>
                <a:gd name="connsiteX20" fmla="*/ 19538 w 52774"/>
                <a:gd name="connsiteY20" fmla="*/ 42824 h 75804"/>
                <a:gd name="connsiteX21" fmla="*/ 27797 w 52774"/>
                <a:gd name="connsiteY21" fmla="*/ 45476 h 75804"/>
                <a:gd name="connsiteX22" fmla="*/ 34159 w 52774"/>
                <a:gd name="connsiteY22" fmla="*/ 48684 h 75804"/>
                <a:gd name="connsiteX23" fmla="*/ 36677 w 52774"/>
                <a:gd name="connsiteY23" fmla="*/ 53830 h 75804"/>
                <a:gd name="connsiteX24" fmla="*/ 35704 w 52774"/>
                <a:gd name="connsiteY24" fmla="*/ 57195 h 75804"/>
                <a:gd name="connsiteX25" fmla="*/ 33124 w 52774"/>
                <a:gd name="connsiteY25" fmla="*/ 59532 h 75804"/>
                <a:gd name="connsiteX26" fmla="*/ 29507 w 52774"/>
                <a:gd name="connsiteY26" fmla="*/ 60913 h 75804"/>
                <a:gd name="connsiteX27" fmla="*/ 25531 w 52774"/>
                <a:gd name="connsiteY27" fmla="*/ 61368 h 75804"/>
                <a:gd name="connsiteX28" fmla="*/ 17734 w 52774"/>
                <a:gd name="connsiteY28" fmla="*/ 59587 h 75804"/>
                <a:gd name="connsiteX29" fmla="*/ 11482 w 52774"/>
                <a:gd name="connsiteY29" fmla="*/ 54543 h 75804"/>
                <a:gd name="connsiteX30" fmla="*/ 22 w 52774"/>
                <a:gd name="connsiteY30" fmla="*/ 66976 h 75804"/>
                <a:gd name="connsiteX31" fmla="*/ 11380 w 52774"/>
                <a:gd name="connsiteY31" fmla="*/ 73903 h 75804"/>
                <a:gd name="connsiteX32" fmla="*/ 24597 w 52774"/>
                <a:gd name="connsiteY32" fmla="*/ 76044 h 75804"/>
                <a:gd name="connsiteX33" fmla="*/ 35398 w 52774"/>
                <a:gd name="connsiteY33" fmla="*/ 74616 h 75804"/>
                <a:gd name="connsiteX34" fmla="*/ 44380 w 52774"/>
                <a:gd name="connsiteY34" fmla="*/ 70232 h 75804"/>
                <a:gd name="connsiteX35" fmla="*/ 50522 w 52774"/>
                <a:gd name="connsiteY35" fmla="*/ 62795 h 75804"/>
                <a:gd name="connsiteX36" fmla="*/ 52796 w 52774"/>
                <a:gd name="connsiteY36" fmla="*/ 52300 h 75804"/>
                <a:gd name="connsiteX37" fmla="*/ 50326 w 52774"/>
                <a:gd name="connsiteY37" fmla="*/ 42213 h 75804"/>
                <a:gd name="connsiteX38" fmla="*/ 44074 w 52774"/>
                <a:gd name="connsiteY38" fmla="*/ 36204 h 7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2774" h="75804">
                  <a:moveTo>
                    <a:pt x="44074" y="36204"/>
                  </a:moveTo>
                  <a:cubicBezTo>
                    <a:pt x="41556" y="34706"/>
                    <a:pt x="38850" y="33553"/>
                    <a:pt x="35955" y="32737"/>
                  </a:cubicBezTo>
                  <a:cubicBezTo>
                    <a:pt x="33077" y="31921"/>
                    <a:pt x="30370" y="31105"/>
                    <a:pt x="27852" y="30297"/>
                  </a:cubicBezTo>
                  <a:cubicBezTo>
                    <a:pt x="25342" y="29482"/>
                    <a:pt x="23248" y="28493"/>
                    <a:pt x="21609" y="27340"/>
                  </a:cubicBezTo>
                  <a:cubicBezTo>
                    <a:pt x="19946" y="26187"/>
                    <a:pt x="19130" y="24524"/>
                    <a:pt x="19130" y="22344"/>
                  </a:cubicBezTo>
                  <a:cubicBezTo>
                    <a:pt x="19130" y="20987"/>
                    <a:pt x="19475" y="19834"/>
                    <a:pt x="20157" y="18884"/>
                  </a:cubicBezTo>
                  <a:cubicBezTo>
                    <a:pt x="20848" y="17927"/>
                    <a:pt x="21750" y="17167"/>
                    <a:pt x="22848" y="16586"/>
                  </a:cubicBezTo>
                  <a:cubicBezTo>
                    <a:pt x="23946" y="16014"/>
                    <a:pt x="25107" y="15590"/>
                    <a:pt x="26362" y="15315"/>
                  </a:cubicBezTo>
                  <a:cubicBezTo>
                    <a:pt x="27601" y="15049"/>
                    <a:pt x="28794" y="14908"/>
                    <a:pt x="29970" y="14908"/>
                  </a:cubicBezTo>
                  <a:cubicBezTo>
                    <a:pt x="31963" y="14908"/>
                    <a:pt x="34081" y="15300"/>
                    <a:pt x="36324" y="16084"/>
                  </a:cubicBezTo>
                  <a:cubicBezTo>
                    <a:pt x="38559" y="16861"/>
                    <a:pt x="40324" y="18069"/>
                    <a:pt x="41642" y="19700"/>
                  </a:cubicBezTo>
                  <a:lnTo>
                    <a:pt x="52694" y="7777"/>
                  </a:lnTo>
                  <a:cubicBezTo>
                    <a:pt x="49604" y="5063"/>
                    <a:pt x="46113" y="3126"/>
                    <a:pt x="42262" y="1965"/>
                  </a:cubicBezTo>
                  <a:cubicBezTo>
                    <a:pt x="38410" y="812"/>
                    <a:pt x="34410" y="239"/>
                    <a:pt x="30284" y="239"/>
                  </a:cubicBezTo>
                  <a:cubicBezTo>
                    <a:pt x="26699" y="239"/>
                    <a:pt x="23224" y="733"/>
                    <a:pt x="19844" y="1714"/>
                  </a:cubicBezTo>
                  <a:cubicBezTo>
                    <a:pt x="16471" y="2702"/>
                    <a:pt x="13490" y="4177"/>
                    <a:pt x="10917" y="6146"/>
                  </a:cubicBezTo>
                  <a:cubicBezTo>
                    <a:pt x="8336" y="8115"/>
                    <a:pt x="6266" y="10562"/>
                    <a:pt x="4713" y="13480"/>
                  </a:cubicBezTo>
                  <a:cubicBezTo>
                    <a:pt x="3159" y="16406"/>
                    <a:pt x="2391" y="19802"/>
                    <a:pt x="2391" y="23669"/>
                  </a:cubicBezTo>
                  <a:cubicBezTo>
                    <a:pt x="2391" y="27678"/>
                    <a:pt x="3238" y="30909"/>
                    <a:pt x="4924" y="33349"/>
                  </a:cubicBezTo>
                  <a:cubicBezTo>
                    <a:pt x="6611" y="35796"/>
                    <a:pt x="8729" y="37765"/>
                    <a:pt x="11278" y="39255"/>
                  </a:cubicBezTo>
                  <a:cubicBezTo>
                    <a:pt x="13827" y="40754"/>
                    <a:pt x="16573" y="41946"/>
                    <a:pt x="19538" y="42824"/>
                  </a:cubicBezTo>
                  <a:cubicBezTo>
                    <a:pt x="22503" y="43711"/>
                    <a:pt x="25248" y="44597"/>
                    <a:pt x="27797" y="45476"/>
                  </a:cubicBezTo>
                  <a:cubicBezTo>
                    <a:pt x="30347" y="46354"/>
                    <a:pt x="32457" y="47429"/>
                    <a:pt x="34159" y="48684"/>
                  </a:cubicBezTo>
                  <a:cubicBezTo>
                    <a:pt x="35838" y="49939"/>
                    <a:pt x="36677" y="51657"/>
                    <a:pt x="36677" y="53830"/>
                  </a:cubicBezTo>
                  <a:cubicBezTo>
                    <a:pt x="36677" y="55124"/>
                    <a:pt x="36347" y="56238"/>
                    <a:pt x="35704" y="57195"/>
                  </a:cubicBezTo>
                  <a:cubicBezTo>
                    <a:pt x="35053" y="58144"/>
                    <a:pt x="34190" y="58920"/>
                    <a:pt x="33124" y="59532"/>
                  </a:cubicBezTo>
                  <a:cubicBezTo>
                    <a:pt x="32057" y="60144"/>
                    <a:pt x="30849" y="60607"/>
                    <a:pt x="29507" y="60913"/>
                  </a:cubicBezTo>
                  <a:cubicBezTo>
                    <a:pt x="28174" y="61219"/>
                    <a:pt x="26841" y="61368"/>
                    <a:pt x="25531" y="61368"/>
                  </a:cubicBezTo>
                  <a:cubicBezTo>
                    <a:pt x="22848" y="61368"/>
                    <a:pt x="20244" y="60772"/>
                    <a:pt x="17734" y="59587"/>
                  </a:cubicBezTo>
                  <a:cubicBezTo>
                    <a:pt x="15216" y="58395"/>
                    <a:pt x="13129" y="56716"/>
                    <a:pt x="11482" y="54543"/>
                  </a:cubicBezTo>
                  <a:lnTo>
                    <a:pt x="22" y="66976"/>
                  </a:lnTo>
                  <a:cubicBezTo>
                    <a:pt x="3520" y="70169"/>
                    <a:pt x="7317" y="72475"/>
                    <a:pt x="11380" y="73903"/>
                  </a:cubicBezTo>
                  <a:cubicBezTo>
                    <a:pt x="15443" y="75330"/>
                    <a:pt x="19844" y="76044"/>
                    <a:pt x="24597" y="76044"/>
                  </a:cubicBezTo>
                  <a:cubicBezTo>
                    <a:pt x="28386" y="76044"/>
                    <a:pt x="31978" y="75565"/>
                    <a:pt x="35398" y="74616"/>
                  </a:cubicBezTo>
                  <a:cubicBezTo>
                    <a:pt x="38795" y="73667"/>
                    <a:pt x="41799" y="72200"/>
                    <a:pt x="44380" y="70232"/>
                  </a:cubicBezTo>
                  <a:cubicBezTo>
                    <a:pt x="46961" y="68263"/>
                    <a:pt x="49016" y="65784"/>
                    <a:pt x="50522" y="62795"/>
                  </a:cubicBezTo>
                  <a:cubicBezTo>
                    <a:pt x="52036" y="59807"/>
                    <a:pt x="52796" y="56308"/>
                    <a:pt x="52796" y="52300"/>
                  </a:cubicBezTo>
                  <a:cubicBezTo>
                    <a:pt x="52796" y="48088"/>
                    <a:pt x="51965" y="44731"/>
                    <a:pt x="50326" y="42213"/>
                  </a:cubicBezTo>
                  <a:cubicBezTo>
                    <a:pt x="48663" y="39703"/>
                    <a:pt x="46584" y="37694"/>
                    <a:pt x="44074" y="36204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8FB3B3F3-F111-1BDB-2B3A-91511D53DFC2}"/>
                </a:ext>
              </a:extLst>
            </p:cNvPr>
            <p:cNvSpPr/>
            <p:nvPr/>
          </p:nvSpPr>
          <p:spPr>
            <a:xfrm>
              <a:off x="22666894" y="13265161"/>
              <a:ext cx="51543" cy="72133"/>
            </a:xfrm>
            <a:custGeom>
              <a:avLst/>
              <a:gdLst>
                <a:gd name="connsiteX0" fmla="*/ 16181 w 51543"/>
                <a:gd name="connsiteY0" fmla="*/ 43028 h 72133"/>
                <a:gd name="connsiteX1" fmla="*/ 47894 w 51543"/>
                <a:gd name="connsiteY1" fmla="*/ 43028 h 72133"/>
                <a:gd name="connsiteX2" fmla="*/ 47894 w 51543"/>
                <a:gd name="connsiteY2" fmla="*/ 28360 h 72133"/>
                <a:gd name="connsiteX3" fmla="*/ 16181 w 51543"/>
                <a:gd name="connsiteY3" fmla="*/ 28360 h 72133"/>
                <a:gd name="connsiteX4" fmla="*/ 16181 w 51543"/>
                <a:gd name="connsiteY4" fmla="*/ 14908 h 72133"/>
                <a:gd name="connsiteX5" fmla="*/ 49753 w 51543"/>
                <a:gd name="connsiteY5" fmla="*/ 14908 h 72133"/>
                <a:gd name="connsiteX6" fmla="*/ 49753 w 51543"/>
                <a:gd name="connsiteY6" fmla="*/ 239 h 72133"/>
                <a:gd name="connsiteX7" fmla="*/ 69 w 51543"/>
                <a:gd name="connsiteY7" fmla="*/ 239 h 72133"/>
                <a:gd name="connsiteX8" fmla="*/ 69 w 51543"/>
                <a:gd name="connsiteY8" fmla="*/ 72373 h 72133"/>
                <a:gd name="connsiteX9" fmla="*/ 51612 w 51543"/>
                <a:gd name="connsiteY9" fmla="*/ 72373 h 72133"/>
                <a:gd name="connsiteX10" fmla="*/ 51612 w 51543"/>
                <a:gd name="connsiteY10" fmla="*/ 57697 h 72133"/>
                <a:gd name="connsiteX11" fmla="*/ 16181 w 51543"/>
                <a:gd name="connsiteY11" fmla="*/ 57697 h 72133"/>
                <a:gd name="connsiteX12" fmla="*/ 16181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181" y="43028"/>
                  </a:moveTo>
                  <a:lnTo>
                    <a:pt x="47894" y="43028"/>
                  </a:lnTo>
                  <a:lnTo>
                    <a:pt x="47894" y="28360"/>
                  </a:lnTo>
                  <a:lnTo>
                    <a:pt x="16181" y="28360"/>
                  </a:lnTo>
                  <a:lnTo>
                    <a:pt x="16181" y="14908"/>
                  </a:lnTo>
                  <a:lnTo>
                    <a:pt x="49753" y="14908"/>
                  </a:lnTo>
                  <a:lnTo>
                    <a:pt x="49753" y="239"/>
                  </a:lnTo>
                  <a:lnTo>
                    <a:pt x="69" y="239"/>
                  </a:lnTo>
                  <a:lnTo>
                    <a:pt x="69" y="72373"/>
                  </a:lnTo>
                  <a:lnTo>
                    <a:pt x="51612" y="72373"/>
                  </a:lnTo>
                  <a:lnTo>
                    <a:pt x="51612" y="57697"/>
                  </a:lnTo>
                  <a:lnTo>
                    <a:pt x="16181" y="57697"/>
                  </a:lnTo>
                  <a:lnTo>
                    <a:pt x="16181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FEEC3AF-71E7-9E38-1CC1-14AC59F8D27F}"/>
                </a:ext>
              </a:extLst>
            </p:cNvPr>
            <p:cNvSpPr/>
            <p:nvPr/>
          </p:nvSpPr>
          <p:spPr>
            <a:xfrm>
              <a:off x="22776075" y="13265161"/>
              <a:ext cx="76738" cy="72133"/>
            </a:xfrm>
            <a:custGeom>
              <a:avLst/>
              <a:gdLst>
                <a:gd name="connsiteX0" fmla="*/ 31722 w 76738"/>
                <a:gd name="connsiteY0" fmla="*/ 239 h 72133"/>
                <a:gd name="connsiteX1" fmla="*/ 118 w 76738"/>
                <a:gd name="connsiteY1" fmla="*/ 72373 h 72133"/>
                <a:gd name="connsiteX2" fmla="*/ 17877 w 76738"/>
                <a:gd name="connsiteY2" fmla="*/ 72373 h 72133"/>
                <a:gd name="connsiteX3" fmla="*/ 23972 w 76738"/>
                <a:gd name="connsiteY3" fmla="*/ 57093 h 72133"/>
                <a:gd name="connsiteX4" fmla="*/ 52383 w 76738"/>
                <a:gd name="connsiteY4" fmla="*/ 57093 h 72133"/>
                <a:gd name="connsiteX5" fmla="*/ 58682 w 76738"/>
                <a:gd name="connsiteY5" fmla="*/ 72373 h 72133"/>
                <a:gd name="connsiteX6" fmla="*/ 76856 w 76738"/>
                <a:gd name="connsiteY6" fmla="*/ 72373 h 72133"/>
                <a:gd name="connsiteX7" fmla="*/ 45049 w 76738"/>
                <a:gd name="connsiteY7" fmla="*/ 239 h 72133"/>
                <a:gd name="connsiteX8" fmla="*/ 31722 w 76738"/>
                <a:gd name="connsiteY8" fmla="*/ 239 h 72133"/>
                <a:gd name="connsiteX9" fmla="*/ 29031 w 76738"/>
                <a:gd name="connsiteY9" fmla="*/ 43648 h 72133"/>
                <a:gd name="connsiteX10" fmla="*/ 37911 w 76738"/>
                <a:gd name="connsiteY10" fmla="*/ 21222 h 72133"/>
                <a:gd name="connsiteX11" fmla="*/ 46908 w 76738"/>
                <a:gd name="connsiteY11" fmla="*/ 43648 h 72133"/>
                <a:gd name="connsiteX12" fmla="*/ 29031 w 76738"/>
                <a:gd name="connsiteY12" fmla="*/ 4364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738" h="72133">
                  <a:moveTo>
                    <a:pt x="31722" y="239"/>
                  </a:moveTo>
                  <a:lnTo>
                    <a:pt x="118" y="72373"/>
                  </a:lnTo>
                  <a:lnTo>
                    <a:pt x="17877" y="72373"/>
                  </a:lnTo>
                  <a:lnTo>
                    <a:pt x="23972" y="57093"/>
                  </a:lnTo>
                  <a:lnTo>
                    <a:pt x="52383" y="57093"/>
                  </a:lnTo>
                  <a:lnTo>
                    <a:pt x="58682" y="72373"/>
                  </a:lnTo>
                  <a:lnTo>
                    <a:pt x="76856" y="72373"/>
                  </a:lnTo>
                  <a:lnTo>
                    <a:pt x="45049" y="239"/>
                  </a:lnTo>
                  <a:lnTo>
                    <a:pt x="31722" y="239"/>
                  </a:lnTo>
                  <a:close/>
                  <a:moveTo>
                    <a:pt x="29031" y="43648"/>
                  </a:moveTo>
                  <a:lnTo>
                    <a:pt x="37911" y="21222"/>
                  </a:lnTo>
                  <a:lnTo>
                    <a:pt x="46908" y="43648"/>
                  </a:lnTo>
                  <a:lnTo>
                    <a:pt x="29031" y="4364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F5A3CA38-52A8-752C-D207-362E733CADD0}"/>
                </a:ext>
              </a:extLst>
            </p:cNvPr>
            <p:cNvSpPr/>
            <p:nvPr/>
          </p:nvSpPr>
          <p:spPr>
            <a:xfrm>
              <a:off x="22912420" y="13265161"/>
              <a:ext cx="61654" cy="73969"/>
            </a:xfrm>
            <a:custGeom>
              <a:avLst/>
              <a:gdLst>
                <a:gd name="connsiteX0" fmla="*/ 45713 w 61654"/>
                <a:gd name="connsiteY0" fmla="*/ 43947 h 73969"/>
                <a:gd name="connsiteX1" fmla="*/ 44622 w 61654"/>
                <a:gd name="connsiteY1" fmla="*/ 50159 h 73969"/>
                <a:gd name="connsiteX2" fmla="*/ 41587 w 61654"/>
                <a:gd name="connsiteY2" fmla="*/ 55101 h 73969"/>
                <a:gd name="connsiteX3" fmla="*/ 36935 w 61654"/>
                <a:gd name="connsiteY3" fmla="*/ 58364 h 73969"/>
                <a:gd name="connsiteX4" fmla="*/ 31052 w 61654"/>
                <a:gd name="connsiteY4" fmla="*/ 59533 h 73969"/>
                <a:gd name="connsiteX5" fmla="*/ 25114 w 61654"/>
                <a:gd name="connsiteY5" fmla="*/ 58364 h 73969"/>
                <a:gd name="connsiteX6" fmla="*/ 20416 w 61654"/>
                <a:gd name="connsiteY6" fmla="*/ 55101 h 73969"/>
                <a:gd name="connsiteX7" fmla="*/ 17356 w 61654"/>
                <a:gd name="connsiteY7" fmla="*/ 50159 h 73969"/>
                <a:gd name="connsiteX8" fmla="*/ 16282 w 61654"/>
                <a:gd name="connsiteY8" fmla="*/ 43947 h 73969"/>
                <a:gd name="connsiteX9" fmla="*/ 16282 w 61654"/>
                <a:gd name="connsiteY9" fmla="*/ 240 h 73969"/>
                <a:gd name="connsiteX10" fmla="*/ 170 w 61654"/>
                <a:gd name="connsiteY10" fmla="*/ 240 h 73969"/>
                <a:gd name="connsiteX11" fmla="*/ 170 w 61654"/>
                <a:gd name="connsiteY11" fmla="*/ 44559 h 73969"/>
                <a:gd name="connsiteX12" fmla="*/ 2131 w 61654"/>
                <a:gd name="connsiteY12" fmla="*/ 56380 h 73969"/>
                <a:gd name="connsiteX13" fmla="*/ 7975 w 61654"/>
                <a:gd name="connsiteY13" fmla="*/ 65753 h 73969"/>
                <a:gd name="connsiteX14" fmla="*/ 17623 w 61654"/>
                <a:gd name="connsiteY14" fmla="*/ 71966 h 73969"/>
                <a:gd name="connsiteX15" fmla="*/ 31052 w 61654"/>
                <a:gd name="connsiteY15" fmla="*/ 74209 h 73969"/>
                <a:gd name="connsiteX16" fmla="*/ 44379 w 61654"/>
                <a:gd name="connsiteY16" fmla="*/ 71966 h 73969"/>
                <a:gd name="connsiteX17" fmla="*/ 54027 w 61654"/>
                <a:gd name="connsiteY17" fmla="*/ 65753 h 73969"/>
                <a:gd name="connsiteX18" fmla="*/ 59871 w 61654"/>
                <a:gd name="connsiteY18" fmla="*/ 56380 h 73969"/>
                <a:gd name="connsiteX19" fmla="*/ 61824 w 61654"/>
                <a:gd name="connsiteY19" fmla="*/ 44559 h 73969"/>
                <a:gd name="connsiteX20" fmla="*/ 61824 w 61654"/>
                <a:gd name="connsiteY20" fmla="*/ 240 h 73969"/>
                <a:gd name="connsiteX21" fmla="*/ 45713 w 61654"/>
                <a:gd name="connsiteY21" fmla="*/ 240 h 73969"/>
                <a:gd name="connsiteX22" fmla="*/ 45713 w 61654"/>
                <a:gd name="connsiteY22" fmla="*/ 43947 h 73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1654" h="73969">
                  <a:moveTo>
                    <a:pt x="45713" y="43947"/>
                  </a:moveTo>
                  <a:cubicBezTo>
                    <a:pt x="45713" y="46190"/>
                    <a:pt x="45360" y="48261"/>
                    <a:pt x="44622" y="50159"/>
                  </a:cubicBezTo>
                  <a:cubicBezTo>
                    <a:pt x="43909" y="52065"/>
                    <a:pt x="42897" y="53713"/>
                    <a:pt x="41587" y="55101"/>
                  </a:cubicBezTo>
                  <a:cubicBezTo>
                    <a:pt x="40277" y="56497"/>
                    <a:pt x="38731" y="57580"/>
                    <a:pt x="36935" y="58364"/>
                  </a:cubicBezTo>
                  <a:cubicBezTo>
                    <a:pt x="35155" y="59148"/>
                    <a:pt x="33186" y="59533"/>
                    <a:pt x="31052" y="59533"/>
                  </a:cubicBezTo>
                  <a:cubicBezTo>
                    <a:pt x="28919" y="59533"/>
                    <a:pt x="26926" y="59148"/>
                    <a:pt x="25114" y="58364"/>
                  </a:cubicBezTo>
                  <a:cubicBezTo>
                    <a:pt x="23287" y="57580"/>
                    <a:pt x="21718" y="56497"/>
                    <a:pt x="20416" y="55101"/>
                  </a:cubicBezTo>
                  <a:cubicBezTo>
                    <a:pt x="19098" y="53713"/>
                    <a:pt x="18086" y="52065"/>
                    <a:pt x="17356" y="50159"/>
                  </a:cubicBezTo>
                  <a:cubicBezTo>
                    <a:pt x="16643" y="48261"/>
                    <a:pt x="16282" y="46190"/>
                    <a:pt x="16282" y="43947"/>
                  </a:cubicBezTo>
                  <a:lnTo>
                    <a:pt x="16282" y="240"/>
                  </a:lnTo>
                  <a:lnTo>
                    <a:pt x="170" y="240"/>
                  </a:lnTo>
                  <a:lnTo>
                    <a:pt x="170" y="44559"/>
                  </a:lnTo>
                  <a:cubicBezTo>
                    <a:pt x="170" y="48841"/>
                    <a:pt x="821" y="52779"/>
                    <a:pt x="2131" y="56380"/>
                  </a:cubicBezTo>
                  <a:cubicBezTo>
                    <a:pt x="3441" y="59980"/>
                    <a:pt x="5386" y="63102"/>
                    <a:pt x="7975" y="65753"/>
                  </a:cubicBezTo>
                  <a:cubicBezTo>
                    <a:pt x="10548" y="68397"/>
                    <a:pt x="13756" y="70475"/>
                    <a:pt x="17623" y="71966"/>
                  </a:cubicBezTo>
                  <a:cubicBezTo>
                    <a:pt x="21482" y="73456"/>
                    <a:pt x="25954" y="74209"/>
                    <a:pt x="31052" y="74209"/>
                  </a:cubicBezTo>
                  <a:cubicBezTo>
                    <a:pt x="36072" y="74209"/>
                    <a:pt x="40512" y="73456"/>
                    <a:pt x="44379" y="71966"/>
                  </a:cubicBezTo>
                  <a:cubicBezTo>
                    <a:pt x="48231" y="70475"/>
                    <a:pt x="51447" y="68397"/>
                    <a:pt x="54027" y="65753"/>
                  </a:cubicBezTo>
                  <a:cubicBezTo>
                    <a:pt x="56616" y="63102"/>
                    <a:pt x="58553" y="59980"/>
                    <a:pt x="59871" y="56380"/>
                  </a:cubicBezTo>
                  <a:cubicBezTo>
                    <a:pt x="61173" y="52779"/>
                    <a:pt x="61824" y="48841"/>
                    <a:pt x="61824" y="44559"/>
                  </a:cubicBezTo>
                  <a:lnTo>
                    <a:pt x="61824" y="240"/>
                  </a:lnTo>
                  <a:lnTo>
                    <a:pt x="45713" y="240"/>
                  </a:lnTo>
                  <a:lnTo>
                    <a:pt x="45713" y="4394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</p:grpSp>
    </p:spTree>
    <p:extLst>
      <p:ext uri="{BB962C8B-B14F-4D97-AF65-F5344CB8AC3E}">
        <p14:creationId xmlns:p14="http://schemas.microsoft.com/office/powerpoint/2010/main" val="2758294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1" r:id="rId1"/>
    <p:sldLayoutId id="2147484172" r:id="rId2"/>
    <p:sldLayoutId id="2147484173" r:id="rId3"/>
    <p:sldLayoutId id="2147484174" r:id="rId4"/>
    <p:sldLayoutId id="2147484175" r:id="rId5"/>
    <p:sldLayoutId id="2147484176" r:id="rId6"/>
    <p:sldLayoutId id="2147484177" r:id="rId7"/>
    <p:sldLayoutId id="2147484201" r:id="rId8"/>
    <p:sldLayoutId id="2147484179" r:id="rId9"/>
    <p:sldLayoutId id="2147484180" r:id="rId10"/>
    <p:sldLayoutId id="2147484181" r:id="rId11"/>
    <p:sldLayoutId id="2147484182" r:id="rId12"/>
    <p:sldLayoutId id="2147484183" r:id="rId13"/>
    <p:sldLayoutId id="2147484184" r:id="rId14"/>
    <p:sldLayoutId id="2147484185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342900" rtl="0" eaLnBrk="1" latinLnBrk="0" hangingPunct="1">
        <a:lnSpc>
          <a:spcPct val="90000"/>
        </a:lnSpc>
        <a:spcBef>
          <a:spcPct val="0"/>
        </a:spcBef>
        <a:buNone/>
        <a:defRPr sz="33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342900" rtl="0" eaLnBrk="1" latinLnBrk="0" hangingPunct="1">
        <a:lnSpc>
          <a:spcPct val="101000"/>
        </a:lnSpc>
        <a:spcBef>
          <a:spcPts val="0"/>
        </a:spcBef>
        <a:buFont typeface="Arial" panose="020B06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0" algn="l" defTabSz="342900" rtl="0" eaLnBrk="1" latinLnBrk="0" hangingPunct="1">
        <a:lnSpc>
          <a:spcPct val="101000"/>
        </a:lnSpc>
        <a:spcBef>
          <a:spcPts val="0"/>
        </a:spcBef>
        <a:buFont typeface="Arial" panose="020B06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342900" rtl="0" eaLnBrk="1" latinLnBrk="0" hangingPunct="1">
        <a:lnSpc>
          <a:spcPct val="101000"/>
        </a:lnSpc>
        <a:spcBef>
          <a:spcPts val="0"/>
        </a:spcBef>
        <a:buFont typeface="Arial" panose="020B0604020202020204" pitchFamily="34" charset="0"/>
        <a:buNone/>
        <a:defRPr sz="1050" kern="1200">
          <a:solidFill>
            <a:schemeClr val="tx1"/>
          </a:solidFill>
          <a:latin typeface="Avenir LT Std 65 Medium" panose="020B0803020203020204" pitchFamily="34" charset="0"/>
          <a:ea typeface="+mn-ea"/>
          <a:cs typeface="+mn-cs"/>
        </a:defRPr>
      </a:lvl3pPr>
      <a:lvl4pPr marL="514350" indent="0" algn="l" defTabSz="342900" rtl="0" eaLnBrk="1" latinLnBrk="0" hangingPunct="1">
        <a:lnSpc>
          <a:spcPct val="101000"/>
        </a:lnSpc>
        <a:spcBef>
          <a:spcPts val="0"/>
        </a:spcBef>
        <a:buFont typeface="Arial" panose="020B06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342900" rtl="0" eaLnBrk="1" latinLnBrk="0" hangingPunct="1">
        <a:lnSpc>
          <a:spcPct val="101000"/>
        </a:lnSpc>
        <a:spcBef>
          <a:spcPts val="0"/>
        </a:spcBef>
        <a:buFont typeface="Arial" panose="020B06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942975" indent="-85725" algn="l" defTabSz="342900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6pPr>
      <a:lvl7pPr marL="1114425" indent="-85725" algn="l" defTabSz="342900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7pPr>
      <a:lvl8pPr marL="1285875" indent="-85725" algn="l" defTabSz="342900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8pPr>
      <a:lvl9pPr marL="1457325" indent="-85725" algn="l" defTabSz="342900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5pPr>
      <a:lvl6pPr marL="85725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6pPr>
      <a:lvl7pPr marL="102870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7pPr>
      <a:lvl8pPr marL="120015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8pPr>
      <a:lvl9pPr marL="137160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9" pos="302" userDrawn="1">
          <p15:clr>
            <a:srgbClr val="F26B43"/>
          </p15:clr>
        </p15:guide>
        <p15:guide id="10" pos="5458" userDrawn="1">
          <p15:clr>
            <a:srgbClr val="F26B43"/>
          </p15:clr>
        </p15:guide>
        <p15:guide id="11" pos="1920" userDrawn="1">
          <p15:clr>
            <a:srgbClr val="F26B43"/>
          </p15:clr>
        </p15:guide>
        <p15:guide id="12" pos="3840" userDrawn="1">
          <p15:clr>
            <a:srgbClr val="F26B43"/>
          </p15:clr>
        </p15:guide>
        <p15:guide id="13" orient="horz" userDrawn="1">
          <p15:clr>
            <a:srgbClr val="F26B43"/>
          </p15:clr>
        </p15:guide>
        <p15:guide id="14" orient="horz" pos="2998" userDrawn="1">
          <p15:clr>
            <a:srgbClr val="F26B43"/>
          </p15:clr>
        </p15:guide>
        <p15:guide id="15" orient="horz" pos="1080" userDrawn="1">
          <p15:clr>
            <a:srgbClr val="F26B43"/>
          </p15:clr>
        </p15:guide>
        <p15:guide id="16" orient="horz" pos="216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7AD2122-3584-F150-491A-BBC14CB46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163" y="421489"/>
            <a:ext cx="5787367" cy="47205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BAC042-0D66-6EE2-73B6-73F56CB243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63109" y="4879656"/>
            <a:ext cx="715343" cy="8656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563">
                <a:solidFill>
                  <a:schemeClr val="tx1"/>
                </a:solidFill>
                <a:latin typeface="Avenir LT Std 45 Book" panose="020B0502020203020204" pitchFamily="34" charset="0"/>
              </a:defRPr>
            </a:lvl1pPr>
          </a:lstStyle>
          <a:p>
            <a:fld id="{A481A716-EBDC-9A4E-BD90-BEAA470F1B4F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5417CF-A8ED-CA07-33F5-4B1FFD066E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52815" y="4879656"/>
            <a:ext cx="3086100" cy="8656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563">
                <a:solidFill>
                  <a:schemeClr val="tx1"/>
                </a:solidFill>
                <a:latin typeface="Avenir LT Std 45 Book" panose="020B0502020203020204" pitchFamily="34" charset="0"/>
              </a:defRPr>
            </a:lvl1pPr>
          </a:lstStyle>
          <a:p>
            <a:r>
              <a:rPr lang="fr-FR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1D5830-EBA0-B338-BF67-610F15EE1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1162" y="4879656"/>
            <a:ext cx="333340" cy="8656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563" b="1">
                <a:solidFill>
                  <a:schemeClr val="tx1"/>
                </a:solidFill>
                <a:latin typeface="Avenir LT Std 55 Roman" panose="020B0503020203020204" pitchFamily="34" charset="0"/>
              </a:defRPr>
            </a:lvl1pPr>
          </a:lstStyle>
          <a:p>
            <a:fld id="{D742B3B5-001A-49B4-9F0B-784570D91E55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F87410A-E70A-6130-CFE9-CBE053E2C4E6}"/>
              </a:ext>
            </a:extLst>
          </p:cNvPr>
          <p:cNvGrpSpPr>
            <a:grpSpLocks noChangeAspect="1"/>
          </p:cNvGrpSpPr>
          <p:nvPr/>
        </p:nvGrpSpPr>
        <p:grpSpPr>
          <a:xfrm>
            <a:off x="8357156" y="4788530"/>
            <a:ext cx="307787" cy="213645"/>
            <a:chOff x="22274141" y="12769411"/>
            <a:chExt cx="820338" cy="569719"/>
          </a:xfrm>
        </p:grpSpPr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1FA84BA3-D20A-46C7-776D-964E1DE1755D}"/>
                </a:ext>
              </a:extLst>
            </p:cNvPr>
            <p:cNvSpPr/>
            <p:nvPr/>
          </p:nvSpPr>
          <p:spPr>
            <a:xfrm flipV="1">
              <a:off x="22274141" y="12769411"/>
              <a:ext cx="820338" cy="429299"/>
            </a:xfrm>
            <a:custGeom>
              <a:avLst/>
              <a:gdLst>
                <a:gd name="connsiteX0" fmla="*/ 15193 w 820338"/>
                <a:gd name="connsiteY0" fmla="*/ 428714 h 429299"/>
                <a:gd name="connsiteX1" fmla="*/ 446 w 820338"/>
                <a:gd name="connsiteY1" fmla="*/ 415606 h 429299"/>
                <a:gd name="connsiteX2" fmla="*/ 446 w 820338"/>
                <a:gd name="connsiteY2" fmla="*/ 13343 h 429299"/>
                <a:gd name="connsiteX3" fmla="*/ 13555 w 820338"/>
                <a:gd name="connsiteY3" fmla="*/ 234 h 429299"/>
                <a:gd name="connsiteX4" fmla="*/ 731238 w 820338"/>
                <a:gd name="connsiteY4" fmla="*/ 234 h 429299"/>
                <a:gd name="connsiteX5" fmla="*/ 745166 w 820338"/>
                <a:gd name="connsiteY5" fmla="*/ 9246 h 429299"/>
                <a:gd name="connsiteX6" fmla="*/ 819720 w 820338"/>
                <a:gd name="connsiteY6" fmla="*/ 241101 h 429299"/>
                <a:gd name="connsiteX7" fmla="*/ 813165 w 820338"/>
                <a:gd name="connsiteY7" fmla="*/ 258305 h 429299"/>
                <a:gd name="connsiteX8" fmla="*/ 70904 w 820338"/>
                <a:gd name="connsiteY8" fmla="*/ 429533 h 429299"/>
                <a:gd name="connsiteX9" fmla="*/ 15193 w 820338"/>
                <a:gd name="connsiteY9" fmla="*/ 428714 h 42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0338" h="429299">
                  <a:moveTo>
                    <a:pt x="15193" y="428714"/>
                  </a:moveTo>
                  <a:cubicBezTo>
                    <a:pt x="6181" y="428714"/>
                    <a:pt x="446" y="424618"/>
                    <a:pt x="446" y="415606"/>
                  </a:cubicBezTo>
                  <a:lnTo>
                    <a:pt x="446" y="13343"/>
                  </a:lnTo>
                  <a:cubicBezTo>
                    <a:pt x="446" y="5969"/>
                    <a:pt x="5362" y="234"/>
                    <a:pt x="13555" y="234"/>
                  </a:cubicBezTo>
                  <a:lnTo>
                    <a:pt x="731238" y="234"/>
                  </a:lnTo>
                  <a:cubicBezTo>
                    <a:pt x="736973" y="234"/>
                    <a:pt x="742708" y="234"/>
                    <a:pt x="745166" y="9246"/>
                  </a:cubicBezTo>
                  <a:cubicBezTo>
                    <a:pt x="745166" y="9246"/>
                    <a:pt x="818081" y="237004"/>
                    <a:pt x="819720" y="241101"/>
                  </a:cubicBezTo>
                  <a:cubicBezTo>
                    <a:pt x="822177" y="249293"/>
                    <a:pt x="820539" y="253390"/>
                    <a:pt x="813165" y="258305"/>
                  </a:cubicBezTo>
                  <a:cubicBezTo>
                    <a:pt x="579672" y="408232"/>
                    <a:pt x="229843" y="429533"/>
                    <a:pt x="70904" y="429533"/>
                  </a:cubicBezTo>
                  <a:cubicBezTo>
                    <a:pt x="47964" y="429533"/>
                    <a:pt x="29121" y="429533"/>
                    <a:pt x="15193" y="428714"/>
                  </a:cubicBezTo>
                  <a:close/>
                </a:path>
              </a:pathLst>
            </a:custGeom>
            <a:gradFill>
              <a:gsLst>
                <a:gs pos="0">
                  <a:srgbClr val="802266"/>
                </a:gs>
                <a:gs pos="25000">
                  <a:srgbClr val="AC1173"/>
                </a:gs>
                <a:gs pos="81000">
                  <a:srgbClr val="D90E0E"/>
                </a:gs>
                <a:gs pos="100000">
                  <a:srgbClr val="D90E0E"/>
                </a:gs>
              </a:gsLst>
              <a:lin ang="0" scaled="1"/>
            </a:gradFill>
            <a:ln w="817381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BC546EBB-6C43-B91B-D5EB-01EB1A5C9038}"/>
                </a:ext>
              </a:extLst>
            </p:cNvPr>
            <p:cNvSpPr/>
            <p:nvPr/>
          </p:nvSpPr>
          <p:spPr>
            <a:xfrm>
              <a:off x="22310995" y="12947304"/>
              <a:ext cx="189185" cy="193551"/>
            </a:xfrm>
            <a:custGeom>
              <a:avLst/>
              <a:gdLst>
                <a:gd name="connsiteX0" fmla="*/ 126801 w 189185"/>
                <a:gd name="connsiteY0" fmla="*/ 80049 h 193551"/>
                <a:gd name="connsiteX1" fmla="*/ 86847 w 189185"/>
                <a:gd name="connsiteY1" fmla="*/ 47861 h 193551"/>
                <a:gd name="connsiteX2" fmla="*/ 142475 w 189185"/>
                <a:gd name="connsiteY2" fmla="*/ 27515 h 193551"/>
                <a:gd name="connsiteX3" fmla="*/ 173086 w 189185"/>
                <a:gd name="connsiteY3" fmla="*/ 31636 h 193551"/>
                <a:gd name="connsiteX4" fmla="*/ 181790 w 189185"/>
                <a:gd name="connsiteY4" fmla="*/ 4224 h 193551"/>
                <a:gd name="connsiteX5" fmla="*/ 145384 w 189185"/>
                <a:gd name="connsiteY5" fmla="*/ 373 h 193551"/>
                <a:gd name="connsiteX6" fmla="*/ 42586 w 189185"/>
                <a:gd name="connsiteY6" fmla="*/ 40658 h 193551"/>
                <a:gd name="connsiteX7" fmla="*/ 99438 w 189185"/>
                <a:gd name="connsiteY7" fmla="*/ 108168 h 193551"/>
                <a:gd name="connsiteX8" fmla="*/ 138614 w 189185"/>
                <a:gd name="connsiteY8" fmla="*/ 147395 h 193551"/>
                <a:gd name="connsiteX9" fmla="*/ 88078 w 189185"/>
                <a:gd name="connsiteY9" fmla="*/ 164230 h 193551"/>
                <a:gd name="connsiteX10" fmla="*/ 13620 w 189185"/>
                <a:gd name="connsiteY10" fmla="*/ 145657 h 193551"/>
                <a:gd name="connsiteX11" fmla="*/ 156 w 189185"/>
                <a:gd name="connsiteY11" fmla="*/ 174841 h 193551"/>
                <a:gd name="connsiteX12" fmla="*/ 80483 w 189185"/>
                <a:gd name="connsiteY12" fmla="*/ 193786 h 193551"/>
                <a:gd name="connsiteX13" fmla="*/ 185475 w 189185"/>
                <a:gd name="connsiteY13" fmla="*/ 151146 h 193551"/>
                <a:gd name="connsiteX14" fmla="*/ 126801 w 189185"/>
                <a:gd name="connsiteY14" fmla="*/ 80049 h 19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9185" h="193551">
                  <a:moveTo>
                    <a:pt x="126801" y="80049"/>
                  </a:moveTo>
                  <a:cubicBezTo>
                    <a:pt x="100449" y="67313"/>
                    <a:pt x="82523" y="60661"/>
                    <a:pt x="86847" y="47861"/>
                  </a:cubicBezTo>
                  <a:cubicBezTo>
                    <a:pt x="91939" y="32708"/>
                    <a:pt x="118459" y="26984"/>
                    <a:pt x="142475" y="27515"/>
                  </a:cubicBezTo>
                  <a:cubicBezTo>
                    <a:pt x="154614" y="27819"/>
                    <a:pt x="163220" y="29376"/>
                    <a:pt x="173086" y="31636"/>
                  </a:cubicBezTo>
                  <a:lnTo>
                    <a:pt x="181790" y="4224"/>
                  </a:lnTo>
                  <a:cubicBezTo>
                    <a:pt x="169274" y="1913"/>
                    <a:pt x="160343" y="745"/>
                    <a:pt x="145384" y="373"/>
                  </a:cubicBezTo>
                  <a:cubicBezTo>
                    <a:pt x="97230" y="-758"/>
                    <a:pt x="53713" y="12539"/>
                    <a:pt x="42586" y="40658"/>
                  </a:cubicBezTo>
                  <a:cubicBezTo>
                    <a:pt x="29291" y="73970"/>
                    <a:pt x="66878" y="92748"/>
                    <a:pt x="99438" y="108168"/>
                  </a:cubicBezTo>
                  <a:cubicBezTo>
                    <a:pt x="125369" y="120436"/>
                    <a:pt x="145773" y="132083"/>
                    <a:pt x="138614" y="147395"/>
                  </a:cubicBezTo>
                  <a:cubicBezTo>
                    <a:pt x="132995" y="159235"/>
                    <a:pt x="114706" y="164834"/>
                    <a:pt x="88078" y="164230"/>
                  </a:cubicBezTo>
                  <a:cubicBezTo>
                    <a:pt x="65044" y="163708"/>
                    <a:pt x="36281" y="157054"/>
                    <a:pt x="13620" y="145657"/>
                  </a:cubicBezTo>
                  <a:lnTo>
                    <a:pt x="156" y="174841"/>
                  </a:lnTo>
                  <a:cubicBezTo>
                    <a:pt x="16812" y="182548"/>
                    <a:pt x="51160" y="193068"/>
                    <a:pt x="80483" y="193786"/>
                  </a:cubicBezTo>
                  <a:cubicBezTo>
                    <a:pt x="135546" y="194990"/>
                    <a:pt x="171206" y="181197"/>
                    <a:pt x="185475" y="151146"/>
                  </a:cubicBezTo>
                  <a:cubicBezTo>
                    <a:pt x="202363" y="115704"/>
                    <a:pt x="160465" y="96289"/>
                    <a:pt x="126801" y="80049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3EDC8F2-A969-5175-ABAF-07ABAB2C8D2C}"/>
                </a:ext>
              </a:extLst>
            </p:cNvPr>
            <p:cNvSpPr/>
            <p:nvPr/>
          </p:nvSpPr>
          <p:spPr>
            <a:xfrm>
              <a:off x="22487955" y="12946871"/>
              <a:ext cx="543702" cy="193836"/>
            </a:xfrm>
            <a:custGeom>
              <a:avLst/>
              <a:gdLst>
                <a:gd name="connsiteX0" fmla="*/ 24786 w 543702"/>
                <a:gd name="connsiteY0" fmla="*/ 130510 h 193836"/>
                <a:gd name="connsiteX1" fmla="*/ 26265 w 543702"/>
                <a:gd name="connsiteY1" fmla="*/ 131371 h 193836"/>
                <a:gd name="connsiteX2" fmla="*/ 27570 w 543702"/>
                <a:gd name="connsiteY2" fmla="*/ 130510 h 193836"/>
                <a:gd name="connsiteX3" fmla="*/ 54389 w 543702"/>
                <a:gd name="connsiteY3" fmla="*/ 47391 h 193836"/>
                <a:gd name="connsiteX4" fmla="*/ 122624 w 543702"/>
                <a:gd name="connsiteY4" fmla="*/ 190743 h 193836"/>
                <a:gd name="connsiteX5" fmla="*/ 166730 w 543702"/>
                <a:gd name="connsiteY5" fmla="*/ 190743 h 193836"/>
                <a:gd name="connsiteX6" fmla="*/ 188518 w 543702"/>
                <a:gd name="connsiteY6" fmla="*/ 122604 h 193836"/>
                <a:gd name="connsiteX7" fmla="*/ 189941 w 543702"/>
                <a:gd name="connsiteY7" fmla="*/ 121776 h 193836"/>
                <a:gd name="connsiteX8" fmla="*/ 191272 w 543702"/>
                <a:gd name="connsiteY8" fmla="*/ 122604 h 193836"/>
                <a:gd name="connsiteX9" fmla="*/ 300695 w 543702"/>
                <a:gd name="connsiteY9" fmla="*/ 194122 h 193836"/>
                <a:gd name="connsiteX10" fmla="*/ 383645 w 543702"/>
                <a:gd name="connsiteY10" fmla="*/ 179190 h 193836"/>
                <a:gd name="connsiteX11" fmla="*/ 406456 w 543702"/>
                <a:gd name="connsiteY11" fmla="*/ 107273 h 193836"/>
                <a:gd name="connsiteX12" fmla="*/ 494196 w 543702"/>
                <a:gd name="connsiteY12" fmla="*/ 107273 h 193836"/>
                <a:gd name="connsiteX13" fmla="*/ 503086 w 543702"/>
                <a:gd name="connsiteY13" fmla="*/ 79396 h 193836"/>
                <a:gd name="connsiteX14" fmla="*/ 415382 w 543702"/>
                <a:gd name="connsiteY14" fmla="*/ 79396 h 193836"/>
                <a:gd name="connsiteX15" fmla="*/ 430501 w 543702"/>
                <a:gd name="connsiteY15" fmla="*/ 32192 h 193836"/>
                <a:gd name="connsiteX16" fmla="*/ 535074 w 543702"/>
                <a:gd name="connsiteY16" fmla="*/ 32192 h 193836"/>
                <a:gd name="connsiteX17" fmla="*/ 544130 w 543702"/>
                <a:gd name="connsiteY17" fmla="*/ 3282 h 193836"/>
                <a:gd name="connsiteX18" fmla="*/ 397326 w 543702"/>
                <a:gd name="connsiteY18" fmla="*/ 3282 h 193836"/>
                <a:gd name="connsiteX19" fmla="*/ 347512 w 543702"/>
                <a:gd name="connsiteY19" fmla="*/ 159077 h 193836"/>
                <a:gd name="connsiteX20" fmla="*/ 310222 w 543702"/>
                <a:gd name="connsiteY20" fmla="*/ 163028 h 193836"/>
                <a:gd name="connsiteX21" fmla="*/ 243880 w 543702"/>
                <a:gd name="connsiteY21" fmla="*/ 140499 h 193836"/>
                <a:gd name="connsiteX22" fmla="*/ 232348 w 543702"/>
                <a:gd name="connsiteY22" fmla="*/ 96830 h 193836"/>
                <a:gd name="connsiteX23" fmla="*/ 329674 w 543702"/>
                <a:gd name="connsiteY23" fmla="*/ 31370 h 193836"/>
                <a:gd name="connsiteX24" fmla="*/ 362158 w 543702"/>
                <a:gd name="connsiteY24" fmla="*/ 33328 h 193836"/>
                <a:gd name="connsiteX25" fmla="*/ 372488 w 543702"/>
                <a:gd name="connsiteY25" fmla="*/ 3040 h 193836"/>
                <a:gd name="connsiteX26" fmla="*/ 329693 w 543702"/>
                <a:gd name="connsiteY26" fmla="*/ 286 h 193836"/>
                <a:gd name="connsiteX27" fmla="*/ 216882 w 543702"/>
                <a:gd name="connsiteY27" fmla="*/ 44365 h 193836"/>
                <a:gd name="connsiteX28" fmla="*/ 214713 w 543702"/>
                <a:gd name="connsiteY28" fmla="*/ 45208 h 193836"/>
                <a:gd name="connsiteX29" fmla="*/ 213579 w 543702"/>
                <a:gd name="connsiteY29" fmla="*/ 44365 h 193836"/>
                <a:gd name="connsiteX30" fmla="*/ 226687 w 543702"/>
                <a:gd name="connsiteY30" fmla="*/ 3322 h 193836"/>
                <a:gd name="connsiteX31" fmla="*/ 188381 w 543702"/>
                <a:gd name="connsiteY31" fmla="*/ 3322 h 193836"/>
                <a:gd name="connsiteX32" fmla="*/ 146497 w 543702"/>
                <a:gd name="connsiteY32" fmla="*/ 134679 h 193836"/>
                <a:gd name="connsiteX33" fmla="*/ 72225 w 543702"/>
                <a:gd name="connsiteY33" fmla="*/ 3322 h 193836"/>
                <a:gd name="connsiteX34" fmla="*/ 31152 w 543702"/>
                <a:gd name="connsiteY34" fmla="*/ 3322 h 193836"/>
                <a:gd name="connsiteX35" fmla="*/ 428 w 543702"/>
                <a:gd name="connsiteY35" fmla="*/ 98970 h 193836"/>
                <a:gd name="connsiteX36" fmla="*/ 24786 w 543702"/>
                <a:gd name="connsiteY36" fmla="*/ 130510 h 19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43702" h="193836">
                  <a:moveTo>
                    <a:pt x="24786" y="130510"/>
                  </a:moveTo>
                  <a:cubicBezTo>
                    <a:pt x="25053" y="131180"/>
                    <a:pt x="25533" y="131371"/>
                    <a:pt x="26265" y="131371"/>
                  </a:cubicBezTo>
                  <a:cubicBezTo>
                    <a:pt x="27026" y="131371"/>
                    <a:pt x="27355" y="131146"/>
                    <a:pt x="27570" y="130510"/>
                  </a:cubicBezTo>
                  <a:cubicBezTo>
                    <a:pt x="27883" y="129560"/>
                    <a:pt x="54389" y="47391"/>
                    <a:pt x="54389" y="47391"/>
                  </a:cubicBezTo>
                  <a:cubicBezTo>
                    <a:pt x="81438" y="86058"/>
                    <a:pt x="108257" y="136941"/>
                    <a:pt x="122624" y="190743"/>
                  </a:cubicBezTo>
                  <a:lnTo>
                    <a:pt x="166730" y="190743"/>
                  </a:lnTo>
                  <a:lnTo>
                    <a:pt x="188518" y="122604"/>
                  </a:lnTo>
                  <a:cubicBezTo>
                    <a:pt x="188741" y="121936"/>
                    <a:pt x="189238" y="121776"/>
                    <a:pt x="189941" y="121776"/>
                  </a:cubicBezTo>
                  <a:cubicBezTo>
                    <a:pt x="190651" y="121776"/>
                    <a:pt x="191214" y="122002"/>
                    <a:pt x="191272" y="122604"/>
                  </a:cubicBezTo>
                  <a:cubicBezTo>
                    <a:pt x="197937" y="165357"/>
                    <a:pt x="240454" y="194122"/>
                    <a:pt x="300695" y="194122"/>
                  </a:cubicBezTo>
                  <a:cubicBezTo>
                    <a:pt x="339717" y="194122"/>
                    <a:pt x="374887" y="183893"/>
                    <a:pt x="383645" y="179190"/>
                  </a:cubicBezTo>
                  <a:lnTo>
                    <a:pt x="406456" y="107273"/>
                  </a:lnTo>
                  <a:lnTo>
                    <a:pt x="494196" y="107273"/>
                  </a:lnTo>
                  <a:lnTo>
                    <a:pt x="503086" y="79396"/>
                  </a:lnTo>
                  <a:lnTo>
                    <a:pt x="415382" y="79396"/>
                  </a:lnTo>
                  <a:lnTo>
                    <a:pt x="430501" y="32192"/>
                  </a:lnTo>
                  <a:lnTo>
                    <a:pt x="535074" y="32192"/>
                  </a:lnTo>
                  <a:lnTo>
                    <a:pt x="544130" y="3282"/>
                  </a:lnTo>
                  <a:lnTo>
                    <a:pt x="397326" y="3282"/>
                  </a:lnTo>
                  <a:lnTo>
                    <a:pt x="347512" y="159077"/>
                  </a:lnTo>
                  <a:cubicBezTo>
                    <a:pt x="336926" y="161748"/>
                    <a:pt x="323854" y="163028"/>
                    <a:pt x="310222" y="163028"/>
                  </a:cubicBezTo>
                  <a:cubicBezTo>
                    <a:pt x="280783" y="163028"/>
                    <a:pt x="257228" y="156063"/>
                    <a:pt x="243880" y="140499"/>
                  </a:cubicBezTo>
                  <a:cubicBezTo>
                    <a:pt x="233881" y="128781"/>
                    <a:pt x="229895" y="113695"/>
                    <a:pt x="232348" y="96830"/>
                  </a:cubicBezTo>
                  <a:cubicBezTo>
                    <a:pt x="238253" y="56690"/>
                    <a:pt x="277363" y="31370"/>
                    <a:pt x="329674" y="31370"/>
                  </a:cubicBezTo>
                  <a:cubicBezTo>
                    <a:pt x="340652" y="31370"/>
                    <a:pt x="351993" y="32018"/>
                    <a:pt x="362158" y="33328"/>
                  </a:cubicBezTo>
                  <a:lnTo>
                    <a:pt x="372488" y="3040"/>
                  </a:lnTo>
                  <a:cubicBezTo>
                    <a:pt x="359898" y="1140"/>
                    <a:pt x="344633" y="286"/>
                    <a:pt x="329693" y="286"/>
                  </a:cubicBezTo>
                  <a:cubicBezTo>
                    <a:pt x="283307" y="286"/>
                    <a:pt x="242993" y="16254"/>
                    <a:pt x="216882" y="44365"/>
                  </a:cubicBezTo>
                  <a:cubicBezTo>
                    <a:pt x="216091" y="45234"/>
                    <a:pt x="215212" y="45208"/>
                    <a:pt x="214713" y="45208"/>
                  </a:cubicBezTo>
                  <a:cubicBezTo>
                    <a:pt x="213892" y="45208"/>
                    <a:pt x="213378" y="45051"/>
                    <a:pt x="213579" y="44365"/>
                  </a:cubicBezTo>
                  <a:lnTo>
                    <a:pt x="226687" y="3322"/>
                  </a:lnTo>
                  <a:lnTo>
                    <a:pt x="188381" y="3322"/>
                  </a:lnTo>
                  <a:lnTo>
                    <a:pt x="146497" y="134679"/>
                  </a:lnTo>
                  <a:cubicBezTo>
                    <a:pt x="133188" y="95942"/>
                    <a:pt x="105765" y="44904"/>
                    <a:pt x="72225" y="3322"/>
                  </a:cubicBezTo>
                  <a:lnTo>
                    <a:pt x="31152" y="3322"/>
                  </a:lnTo>
                  <a:lnTo>
                    <a:pt x="428" y="98970"/>
                  </a:lnTo>
                  <a:cubicBezTo>
                    <a:pt x="15882" y="110355"/>
                    <a:pt x="20756" y="118706"/>
                    <a:pt x="24786" y="130510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C4D30903-4D77-7F14-1899-63B8350713BD}"/>
                </a:ext>
              </a:extLst>
            </p:cNvPr>
            <p:cNvSpPr/>
            <p:nvPr/>
          </p:nvSpPr>
          <p:spPr>
            <a:xfrm>
              <a:off x="22318179" y="13265161"/>
              <a:ext cx="58673" cy="72133"/>
            </a:xfrm>
            <a:custGeom>
              <a:avLst/>
              <a:gdLst>
                <a:gd name="connsiteX0" fmla="*/ 51787 w 58673"/>
                <a:gd name="connsiteY0" fmla="*/ 35137 h 72133"/>
                <a:gd name="connsiteX1" fmla="*/ 55811 w 58673"/>
                <a:gd name="connsiteY1" fmla="*/ 22148 h 72133"/>
                <a:gd name="connsiteX2" fmla="*/ 53591 w 58673"/>
                <a:gd name="connsiteY2" fmla="*/ 11605 h 72133"/>
                <a:gd name="connsiteX3" fmla="*/ 47606 w 58673"/>
                <a:gd name="connsiteY3" fmla="*/ 4875 h 72133"/>
                <a:gd name="connsiteX4" fmla="*/ 38820 w 58673"/>
                <a:gd name="connsiteY4" fmla="*/ 1314 h 72133"/>
                <a:gd name="connsiteX5" fmla="*/ 28231 w 58673"/>
                <a:gd name="connsiteY5" fmla="*/ 239 h 72133"/>
                <a:gd name="connsiteX6" fmla="*/ -70 w 58673"/>
                <a:gd name="connsiteY6" fmla="*/ 239 h 72133"/>
                <a:gd name="connsiteX7" fmla="*/ -70 w 58673"/>
                <a:gd name="connsiteY7" fmla="*/ 72373 h 72133"/>
                <a:gd name="connsiteX8" fmla="*/ 16049 w 58673"/>
                <a:gd name="connsiteY8" fmla="*/ 72373 h 72133"/>
                <a:gd name="connsiteX9" fmla="*/ 16049 w 58673"/>
                <a:gd name="connsiteY9" fmla="*/ 43546 h 72133"/>
                <a:gd name="connsiteX10" fmla="*/ 23995 w 58673"/>
                <a:gd name="connsiteY10" fmla="*/ 43546 h 72133"/>
                <a:gd name="connsiteX11" fmla="*/ 39283 w 58673"/>
                <a:gd name="connsiteY11" fmla="*/ 72373 h 72133"/>
                <a:gd name="connsiteX12" fmla="*/ 58603 w 58673"/>
                <a:gd name="connsiteY12" fmla="*/ 72373 h 72133"/>
                <a:gd name="connsiteX13" fmla="*/ 40013 w 58673"/>
                <a:gd name="connsiteY13" fmla="*/ 41915 h 72133"/>
                <a:gd name="connsiteX14" fmla="*/ 51787 w 58673"/>
                <a:gd name="connsiteY14" fmla="*/ 35137 h 72133"/>
                <a:gd name="connsiteX15" fmla="*/ 37785 w 58673"/>
                <a:gd name="connsiteY15" fmla="*/ 26626 h 72133"/>
                <a:gd name="connsiteX16" fmla="*/ 34530 w 58673"/>
                <a:gd name="connsiteY16" fmla="*/ 29027 h 72133"/>
                <a:gd name="connsiteX17" fmla="*/ 30145 w 58673"/>
                <a:gd name="connsiteY17" fmla="*/ 29945 h 72133"/>
                <a:gd name="connsiteX18" fmla="*/ 25548 w 58673"/>
                <a:gd name="connsiteY18" fmla="*/ 30094 h 72133"/>
                <a:gd name="connsiteX19" fmla="*/ 16049 w 58673"/>
                <a:gd name="connsiteY19" fmla="*/ 30094 h 72133"/>
                <a:gd name="connsiteX20" fmla="*/ 16049 w 58673"/>
                <a:gd name="connsiteY20" fmla="*/ 13692 h 72133"/>
                <a:gd name="connsiteX21" fmla="*/ 26584 w 58673"/>
                <a:gd name="connsiteY21" fmla="*/ 13692 h 72133"/>
                <a:gd name="connsiteX22" fmla="*/ 31023 w 58673"/>
                <a:gd name="connsiteY22" fmla="*/ 13998 h 72133"/>
                <a:gd name="connsiteX23" fmla="*/ 35055 w 58673"/>
                <a:gd name="connsiteY23" fmla="*/ 15166 h 72133"/>
                <a:gd name="connsiteX24" fmla="*/ 37942 w 58673"/>
                <a:gd name="connsiteY24" fmla="*/ 17661 h 72133"/>
                <a:gd name="connsiteX25" fmla="*/ 39079 w 58673"/>
                <a:gd name="connsiteY25" fmla="*/ 22046 h 72133"/>
                <a:gd name="connsiteX26" fmla="*/ 37785 w 58673"/>
                <a:gd name="connsiteY26" fmla="*/ 26626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73" h="72133">
                  <a:moveTo>
                    <a:pt x="51787" y="35137"/>
                  </a:moveTo>
                  <a:cubicBezTo>
                    <a:pt x="54469" y="31568"/>
                    <a:pt x="55811" y="27238"/>
                    <a:pt x="55811" y="22148"/>
                  </a:cubicBezTo>
                  <a:cubicBezTo>
                    <a:pt x="55811" y="17935"/>
                    <a:pt x="55065" y="14421"/>
                    <a:pt x="53591" y="11605"/>
                  </a:cubicBezTo>
                  <a:cubicBezTo>
                    <a:pt x="52108" y="8781"/>
                    <a:pt x="50116" y="6538"/>
                    <a:pt x="47606" y="4875"/>
                  </a:cubicBezTo>
                  <a:cubicBezTo>
                    <a:pt x="45088" y="3212"/>
                    <a:pt x="42162" y="2020"/>
                    <a:pt x="38820" y="1314"/>
                  </a:cubicBezTo>
                  <a:cubicBezTo>
                    <a:pt x="35487" y="600"/>
                    <a:pt x="31949" y="239"/>
                    <a:pt x="28231" y="239"/>
                  </a:cubicBezTo>
                  <a:lnTo>
                    <a:pt x="-70" y="239"/>
                  </a:lnTo>
                  <a:lnTo>
                    <a:pt x="-70" y="72373"/>
                  </a:lnTo>
                  <a:lnTo>
                    <a:pt x="16049" y="72373"/>
                  </a:lnTo>
                  <a:lnTo>
                    <a:pt x="16049" y="43546"/>
                  </a:lnTo>
                  <a:lnTo>
                    <a:pt x="23995" y="43546"/>
                  </a:lnTo>
                  <a:lnTo>
                    <a:pt x="39283" y="72373"/>
                  </a:lnTo>
                  <a:lnTo>
                    <a:pt x="58603" y="72373"/>
                  </a:lnTo>
                  <a:lnTo>
                    <a:pt x="40013" y="41915"/>
                  </a:lnTo>
                  <a:cubicBezTo>
                    <a:pt x="45174" y="40965"/>
                    <a:pt x="49096" y="38706"/>
                    <a:pt x="51787" y="35137"/>
                  </a:cubicBezTo>
                  <a:moveTo>
                    <a:pt x="37785" y="26626"/>
                  </a:moveTo>
                  <a:cubicBezTo>
                    <a:pt x="36930" y="27717"/>
                    <a:pt x="35840" y="28517"/>
                    <a:pt x="34530" y="29027"/>
                  </a:cubicBezTo>
                  <a:cubicBezTo>
                    <a:pt x="33220" y="29537"/>
                    <a:pt x="31761" y="29843"/>
                    <a:pt x="30145" y="29945"/>
                  </a:cubicBezTo>
                  <a:cubicBezTo>
                    <a:pt x="28529" y="30047"/>
                    <a:pt x="26992" y="30094"/>
                    <a:pt x="25548" y="30094"/>
                  </a:cubicBezTo>
                  <a:lnTo>
                    <a:pt x="16049" y="30094"/>
                  </a:lnTo>
                  <a:lnTo>
                    <a:pt x="16049" y="13692"/>
                  </a:lnTo>
                  <a:lnTo>
                    <a:pt x="26584" y="13692"/>
                  </a:lnTo>
                  <a:cubicBezTo>
                    <a:pt x="28027" y="13692"/>
                    <a:pt x="29502" y="13794"/>
                    <a:pt x="31023" y="13998"/>
                  </a:cubicBezTo>
                  <a:cubicBezTo>
                    <a:pt x="32537" y="14202"/>
                    <a:pt x="33879" y="14594"/>
                    <a:pt x="35055" y="15166"/>
                  </a:cubicBezTo>
                  <a:cubicBezTo>
                    <a:pt x="36216" y="15747"/>
                    <a:pt x="37181" y="16578"/>
                    <a:pt x="37942" y="17661"/>
                  </a:cubicBezTo>
                  <a:cubicBezTo>
                    <a:pt x="38703" y="18751"/>
                    <a:pt x="39079" y="20210"/>
                    <a:pt x="39079" y="22046"/>
                  </a:cubicBezTo>
                  <a:cubicBezTo>
                    <a:pt x="39079" y="24014"/>
                    <a:pt x="38648" y="25544"/>
                    <a:pt x="37785" y="26626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64A4B74E-DE61-E970-5752-A4430AD6D981}"/>
                </a:ext>
              </a:extLst>
            </p:cNvPr>
            <p:cNvSpPr/>
            <p:nvPr/>
          </p:nvSpPr>
          <p:spPr>
            <a:xfrm rot="7525294" flipV="1">
              <a:off x="22452790" y="13243930"/>
              <a:ext cx="30223" cy="17178"/>
            </a:xfrm>
            <a:custGeom>
              <a:avLst/>
              <a:gdLst>
                <a:gd name="connsiteX0" fmla="*/ 12199 w 30223"/>
                <a:gd name="connsiteY0" fmla="*/ 207 h 17178"/>
                <a:gd name="connsiteX1" fmla="*/ 30201 w 30223"/>
                <a:gd name="connsiteY1" fmla="*/ 207 h 17178"/>
                <a:gd name="connsiteX2" fmla="*/ 22295 w 30223"/>
                <a:gd name="connsiteY2" fmla="*/ 11322 h 17178"/>
                <a:gd name="connsiteX3" fmla="*/ -22 w 30223"/>
                <a:gd name="connsiteY3" fmla="*/ 17386 h 17178"/>
                <a:gd name="connsiteX4" fmla="*/ 12199 w 30223"/>
                <a:gd name="connsiteY4" fmla="*/ 207 h 1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23" h="17178">
                  <a:moveTo>
                    <a:pt x="12199" y="207"/>
                  </a:moveTo>
                  <a:lnTo>
                    <a:pt x="30201" y="207"/>
                  </a:lnTo>
                  <a:lnTo>
                    <a:pt x="22295" y="11322"/>
                  </a:lnTo>
                  <a:lnTo>
                    <a:pt x="-22" y="17386"/>
                  </a:lnTo>
                  <a:lnTo>
                    <a:pt x="12199" y="20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A6A09718-2421-F47D-4B5E-AA5F78C07E39}"/>
                </a:ext>
              </a:extLst>
            </p:cNvPr>
            <p:cNvSpPr/>
            <p:nvPr/>
          </p:nvSpPr>
          <p:spPr>
            <a:xfrm>
              <a:off x="22437997" y="13265161"/>
              <a:ext cx="51543" cy="72133"/>
            </a:xfrm>
            <a:custGeom>
              <a:avLst/>
              <a:gdLst>
                <a:gd name="connsiteX0" fmla="*/ 16096 w 51543"/>
                <a:gd name="connsiteY0" fmla="*/ 43028 h 72133"/>
                <a:gd name="connsiteX1" fmla="*/ 47802 w 51543"/>
                <a:gd name="connsiteY1" fmla="*/ 43028 h 72133"/>
                <a:gd name="connsiteX2" fmla="*/ 47802 w 51543"/>
                <a:gd name="connsiteY2" fmla="*/ 28360 h 72133"/>
                <a:gd name="connsiteX3" fmla="*/ 16096 w 51543"/>
                <a:gd name="connsiteY3" fmla="*/ 28360 h 72133"/>
                <a:gd name="connsiteX4" fmla="*/ 16096 w 51543"/>
                <a:gd name="connsiteY4" fmla="*/ 14908 h 72133"/>
                <a:gd name="connsiteX5" fmla="*/ 49661 w 51543"/>
                <a:gd name="connsiteY5" fmla="*/ 14908 h 72133"/>
                <a:gd name="connsiteX6" fmla="*/ 49661 w 51543"/>
                <a:gd name="connsiteY6" fmla="*/ 239 h 72133"/>
                <a:gd name="connsiteX7" fmla="*/ -23 w 51543"/>
                <a:gd name="connsiteY7" fmla="*/ 239 h 72133"/>
                <a:gd name="connsiteX8" fmla="*/ -23 w 51543"/>
                <a:gd name="connsiteY8" fmla="*/ 72373 h 72133"/>
                <a:gd name="connsiteX9" fmla="*/ 51520 w 51543"/>
                <a:gd name="connsiteY9" fmla="*/ 72373 h 72133"/>
                <a:gd name="connsiteX10" fmla="*/ 51520 w 51543"/>
                <a:gd name="connsiteY10" fmla="*/ 57697 h 72133"/>
                <a:gd name="connsiteX11" fmla="*/ 16096 w 51543"/>
                <a:gd name="connsiteY11" fmla="*/ 57697 h 72133"/>
                <a:gd name="connsiteX12" fmla="*/ 16096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096" y="43028"/>
                  </a:moveTo>
                  <a:lnTo>
                    <a:pt x="47802" y="43028"/>
                  </a:lnTo>
                  <a:lnTo>
                    <a:pt x="47802" y="28360"/>
                  </a:lnTo>
                  <a:lnTo>
                    <a:pt x="16096" y="28360"/>
                  </a:lnTo>
                  <a:lnTo>
                    <a:pt x="16096" y="14908"/>
                  </a:lnTo>
                  <a:lnTo>
                    <a:pt x="49661" y="14908"/>
                  </a:lnTo>
                  <a:lnTo>
                    <a:pt x="49661" y="239"/>
                  </a:lnTo>
                  <a:lnTo>
                    <a:pt x="-23" y="239"/>
                  </a:lnTo>
                  <a:lnTo>
                    <a:pt x="-23" y="72373"/>
                  </a:lnTo>
                  <a:lnTo>
                    <a:pt x="51520" y="72373"/>
                  </a:lnTo>
                  <a:lnTo>
                    <a:pt x="51520" y="57697"/>
                  </a:lnTo>
                  <a:lnTo>
                    <a:pt x="16096" y="57697"/>
                  </a:lnTo>
                  <a:lnTo>
                    <a:pt x="16096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D2C79831-4E83-601A-E44B-FC442D18A501}"/>
                </a:ext>
              </a:extLst>
            </p:cNvPr>
            <p:cNvSpPr/>
            <p:nvPr/>
          </p:nvSpPr>
          <p:spPr>
            <a:xfrm>
              <a:off x="22549249" y="13263325"/>
              <a:ext cx="52774" cy="75804"/>
            </a:xfrm>
            <a:custGeom>
              <a:avLst/>
              <a:gdLst>
                <a:gd name="connsiteX0" fmla="*/ 44074 w 52774"/>
                <a:gd name="connsiteY0" fmla="*/ 36204 h 75804"/>
                <a:gd name="connsiteX1" fmla="*/ 35955 w 52774"/>
                <a:gd name="connsiteY1" fmla="*/ 32737 h 75804"/>
                <a:gd name="connsiteX2" fmla="*/ 27852 w 52774"/>
                <a:gd name="connsiteY2" fmla="*/ 30297 h 75804"/>
                <a:gd name="connsiteX3" fmla="*/ 21609 w 52774"/>
                <a:gd name="connsiteY3" fmla="*/ 27340 h 75804"/>
                <a:gd name="connsiteX4" fmla="*/ 19130 w 52774"/>
                <a:gd name="connsiteY4" fmla="*/ 22344 h 75804"/>
                <a:gd name="connsiteX5" fmla="*/ 20157 w 52774"/>
                <a:gd name="connsiteY5" fmla="*/ 18884 h 75804"/>
                <a:gd name="connsiteX6" fmla="*/ 22848 w 52774"/>
                <a:gd name="connsiteY6" fmla="*/ 16586 h 75804"/>
                <a:gd name="connsiteX7" fmla="*/ 26362 w 52774"/>
                <a:gd name="connsiteY7" fmla="*/ 15315 h 75804"/>
                <a:gd name="connsiteX8" fmla="*/ 29970 w 52774"/>
                <a:gd name="connsiteY8" fmla="*/ 14908 h 75804"/>
                <a:gd name="connsiteX9" fmla="*/ 36324 w 52774"/>
                <a:gd name="connsiteY9" fmla="*/ 16084 h 75804"/>
                <a:gd name="connsiteX10" fmla="*/ 41642 w 52774"/>
                <a:gd name="connsiteY10" fmla="*/ 19700 h 75804"/>
                <a:gd name="connsiteX11" fmla="*/ 52694 w 52774"/>
                <a:gd name="connsiteY11" fmla="*/ 7777 h 75804"/>
                <a:gd name="connsiteX12" fmla="*/ 42262 w 52774"/>
                <a:gd name="connsiteY12" fmla="*/ 1965 h 75804"/>
                <a:gd name="connsiteX13" fmla="*/ 30284 w 52774"/>
                <a:gd name="connsiteY13" fmla="*/ 239 h 75804"/>
                <a:gd name="connsiteX14" fmla="*/ 19844 w 52774"/>
                <a:gd name="connsiteY14" fmla="*/ 1714 h 75804"/>
                <a:gd name="connsiteX15" fmla="*/ 10917 w 52774"/>
                <a:gd name="connsiteY15" fmla="*/ 6146 h 75804"/>
                <a:gd name="connsiteX16" fmla="*/ 4713 w 52774"/>
                <a:gd name="connsiteY16" fmla="*/ 13480 h 75804"/>
                <a:gd name="connsiteX17" fmla="*/ 2391 w 52774"/>
                <a:gd name="connsiteY17" fmla="*/ 23669 h 75804"/>
                <a:gd name="connsiteX18" fmla="*/ 4924 w 52774"/>
                <a:gd name="connsiteY18" fmla="*/ 33349 h 75804"/>
                <a:gd name="connsiteX19" fmla="*/ 11278 w 52774"/>
                <a:gd name="connsiteY19" fmla="*/ 39255 h 75804"/>
                <a:gd name="connsiteX20" fmla="*/ 19538 w 52774"/>
                <a:gd name="connsiteY20" fmla="*/ 42824 h 75804"/>
                <a:gd name="connsiteX21" fmla="*/ 27797 w 52774"/>
                <a:gd name="connsiteY21" fmla="*/ 45476 h 75804"/>
                <a:gd name="connsiteX22" fmla="*/ 34159 w 52774"/>
                <a:gd name="connsiteY22" fmla="*/ 48684 h 75804"/>
                <a:gd name="connsiteX23" fmla="*/ 36677 w 52774"/>
                <a:gd name="connsiteY23" fmla="*/ 53830 h 75804"/>
                <a:gd name="connsiteX24" fmla="*/ 35704 w 52774"/>
                <a:gd name="connsiteY24" fmla="*/ 57195 h 75804"/>
                <a:gd name="connsiteX25" fmla="*/ 33124 w 52774"/>
                <a:gd name="connsiteY25" fmla="*/ 59532 h 75804"/>
                <a:gd name="connsiteX26" fmla="*/ 29507 w 52774"/>
                <a:gd name="connsiteY26" fmla="*/ 60913 h 75804"/>
                <a:gd name="connsiteX27" fmla="*/ 25531 w 52774"/>
                <a:gd name="connsiteY27" fmla="*/ 61368 h 75804"/>
                <a:gd name="connsiteX28" fmla="*/ 17734 w 52774"/>
                <a:gd name="connsiteY28" fmla="*/ 59587 h 75804"/>
                <a:gd name="connsiteX29" fmla="*/ 11482 w 52774"/>
                <a:gd name="connsiteY29" fmla="*/ 54543 h 75804"/>
                <a:gd name="connsiteX30" fmla="*/ 22 w 52774"/>
                <a:gd name="connsiteY30" fmla="*/ 66976 h 75804"/>
                <a:gd name="connsiteX31" fmla="*/ 11380 w 52774"/>
                <a:gd name="connsiteY31" fmla="*/ 73903 h 75804"/>
                <a:gd name="connsiteX32" fmla="*/ 24597 w 52774"/>
                <a:gd name="connsiteY32" fmla="*/ 76044 h 75804"/>
                <a:gd name="connsiteX33" fmla="*/ 35398 w 52774"/>
                <a:gd name="connsiteY33" fmla="*/ 74616 h 75804"/>
                <a:gd name="connsiteX34" fmla="*/ 44380 w 52774"/>
                <a:gd name="connsiteY34" fmla="*/ 70232 h 75804"/>
                <a:gd name="connsiteX35" fmla="*/ 50522 w 52774"/>
                <a:gd name="connsiteY35" fmla="*/ 62795 h 75804"/>
                <a:gd name="connsiteX36" fmla="*/ 52796 w 52774"/>
                <a:gd name="connsiteY36" fmla="*/ 52300 h 75804"/>
                <a:gd name="connsiteX37" fmla="*/ 50326 w 52774"/>
                <a:gd name="connsiteY37" fmla="*/ 42213 h 75804"/>
                <a:gd name="connsiteX38" fmla="*/ 44074 w 52774"/>
                <a:gd name="connsiteY38" fmla="*/ 36204 h 7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2774" h="75804">
                  <a:moveTo>
                    <a:pt x="44074" y="36204"/>
                  </a:moveTo>
                  <a:cubicBezTo>
                    <a:pt x="41556" y="34706"/>
                    <a:pt x="38850" y="33553"/>
                    <a:pt x="35955" y="32737"/>
                  </a:cubicBezTo>
                  <a:cubicBezTo>
                    <a:pt x="33077" y="31921"/>
                    <a:pt x="30370" y="31105"/>
                    <a:pt x="27852" y="30297"/>
                  </a:cubicBezTo>
                  <a:cubicBezTo>
                    <a:pt x="25342" y="29482"/>
                    <a:pt x="23248" y="28493"/>
                    <a:pt x="21609" y="27340"/>
                  </a:cubicBezTo>
                  <a:cubicBezTo>
                    <a:pt x="19946" y="26187"/>
                    <a:pt x="19130" y="24524"/>
                    <a:pt x="19130" y="22344"/>
                  </a:cubicBezTo>
                  <a:cubicBezTo>
                    <a:pt x="19130" y="20987"/>
                    <a:pt x="19475" y="19834"/>
                    <a:pt x="20157" y="18884"/>
                  </a:cubicBezTo>
                  <a:cubicBezTo>
                    <a:pt x="20848" y="17927"/>
                    <a:pt x="21750" y="17167"/>
                    <a:pt x="22848" y="16586"/>
                  </a:cubicBezTo>
                  <a:cubicBezTo>
                    <a:pt x="23946" y="16014"/>
                    <a:pt x="25107" y="15590"/>
                    <a:pt x="26362" y="15315"/>
                  </a:cubicBezTo>
                  <a:cubicBezTo>
                    <a:pt x="27601" y="15049"/>
                    <a:pt x="28794" y="14908"/>
                    <a:pt x="29970" y="14908"/>
                  </a:cubicBezTo>
                  <a:cubicBezTo>
                    <a:pt x="31963" y="14908"/>
                    <a:pt x="34081" y="15300"/>
                    <a:pt x="36324" y="16084"/>
                  </a:cubicBezTo>
                  <a:cubicBezTo>
                    <a:pt x="38559" y="16861"/>
                    <a:pt x="40324" y="18069"/>
                    <a:pt x="41642" y="19700"/>
                  </a:cubicBezTo>
                  <a:lnTo>
                    <a:pt x="52694" y="7777"/>
                  </a:lnTo>
                  <a:cubicBezTo>
                    <a:pt x="49604" y="5063"/>
                    <a:pt x="46113" y="3126"/>
                    <a:pt x="42262" y="1965"/>
                  </a:cubicBezTo>
                  <a:cubicBezTo>
                    <a:pt x="38410" y="812"/>
                    <a:pt x="34410" y="239"/>
                    <a:pt x="30284" y="239"/>
                  </a:cubicBezTo>
                  <a:cubicBezTo>
                    <a:pt x="26699" y="239"/>
                    <a:pt x="23224" y="733"/>
                    <a:pt x="19844" y="1714"/>
                  </a:cubicBezTo>
                  <a:cubicBezTo>
                    <a:pt x="16471" y="2702"/>
                    <a:pt x="13490" y="4177"/>
                    <a:pt x="10917" y="6146"/>
                  </a:cubicBezTo>
                  <a:cubicBezTo>
                    <a:pt x="8336" y="8115"/>
                    <a:pt x="6266" y="10562"/>
                    <a:pt x="4713" y="13480"/>
                  </a:cubicBezTo>
                  <a:cubicBezTo>
                    <a:pt x="3159" y="16406"/>
                    <a:pt x="2391" y="19802"/>
                    <a:pt x="2391" y="23669"/>
                  </a:cubicBezTo>
                  <a:cubicBezTo>
                    <a:pt x="2391" y="27678"/>
                    <a:pt x="3238" y="30909"/>
                    <a:pt x="4924" y="33349"/>
                  </a:cubicBezTo>
                  <a:cubicBezTo>
                    <a:pt x="6611" y="35796"/>
                    <a:pt x="8729" y="37765"/>
                    <a:pt x="11278" y="39255"/>
                  </a:cubicBezTo>
                  <a:cubicBezTo>
                    <a:pt x="13827" y="40754"/>
                    <a:pt x="16573" y="41946"/>
                    <a:pt x="19538" y="42824"/>
                  </a:cubicBezTo>
                  <a:cubicBezTo>
                    <a:pt x="22503" y="43711"/>
                    <a:pt x="25248" y="44597"/>
                    <a:pt x="27797" y="45476"/>
                  </a:cubicBezTo>
                  <a:cubicBezTo>
                    <a:pt x="30347" y="46354"/>
                    <a:pt x="32457" y="47429"/>
                    <a:pt x="34159" y="48684"/>
                  </a:cubicBezTo>
                  <a:cubicBezTo>
                    <a:pt x="35838" y="49939"/>
                    <a:pt x="36677" y="51657"/>
                    <a:pt x="36677" y="53830"/>
                  </a:cubicBezTo>
                  <a:cubicBezTo>
                    <a:pt x="36677" y="55124"/>
                    <a:pt x="36347" y="56238"/>
                    <a:pt x="35704" y="57195"/>
                  </a:cubicBezTo>
                  <a:cubicBezTo>
                    <a:pt x="35053" y="58144"/>
                    <a:pt x="34190" y="58920"/>
                    <a:pt x="33124" y="59532"/>
                  </a:cubicBezTo>
                  <a:cubicBezTo>
                    <a:pt x="32057" y="60144"/>
                    <a:pt x="30849" y="60607"/>
                    <a:pt x="29507" y="60913"/>
                  </a:cubicBezTo>
                  <a:cubicBezTo>
                    <a:pt x="28174" y="61219"/>
                    <a:pt x="26841" y="61368"/>
                    <a:pt x="25531" y="61368"/>
                  </a:cubicBezTo>
                  <a:cubicBezTo>
                    <a:pt x="22848" y="61368"/>
                    <a:pt x="20244" y="60772"/>
                    <a:pt x="17734" y="59587"/>
                  </a:cubicBezTo>
                  <a:cubicBezTo>
                    <a:pt x="15216" y="58395"/>
                    <a:pt x="13129" y="56716"/>
                    <a:pt x="11482" y="54543"/>
                  </a:cubicBezTo>
                  <a:lnTo>
                    <a:pt x="22" y="66976"/>
                  </a:lnTo>
                  <a:cubicBezTo>
                    <a:pt x="3520" y="70169"/>
                    <a:pt x="7317" y="72475"/>
                    <a:pt x="11380" y="73903"/>
                  </a:cubicBezTo>
                  <a:cubicBezTo>
                    <a:pt x="15443" y="75330"/>
                    <a:pt x="19844" y="76044"/>
                    <a:pt x="24597" y="76044"/>
                  </a:cubicBezTo>
                  <a:cubicBezTo>
                    <a:pt x="28386" y="76044"/>
                    <a:pt x="31978" y="75565"/>
                    <a:pt x="35398" y="74616"/>
                  </a:cubicBezTo>
                  <a:cubicBezTo>
                    <a:pt x="38795" y="73667"/>
                    <a:pt x="41799" y="72200"/>
                    <a:pt x="44380" y="70232"/>
                  </a:cubicBezTo>
                  <a:cubicBezTo>
                    <a:pt x="46961" y="68263"/>
                    <a:pt x="49016" y="65784"/>
                    <a:pt x="50522" y="62795"/>
                  </a:cubicBezTo>
                  <a:cubicBezTo>
                    <a:pt x="52036" y="59807"/>
                    <a:pt x="52796" y="56308"/>
                    <a:pt x="52796" y="52300"/>
                  </a:cubicBezTo>
                  <a:cubicBezTo>
                    <a:pt x="52796" y="48088"/>
                    <a:pt x="51965" y="44731"/>
                    <a:pt x="50326" y="42213"/>
                  </a:cubicBezTo>
                  <a:cubicBezTo>
                    <a:pt x="48663" y="39703"/>
                    <a:pt x="46584" y="37694"/>
                    <a:pt x="44074" y="36204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59E0CAE8-45DA-07BB-F853-949197FDC1D1}"/>
                </a:ext>
              </a:extLst>
            </p:cNvPr>
            <p:cNvSpPr/>
            <p:nvPr/>
          </p:nvSpPr>
          <p:spPr>
            <a:xfrm>
              <a:off x="22666894" y="13265161"/>
              <a:ext cx="51543" cy="72133"/>
            </a:xfrm>
            <a:custGeom>
              <a:avLst/>
              <a:gdLst>
                <a:gd name="connsiteX0" fmla="*/ 16181 w 51543"/>
                <a:gd name="connsiteY0" fmla="*/ 43028 h 72133"/>
                <a:gd name="connsiteX1" fmla="*/ 47894 w 51543"/>
                <a:gd name="connsiteY1" fmla="*/ 43028 h 72133"/>
                <a:gd name="connsiteX2" fmla="*/ 47894 w 51543"/>
                <a:gd name="connsiteY2" fmla="*/ 28360 h 72133"/>
                <a:gd name="connsiteX3" fmla="*/ 16181 w 51543"/>
                <a:gd name="connsiteY3" fmla="*/ 28360 h 72133"/>
                <a:gd name="connsiteX4" fmla="*/ 16181 w 51543"/>
                <a:gd name="connsiteY4" fmla="*/ 14908 h 72133"/>
                <a:gd name="connsiteX5" fmla="*/ 49753 w 51543"/>
                <a:gd name="connsiteY5" fmla="*/ 14908 h 72133"/>
                <a:gd name="connsiteX6" fmla="*/ 49753 w 51543"/>
                <a:gd name="connsiteY6" fmla="*/ 239 h 72133"/>
                <a:gd name="connsiteX7" fmla="*/ 69 w 51543"/>
                <a:gd name="connsiteY7" fmla="*/ 239 h 72133"/>
                <a:gd name="connsiteX8" fmla="*/ 69 w 51543"/>
                <a:gd name="connsiteY8" fmla="*/ 72373 h 72133"/>
                <a:gd name="connsiteX9" fmla="*/ 51612 w 51543"/>
                <a:gd name="connsiteY9" fmla="*/ 72373 h 72133"/>
                <a:gd name="connsiteX10" fmla="*/ 51612 w 51543"/>
                <a:gd name="connsiteY10" fmla="*/ 57697 h 72133"/>
                <a:gd name="connsiteX11" fmla="*/ 16181 w 51543"/>
                <a:gd name="connsiteY11" fmla="*/ 57697 h 72133"/>
                <a:gd name="connsiteX12" fmla="*/ 16181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181" y="43028"/>
                  </a:moveTo>
                  <a:lnTo>
                    <a:pt x="47894" y="43028"/>
                  </a:lnTo>
                  <a:lnTo>
                    <a:pt x="47894" y="28360"/>
                  </a:lnTo>
                  <a:lnTo>
                    <a:pt x="16181" y="28360"/>
                  </a:lnTo>
                  <a:lnTo>
                    <a:pt x="16181" y="14908"/>
                  </a:lnTo>
                  <a:lnTo>
                    <a:pt x="49753" y="14908"/>
                  </a:lnTo>
                  <a:lnTo>
                    <a:pt x="49753" y="239"/>
                  </a:lnTo>
                  <a:lnTo>
                    <a:pt x="69" y="239"/>
                  </a:lnTo>
                  <a:lnTo>
                    <a:pt x="69" y="72373"/>
                  </a:lnTo>
                  <a:lnTo>
                    <a:pt x="51612" y="72373"/>
                  </a:lnTo>
                  <a:lnTo>
                    <a:pt x="51612" y="57697"/>
                  </a:lnTo>
                  <a:lnTo>
                    <a:pt x="16181" y="57697"/>
                  </a:lnTo>
                  <a:lnTo>
                    <a:pt x="16181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5EA6AD59-73A5-1792-EFF6-41DFDBD0082D}"/>
                </a:ext>
              </a:extLst>
            </p:cNvPr>
            <p:cNvSpPr/>
            <p:nvPr/>
          </p:nvSpPr>
          <p:spPr>
            <a:xfrm>
              <a:off x="22776075" y="13265161"/>
              <a:ext cx="76738" cy="72133"/>
            </a:xfrm>
            <a:custGeom>
              <a:avLst/>
              <a:gdLst>
                <a:gd name="connsiteX0" fmla="*/ 31722 w 76738"/>
                <a:gd name="connsiteY0" fmla="*/ 239 h 72133"/>
                <a:gd name="connsiteX1" fmla="*/ 118 w 76738"/>
                <a:gd name="connsiteY1" fmla="*/ 72373 h 72133"/>
                <a:gd name="connsiteX2" fmla="*/ 17877 w 76738"/>
                <a:gd name="connsiteY2" fmla="*/ 72373 h 72133"/>
                <a:gd name="connsiteX3" fmla="*/ 23972 w 76738"/>
                <a:gd name="connsiteY3" fmla="*/ 57093 h 72133"/>
                <a:gd name="connsiteX4" fmla="*/ 52383 w 76738"/>
                <a:gd name="connsiteY4" fmla="*/ 57093 h 72133"/>
                <a:gd name="connsiteX5" fmla="*/ 58682 w 76738"/>
                <a:gd name="connsiteY5" fmla="*/ 72373 h 72133"/>
                <a:gd name="connsiteX6" fmla="*/ 76856 w 76738"/>
                <a:gd name="connsiteY6" fmla="*/ 72373 h 72133"/>
                <a:gd name="connsiteX7" fmla="*/ 45049 w 76738"/>
                <a:gd name="connsiteY7" fmla="*/ 239 h 72133"/>
                <a:gd name="connsiteX8" fmla="*/ 31722 w 76738"/>
                <a:gd name="connsiteY8" fmla="*/ 239 h 72133"/>
                <a:gd name="connsiteX9" fmla="*/ 29031 w 76738"/>
                <a:gd name="connsiteY9" fmla="*/ 43648 h 72133"/>
                <a:gd name="connsiteX10" fmla="*/ 37911 w 76738"/>
                <a:gd name="connsiteY10" fmla="*/ 21222 h 72133"/>
                <a:gd name="connsiteX11" fmla="*/ 46908 w 76738"/>
                <a:gd name="connsiteY11" fmla="*/ 43648 h 72133"/>
                <a:gd name="connsiteX12" fmla="*/ 29031 w 76738"/>
                <a:gd name="connsiteY12" fmla="*/ 4364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738" h="72133">
                  <a:moveTo>
                    <a:pt x="31722" y="239"/>
                  </a:moveTo>
                  <a:lnTo>
                    <a:pt x="118" y="72373"/>
                  </a:lnTo>
                  <a:lnTo>
                    <a:pt x="17877" y="72373"/>
                  </a:lnTo>
                  <a:lnTo>
                    <a:pt x="23972" y="57093"/>
                  </a:lnTo>
                  <a:lnTo>
                    <a:pt x="52383" y="57093"/>
                  </a:lnTo>
                  <a:lnTo>
                    <a:pt x="58682" y="72373"/>
                  </a:lnTo>
                  <a:lnTo>
                    <a:pt x="76856" y="72373"/>
                  </a:lnTo>
                  <a:lnTo>
                    <a:pt x="45049" y="239"/>
                  </a:lnTo>
                  <a:lnTo>
                    <a:pt x="31722" y="239"/>
                  </a:lnTo>
                  <a:close/>
                  <a:moveTo>
                    <a:pt x="29031" y="43648"/>
                  </a:moveTo>
                  <a:lnTo>
                    <a:pt x="37911" y="21222"/>
                  </a:lnTo>
                  <a:lnTo>
                    <a:pt x="46908" y="43648"/>
                  </a:lnTo>
                  <a:lnTo>
                    <a:pt x="29031" y="4364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70FAFA13-678B-CBF2-849A-C3609883460C}"/>
                </a:ext>
              </a:extLst>
            </p:cNvPr>
            <p:cNvSpPr/>
            <p:nvPr/>
          </p:nvSpPr>
          <p:spPr>
            <a:xfrm>
              <a:off x="22912420" y="13265161"/>
              <a:ext cx="61654" cy="73969"/>
            </a:xfrm>
            <a:custGeom>
              <a:avLst/>
              <a:gdLst>
                <a:gd name="connsiteX0" fmla="*/ 45713 w 61654"/>
                <a:gd name="connsiteY0" fmla="*/ 43947 h 73969"/>
                <a:gd name="connsiteX1" fmla="*/ 44622 w 61654"/>
                <a:gd name="connsiteY1" fmla="*/ 50159 h 73969"/>
                <a:gd name="connsiteX2" fmla="*/ 41587 w 61654"/>
                <a:gd name="connsiteY2" fmla="*/ 55101 h 73969"/>
                <a:gd name="connsiteX3" fmla="*/ 36935 w 61654"/>
                <a:gd name="connsiteY3" fmla="*/ 58364 h 73969"/>
                <a:gd name="connsiteX4" fmla="*/ 31052 w 61654"/>
                <a:gd name="connsiteY4" fmla="*/ 59533 h 73969"/>
                <a:gd name="connsiteX5" fmla="*/ 25114 w 61654"/>
                <a:gd name="connsiteY5" fmla="*/ 58364 h 73969"/>
                <a:gd name="connsiteX6" fmla="*/ 20416 w 61654"/>
                <a:gd name="connsiteY6" fmla="*/ 55101 h 73969"/>
                <a:gd name="connsiteX7" fmla="*/ 17356 w 61654"/>
                <a:gd name="connsiteY7" fmla="*/ 50159 h 73969"/>
                <a:gd name="connsiteX8" fmla="*/ 16282 w 61654"/>
                <a:gd name="connsiteY8" fmla="*/ 43947 h 73969"/>
                <a:gd name="connsiteX9" fmla="*/ 16282 w 61654"/>
                <a:gd name="connsiteY9" fmla="*/ 240 h 73969"/>
                <a:gd name="connsiteX10" fmla="*/ 170 w 61654"/>
                <a:gd name="connsiteY10" fmla="*/ 240 h 73969"/>
                <a:gd name="connsiteX11" fmla="*/ 170 w 61654"/>
                <a:gd name="connsiteY11" fmla="*/ 44559 h 73969"/>
                <a:gd name="connsiteX12" fmla="*/ 2131 w 61654"/>
                <a:gd name="connsiteY12" fmla="*/ 56380 h 73969"/>
                <a:gd name="connsiteX13" fmla="*/ 7975 w 61654"/>
                <a:gd name="connsiteY13" fmla="*/ 65753 h 73969"/>
                <a:gd name="connsiteX14" fmla="*/ 17623 w 61654"/>
                <a:gd name="connsiteY14" fmla="*/ 71966 h 73969"/>
                <a:gd name="connsiteX15" fmla="*/ 31052 w 61654"/>
                <a:gd name="connsiteY15" fmla="*/ 74209 h 73969"/>
                <a:gd name="connsiteX16" fmla="*/ 44379 w 61654"/>
                <a:gd name="connsiteY16" fmla="*/ 71966 h 73969"/>
                <a:gd name="connsiteX17" fmla="*/ 54027 w 61654"/>
                <a:gd name="connsiteY17" fmla="*/ 65753 h 73969"/>
                <a:gd name="connsiteX18" fmla="*/ 59871 w 61654"/>
                <a:gd name="connsiteY18" fmla="*/ 56380 h 73969"/>
                <a:gd name="connsiteX19" fmla="*/ 61824 w 61654"/>
                <a:gd name="connsiteY19" fmla="*/ 44559 h 73969"/>
                <a:gd name="connsiteX20" fmla="*/ 61824 w 61654"/>
                <a:gd name="connsiteY20" fmla="*/ 240 h 73969"/>
                <a:gd name="connsiteX21" fmla="*/ 45713 w 61654"/>
                <a:gd name="connsiteY21" fmla="*/ 240 h 73969"/>
                <a:gd name="connsiteX22" fmla="*/ 45713 w 61654"/>
                <a:gd name="connsiteY22" fmla="*/ 43947 h 73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1654" h="73969">
                  <a:moveTo>
                    <a:pt x="45713" y="43947"/>
                  </a:moveTo>
                  <a:cubicBezTo>
                    <a:pt x="45713" y="46190"/>
                    <a:pt x="45360" y="48261"/>
                    <a:pt x="44622" y="50159"/>
                  </a:cubicBezTo>
                  <a:cubicBezTo>
                    <a:pt x="43909" y="52065"/>
                    <a:pt x="42897" y="53713"/>
                    <a:pt x="41587" y="55101"/>
                  </a:cubicBezTo>
                  <a:cubicBezTo>
                    <a:pt x="40277" y="56497"/>
                    <a:pt x="38731" y="57580"/>
                    <a:pt x="36935" y="58364"/>
                  </a:cubicBezTo>
                  <a:cubicBezTo>
                    <a:pt x="35155" y="59148"/>
                    <a:pt x="33186" y="59533"/>
                    <a:pt x="31052" y="59533"/>
                  </a:cubicBezTo>
                  <a:cubicBezTo>
                    <a:pt x="28919" y="59533"/>
                    <a:pt x="26926" y="59148"/>
                    <a:pt x="25114" y="58364"/>
                  </a:cubicBezTo>
                  <a:cubicBezTo>
                    <a:pt x="23287" y="57580"/>
                    <a:pt x="21718" y="56497"/>
                    <a:pt x="20416" y="55101"/>
                  </a:cubicBezTo>
                  <a:cubicBezTo>
                    <a:pt x="19098" y="53713"/>
                    <a:pt x="18086" y="52065"/>
                    <a:pt x="17356" y="50159"/>
                  </a:cubicBezTo>
                  <a:cubicBezTo>
                    <a:pt x="16643" y="48261"/>
                    <a:pt x="16282" y="46190"/>
                    <a:pt x="16282" y="43947"/>
                  </a:cubicBezTo>
                  <a:lnTo>
                    <a:pt x="16282" y="240"/>
                  </a:lnTo>
                  <a:lnTo>
                    <a:pt x="170" y="240"/>
                  </a:lnTo>
                  <a:lnTo>
                    <a:pt x="170" y="44559"/>
                  </a:lnTo>
                  <a:cubicBezTo>
                    <a:pt x="170" y="48841"/>
                    <a:pt x="821" y="52779"/>
                    <a:pt x="2131" y="56380"/>
                  </a:cubicBezTo>
                  <a:cubicBezTo>
                    <a:pt x="3441" y="59980"/>
                    <a:pt x="5386" y="63102"/>
                    <a:pt x="7975" y="65753"/>
                  </a:cubicBezTo>
                  <a:cubicBezTo>
                    <a:pt x="10548" y="68397"/>
                    <a:pt x="13756" y="70475"/>
                    <a:pt x="17623" y="71966"/>
                  </a:cubicBezTo>
                  <a:cubicBezTo>
                    <a:pt x="21482" y="73456"/>
                    <a:pt x="25954" y="74209"/>
                    <a:pt x="31052" y="74209"/>
                  </a:cubicBezTo>
                  <a:cubicBezTo>
                    <a:pt x="36072" y="74209"/>
                    <a:pt x="40512" y="73456"/>
                    <a:pt x="44379" y="71966"/>
                  </a:cubicBezTo>
                  <a:cubicBezTo>
                    <a:pt x="48231" y="70475"/>
                    <a:pt x="51447" y="68397"/>
                    <a:pt x="54027" y="65753"/>
                  </a:cubicBezTo>
                  <a:cubicBezTo>
                    <a:pt x="56616" y="63102"/>
                    <a:pt x="58553" y="59980"/>
                    <a:pt x="59871" y="56380"/>
                  </a:cubicBezTo>
                  <a:cubicBezTo>
                    <a:pt x="61173" y="52779"/>
                    <a:pt x="61824" y="48841"/>
                    <a:pt x="61824" y="44559"/>
                  </a:cubicBezTo>
                  <a:lnTo>
                    <a:pt x="61824" y="240"/>
                  </a:lnTo>
                  <a:lnTo>
                    <a:pt x="45713" y="240"/>
                  </a:lnTo>
                  <a:lnTo>
                    <a:pt x="45713" y="4394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13176571-C18B-A7EB-4EEC-D42366BD65D7}"/>
              </a:ext>
            </a:extLst>
          </p:cNvPr>
          <p:cNvGrpSpPr>
            <a:grpSpLocks noChangeAspect="1"/>
          </p:cNvGrpSpPr>
          <p:nvPr/>
        </p:nvGrpSpPr>
        <p:grpSpPr>
          <a:xfrm>
            <a:off x="8357156" y="4788530"/>
            <a:ext cx="307787" cy="213645"/>
            <a:chOff x="22274141" y="12769411"/>
            <a:chExt cx="820338" cy="569719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A9C24BDE-FEC2-FA93-C58A-13996FB60063}"/>
                </a:ext>
              </a:extLst>
            </p:cNvPr>
            <p:cNvSpPr/>
            <p:nvPr/>
          </p:nvSpPr>
          <p:spPr>
            <a:xfrm flipV="1">
              <a:off x="22274141" y="12769411"/>
              <a:ext cx="820338" cy="429299"/>
            </a:xfrm>
            <a:custGeom>
              <a:avLst/>
              <a:gdLst>
                <a:gd name="connsiteX0" fmla="*/ 15193 w 820338"/>
                <a:gd name="connsiteY0" fmla="*/ 428714 h 429299"/>
                <a:gd name="connsiteX1" fmla="*/ 446 w 820338"/>
                <a:gd name="connsiteY1" fmla="*/ 415606 h 429299"/>
                <a:gd name="connsiteX2" fmla="*/ 446 w 820338"/>
                <a:gd name="connsiteY2" fmla="*/ 13343 h 429299"/>
                <a:gd name="connsiteX3" fmla="*/ 13555 w 820338"/>
                <a:gd name="connsiteY3" fmla="*/ 234 h 429299"/>
                <a:gd name="connsiteX4" fmla="*/ 731238 w 820338"/>
                <a:gd name="connsiteY4" fmla="*/ 234 h 429299"/>
                <a:gd name="connsiteX5" fmla="*/ 745166 w 820338"/>
                <a:gd name="connsiteY5" fmla="*/ 9246 h 429299"/>
                <a:gd name="connsiteX6" fmla="*/ 819720 w 820338"/>
                <a:gd name="connsiteY6" fmla="*/ 241101 h 429299"/>
                <a:gd name="connsiteX7" fmla="*/ 813165 w 820338"/>
                <a:gd name="connsiteY7" fmla="*/ 258305 h 429299"/>
                <a:gd name="connsiteX8" fmla="*/ 70904 w 820338"/>
                <a:gd name="connsiteY8" fmla="*/ 429533 h 429299"/>
                <a:gd name="connsiteX9" fmla="*/ 15193 w 820338"/>
                <a:gd name="connsiteY9" fmla="*/ 428714 h 42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0338" h="429299">
                  <a:moveTo>
                    <a:pt x="15193" y="428714"/>
                  </a:moveTo>
                  <a:cubicBezTo>
                    <a:pt x="6181" y="428714"/>
                    <a:pt x="446" y="424618"/>
                    <a:pt x="446" y="415606"/>
                  </a:cubicBezTo>
                  <a:lnTo>
                    <a:pt x="446" y="13343"/>
                  </a:lnTo>
                  <a:cubicBezTo>
                    <a:pt x="446" y="5969"/>
                    <a:pt x="5362" y="234"/>
                    <a:pt x="13555" y="234"/>
                  </a:cubicBezTo>
                  <a:lnTo>
                    <a:pt x="731238" y="234"/>
                  </a:lnTo>
                  <a:cubicBezTo>
                    <a:pt x="736973" y="234"/>
                    <a:pt x="742708" y="234"/>
                    <a:pt x="745166" y="9246"/>
                  </a:cubicBezTo>
                  <a:cubicBezTo>
                    <a:pt x="745166" y="9246"/>
                    <a:pt x="818081" y="237004"/>
                    <a:pt x="819720" y="241101"/>
                  </a:cubicBezTo>
                  <a:cubicBezTo>
                    <a:pt x="822177" y="249293"/>
                    <a:pt x="820539" y="253390"/>
                    <a:pt x="813165" y="258305"/>
                  </a:cubicBezTo>
                  <a:cubicBezTo>
                    <a:pt x="579672" y="408232"/>
                    <a:pt x="229843" y="429533"/>
                    <a:pt x="70904" y="429533"/>
                  </a:cubicBezTo>
                  <a:cubicBezTo>
                    <a:pt x="47964" y="429533"/>
                    <a:pt x="29121" y="429533"/>
                    <a:pt x="15193" y="428714"/>
                  </a:cubicBezTo>
                  <a:close/>
                </a:path>
              </a:pathLst>
            </a:custGeom>
            <a:gradFill>
              <a:gsLst>
                <a:gs pos="0">
                  <a:srgbClr val="802266"/>
                </a:gs>
                <a:gs pos="25000">
                  <a:srgbClr val="AC1173"/>
                </a:gs>
                <a:gs pos="81000">
                  <a:srgbClr val="D90E0E"/>
                </a:gs>
                <a:gs pos="100000">
                  <a:srgbClr val="D90E0E"/>
                </a:gs>
              </a:gsLst>
              <a:lin ang="0" scaled="1"/>
            </a:gradFill>
            <a:ln w="817381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9911ACFB-E3C3-3D9E-1728-8E8C22C99E1B}"/>
                </a:ext>
              </a:extLst>
            </p:cNvPr>
            <p:cNvSpPr/>
            <p:nvPr/>
          </p:nvSpPr>
          <p:spPr>
            <a:xfrm>
              <a:off x="22310995" y="12947304"/>
              <a:ext cx="189185" cy="193551"/>
            </a:xfrm>
            <a:custGeom>
              <a:avLst/>
              <a:gdLst>
                <a:gd name="connsiteX0" fmla="*/ 126801 w 189185"/>
                <a:gd name="connsiteY0" fmla="*/ 80049 h 193551"/>
                <a:gd name="connsiteX1" fmla="*/ 86847 w 189185"/>
                <a:gd name="connsiteY1" fmla="*/ 47861 h 193551"/>
                <a:gd name="connsiteX2" fmla="*/ 142475 w 189185"/>
                <a:gd name="connsiteY2" fmla="*/ 27515 h 193551"/>
                <a:gd name="connsiteX3" fmla="*/ 173086 w 189185"/>
                <a:gd name="connsiteY3" fmla="*/ 31636 h 193551"/>
                <a:gd name="connsiteX4" fmla="*/ 181790 w 189185"/>
                <a:gd name="connsiteY4" fmla="*/ 4224 h 193551"/>
                <a:gd name="connsiteX5" fmla="*/ 145384 w 189185"/>
                <a:gd name="connsiteY5" fmla="*/ 373 h 193551"/>
                <a:gd name="connsiteX6" fmla="*/ 42586 w 189185"/>
                <a:gd name="connsiteY6" fmla="*/ 40658 h 193551"/>
                <a:gd name="connsiteX7" fmla="*/ 99438 w 189185"/>
                <a:gd name="connsiteY7" fmla="*/ 108168 h 193551"/>
                <a:gd name="connsiteX8" fmla="*/ 138614 w 189185"/>
                <a:gd name="connsiteY8" fmla="*/ 147395 h 193551"/>
                <a:gd name="connsiteX9" fmla="*/ 88078 w 189185"/>
                <a:gd name="connsiteY9" fmla="*/ 164230 h 193551"/>
                <a:gd name="connsiteX10" fmla="*/ 13620 w 189185"/>
                <a:gd name="connsiteY10" fmla="*/ 145657 h 193551"/>
                <a:gd name="connsiteX11" fmla="*/ 156 w 189185"/>
                <a:gd name="connsiteY11" fmla="*/ 174841 h 193551"/>
                <a:gd name="connsiteX12" fmla="*/ 80483 w 189185"/>
                <a:gd name="connsiteY12" fmla="*/ 193786 h 193551"/>
                <a:gd name="connsiteX13" fmla="*/ 185475 w 189185"/>
                <a:gd name="connsiteY13" fmla="*/ 151146 h 193551"/>
                <a:gd name="connsiteX14" fmla="*/ 126801 w 189185"/>
                <a:gd name="connsiteY14" fmla="*/ 80049 h 19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9185" h="193551">
                  <a:moveTo>
                    <a:pt x="126801" y="80049"/>
                  </a:moveTo>
                  <a:cubicBezTo>
                    <a:pt x="100449" y="67313"/>
                    <a:pt x="82523" y="60661"/>
                    <a:pt x="86847" y="47861"/>
                  </a:cubicBezTo>
                  <a:cubicBezTo>
                    <a:pt x="91939" y="32708"/>
                    <a:pt x="118459" y="26984"/>
                    <a:pt x="142475" y="27515"/>
                  </a:cubicBezTo>
                  <a:cubicBezTo>
                    <a:pt x="154614" y="27819"/>
                    <a:pt x="163220" y="29376"/>
                    <a:pt x="173086" y="31636"/>
                  </a:cubicBezTo>
                  <a:lnTo>
                    <a:pt x="181790" y="4224"/>
                  </a:lnTo>
                  <a:cubicBezTo>
                    <a:pt x="169274" y="1913"/>
                    <a:pt x="160343" y="745"/>
                    <a:pt x="145384" y="373"/>
                  </a:cubicBezTo>
                  <a:cubicBezTo>
                    <a:pt x="97230" y="-758"/>
                    <a:pt x="53713" y="12539"/>
                    <a:pt x="42586" y="40658"/>
                  </a:cubicBezTo>
                  <a:cubicBezTo>
                    <a:pt x="29291" y="73970"/>
                    <a:pt x="66878" y="92748"/>
                    <a:pt x="99438" y="108168"/>
                  </a:cubicBezTo>
                  <a:cubicBezTo>
                    <a:pt x="125369" y="120436"/>
                    <a:pt x="145773" y="132083"/>
                    <a:pt x="138614" y="147395"/>
                  </a:cubicBezTo>
                  <a:cubicBezTo>
                    <a:pt x="132995" y="159235"/>
                    <a:pt x="114706" y="164834"/>
                    <a:pt x="88078" y="164230"/>
                  </a:cubicBezTo>
                  <a:cubicBezTo>
                    <a:pt x="65044" y="163708"/>
                    <a:pt x="36281" y="157054"/>
                    <a:pt x="13620" y="145657"/>
                  </a:cubicBezTo>
                  <a:lnTo>
                    <a:pt x="156" y="174841"/>
                  </a:lnTo>
                  <a:cubicBezTo>
                    <a:pt x="16812" y="182548"/>
                    <a:pt x="51160" y="193068"/>
                    <a:pt x="80483" y="193786"/>
                  </a:cubicBezTo>
                  <a:cubicBezTo>
                    <a:pt x="135546" y="194990"/>
                    <a:pt x="171206" y="181197"/>
                    <a:pt x="185475" y="151146"/>
                  </a:cubicBezTo>
                  <a:cubicBezTo>
                    <a:pt x="202363" y="115704"/>
                    <a:pt x="160465" y="96289"/>
                    <a:pt x="126801" y="80049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2FA81E48-448D-006C-F0A9-CAC84C14E361}"/>
                </a:ext>
              </a:extLst>
            </p:cNvPr>
            <p:cNvSpPr/>
            <p:nvPr/>
          </p:nvSpPr>
          <p:spPr>
            <a:xfrm>
              <a:off x="22487955" y="12946871"/>
              <a:ext cx="543702" cy="193836"/>
            </a:xfrm>
            <a:custGeom>
              <a:avLst/>
              <a:gdLst>
                <a:gd name="connsiteX0" fmla="*/ 24786 w 543702"/>
                <a:gd name="connsiteY0" fmla="*/ 130510 h 193836"/>
                <a:gd name="connsiteX1" fmla="*/ 26265 w 543702"/>
                <a:gd name="connsiteY1" fmla="*/ 131371 h 193836"/>
                <a:gd name="connsiteX2" fmla="*/ 27570 w 543702"/>
                <a:gd name="connsiteY2" fmla="*/ 130510 h 193836"/>
                <a:gd name="connsiteX3" fmla="*/ 54389 w 543702"/>
                <a:gd name="connsiteY3" fmla="*/ 47391 h 193836"/>
                <a:gd name="connsiteX4" fmla="*/ 122624 w 543702"/>
                <a:gd name="connsiteY4" fmla="*/ 190743 h 193836"/>
                <a:gd name="connsiteX5" fmla="*/ 166730 w 543702"/>
                <a:gd name="connsiteY5" fmla="*/ 190743 h 193836"/>
                <a:gd name="connsiteX6" fmla="*/ 188518 w 543702"/>
                <a:gd name="connsiteY6" fmla="*/ 122604 h 193836"/>
                <a:gd name="connsiteX7" fmla="*/ 189941 w 543702"/>
                <a:gd name="connsiteY7" fmla="*/ 121776 h 193836"/>
                <a:gd name="connsiteX8" fmla="*/ 191272 w 543702"/>
                <a:gd name="connsiteY8" fmla="*/ 122604 h 193836"/>
                <a:gd name="connsiteX9" fmla="*/ 300695 w 543702"/>
                <a:gd name="connsiteY9" fmla="*/ 194122 h 193836"/>
                <a:gd name="connsiteX10" fmla="*/ 383645 w 543702"/>
                <a:gd name="connsiteY10" fmla="*/ 179190 h 193836"/>
                <a:gd name="connsiteX11" fmla="*/ 406456 w 543702"/>
                <a:gd name="connsiteY11" fmla="*/ 107273 h 193836"/>
                <a:gd name="connsiteX12" fmla="*/ 494196 w 543702"/>
                <a:gd name="connsiteY12" fmla="*/ 107273 h 193836"/>
                <a:gd name="connsiteX13" fmla="*/ 503086 w 543702"/>
                <a:gd name="connsiteY13" fmla="*/ 79396 h 193836"/>
                <a:gd name="connsiteX14" fmla="*/ 415382 w 543702"/>
                <a:gd name="connsiteY14" fmla="*/ 79396 h 193836"/>
                <a:gd name="connsiteX15" fmla="*/ 430501 w 543702"/>
                <a:gd name="connsiteY15" fmla="*/ 32192 h 193836"/>
                <a:gd name="connsiteX16" fmla="*/ 535074 w 543702"/>
                <a:gd name="connsiteY16" fmla="*/ 32192 h 193836"/>
                <a:gd name="connsiteX17" fmla="*/ 544130 w 543702"/>
                <a:gd name="connsiteY17" fmla="*/ 3282 h 193836"/>
                <a:gd name="connsiteX18" fmla="*/ 397326 w 543702"/>
                <a:gd name="connsiteY18" fmla="*/ 3282 h 193836"/>
                <a:gd name="connsiteX19" fmla="*/ 347512 w 543702"/>
                <a:gd name="connsiteY19" fmla="*/ 159077 h 193836"/>
                <a:gd name="connsiteX20" fmla="*/ 310222 w 543702"/>
                <a:gd name="connsiteY20" fmla="*/ 163028 h 193836"/>
                <a:gd name="connsiteX21" fmla="*/ 243880 w 543702"/>
                <a:gd name="connsiteY21" fmla="*/ 140499 h 193836"/>
                <a:gd name="connsiteX22" fmla="*/ 232348 w 543702"/>
                <a:gd name="connsiteY22" fmla="*/ 96830 h 193836"/>
                <a:gd name="connsiteX23" fmla="*/ 329674 w 543702"/>
                <a:gd name="connsiteY23" fmla="*/ 31370 h 193836"/>
                <a:gd name="connsiteX24" fmla="*/ 362158 w 543702"/>
                <a:gd name="connsiteY24" fmla="*/ 33328 h 193836"/>
                <a:gd name="connsiteX25" fmla="*/ 372488 w 543702"/>
                <a:gd name="connsiteY25" fmla="*/ 3040 h 193836"/>
                <a:gd name="connsiteX26" fmla="*/ 329693 w 543702"/>
                <a:gd name="connsiteY26" fmla="*/ 286 h 193836"/>
                <a:gd name="connsiteX27" fmla="*/ 216882 w 543702"/>
                <a:gd name="connsiteY27" fmla="*/ 44365 h 193836"/>
                <a:gd name="connsiteX28" fmla="*/ 214713 w 543702"/>
                <a:gd name="connsiteY28" fmla="*/ 45208 h 193836"/>
                <a:gd name="connsiteX29" fmla="*/ 213579 w 543702"/>
                <a:gd name="connsiteY29" fmla="*/ 44365 h 193836"/>
                <a:gd name="connsiteX30" fmla="*/ 226687 w 543702"/>
                <a:gd name="connsiteY30" fmla="*/ 3322 h 193836"/>
                <a:gd name="connsiteX31" fmla="*/ 188381 w 543702"/>
                <a:gd name="connsiteY31" fmla="*/ 3322 h 193836"/>
                <a:gd name="connsiteX32" fmla="*/ 146497 w 543702"/>
                <a:gd name="connsiteY32" fmla="*/ 134679 h 193836"/>
                <a:gd name="connsiteX33" fmla="*/ 72225 w 543702"/>
                <a:gd name="connsiteY33" fmla="*/ 3322 h 193836"/>
                <a:gd name="connsiteX34" fmla="*/ 31152 w 543702"/>
                <a:gd name="connsiteY34" fmla="*/ 3322 h 193836"/>
                <a:gd name="connsiteX35" fmla="*/ 428 w 543702"/>
                <a:gd name="connsiteY35" fmla="*/ 98970 h 193836"/>
                <a:gd name="connsiteX36" fmla="*/ 24786 w 543702"/>
                <a:gd name="connsiteY36" fmla="*/ 130510 h 19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43702" h="193836">
                  <a:moveTo>
                    <a:pt x="24786" y="130510"/>
                  </a:moveTo>
                  <a:cubicBezTo>
                    <a:pt x="25053" y="131180"/>
                    <a:pt x="25533" y="131371"/>
                    <a:pt x="26265" y="131371"/>
                  </a:cubicBezTo>
                  <a:cubicBezTo>
                    <a:pt x="27026" y="131371"/>
                    <a:pt x="27355" y="131146"/>
                    <a:pt x="27570" y="130510"/>
                  </a:cubicBezTo>
                  <a:cubicBezTo>
                    <a:pt x="27883" y="129560"/>
                    <a:pt x="54389" y="47391"/>
                    <a:pt x="54389" y="47391"/>
                  </a:cubicBezTo>
                  <a:cubicBezTo>
                    <a:pt x="81438" y="86058"/>
                    <a:pt x="108257" y="136941"/>
                    <a:pt x="122624" y="190743"/>
                  </a:cubicBezTo>
                  <a:lnTo>
                    <a:pt x="166730" y="190743"/>
                  </a:lnTo>
                  <a:lnTo>
                    <a:pt x="188518" y="122604"/>
                  </a:lnTo>
                  <a:cubicBezTo>
                    <a:pt x="188741" y="121936"/>
                    <a:pt x="189238" y="121776"/>
                    <a:pt x="189941" y="121776"/>
                  </a:cubicBezTo>
                  <a:cubicBezTo>
                    <a:pt x="190651" y="121776"/>
                    <a:pt x="191214" y="122002"/>
                    <a:pt x="191272" y="122604"/>
                  </a:cubicBezTo>
                  <a:cubicBezTo>
                    <a:pt x="197937" y="165357"/>
                    <a:pt x="240454" y="194122"/>
                    <a:pt x="300695" y="194122"/>
                  </a:cubicBezTo>
                  <a:cubicBezTo>
                    <a:pt x="339717" y="194122"/>
                    <a:pt x="374887" y="183893"/>
                    <a:pt x="383645" y="179190"/>
                  </a:cubicBezTo>
                  <a:lnTo>
                    <a:pt x="406456" y="107273"/>
                  </a:lnTo>
                  <a:lnTo>
                    <a:pt x="494196" y="107273"/>
                  </a:lnTo>
                  <a:lnTo>
                    <a:pt x="503086" y="79396"/>
                  </a:lnTo>
                  <a:lnTo>
                    <a:pt x="415382" y="79396"/>
                  </a:lnTo>
                  <a:lnTo>
                    <a:pt x="430501" y="32192"/>
                  </a:lnTo>
                  <a:lnTo>
                    <a:pt x="535074" y="32192"/>
                  </a:lnTo>
                  <a:lnTo>
                    <a:pt x="544130" y="3282"/>
                  </a:lnTo>
                  <a:lnTo>
                    <a:pt x="397326" y="3282"/>
                  </a:lnTo>
                  <a:lnTo>
                    <a:pt x="347512" y="159077"/>
                  </a:lnTo>
                  <a:cubicBezTo>
                    <a:pt x="336926" y="161748"/>
                    <a:pt x="323854" y="163028"/>
                    <a:pt x="310222" y="163028"/>
                  </a:cubicBezTo>
                  <a:cubicBezTo>
                    <a:pt x="280783" y="163028"/>
                    <a:pt x="257228" y="156063"/>
                    <a:pt x="243880" y="140499"/>
                  </a:cubicBezTo>
                  <a:cubicBezTo>
                    <a:pt x="233881" y="128781"/>
                    <a:pt x="229895" y="113695"/>
                    <a:pt x="232348" y="96830"/>
                  </a:cubicBezTo>
                  <a:cubicBezTo>
                    <a:pt x="238253" y="56690"/>
                    <a:pt x="277363" y="31370"/>
                    <a:pt x="329674" y="31370"/>
                  </a:cubicBezTo>
                  <a:cubicBezTo>
                    <a:pt x="340652" y="31370"/>
                    <a:pt x="351993" y="32018"/>
                    <a:pt x="362158" y="33328"/>
                  </a:cubicBezTo>
                  <a:lnTo>
                    <a:pt x="372488" y="3040"/>
                  </a:lnTo>
                  <a:cubicBezTo>
                    <a:pt x="359898" y="1140"/>
                    <a:pt x="344633" y="286"/>
                    <a:pt x="329693" y="286"/>
                  </a:cubicBezTo>
                  <a:cubicBezTo>
                    <a:pt x="283307" y="286"/>
                    <a:pt x="242993" y="16254"/>
                    <a:pt x="216882" y="44365"/>
                  </a:cubicBezTo>
                  <a:cubicBezTo>
                    <a:pt x="216091" y="45234"/>
                    <a:pt x="215212" y="45208"/>
                    <a:pt x="214713" y="45208"/>
                  </a:cubicBezTo>
                  <a:cubicBezTo>
                    <a:pt x="213892" y="45208"/>
                    <a:pt x="213378" y="45051"/>
                    <a:pt x="213579" y="44365"/>
                  </a:cubicBezTo>
                  <a:lnTo>
                    <a:pt x="226687" y="3322"/>
                  </a:lnTo>
                  <a:lnTo>
                    <a:pt x="188381" y="3322"/>
                  </a:lnTo>
                  <a:lnTo>
                    <a:pt x="146497" y="134679"/>
                  </a:lnTo>
                  <a:cubicBezTo>
                    <a:pt x="133188" y="95942"/>
                    <a:pt x="105765" y="44904"/>
                    <a:pt x="72225" y="3322"/>
                  </a:cubicBezTo>
                  <a:lnTo>
                    <a:pt x="31152" y="3322"/>
                  </a:lnTo>
                  <a:lnTo>
                    <a:pt x="428" y="98970"/>
                  </a:lnTo>
                  <a:cubicBezTo>
                    <a:pt x="15882" y="110355"/>
                    <a:pt x="20756" y="118706"/>
                    <a:pt x="24786" y="130510"/>
                  </a:cubicBezTo>
                </a:path>
              </a:pathLst>
            </a:custGeom>
            <a:solidFill>
              <a:srgbClr val="FFFFFF"/>
            </a:solidFill>
            <a:ln w="2443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D84B5122-28EB-CE30-D290-2ED531E4B68D}"/>
                </a:ext>
              </a:extLst>
            </p:cNvPr>
            <p:cNvSpPr/>
            <p:nvPr/>
          </p:nvSpPr>
          <p:spPr>
            <a:xfrm>
              <a:off x="22318179" y="13265161"/>
              <a:ext cx="58673" cy="72133"/>
            </a:xfrm>
            <a:custGeom>
              <a:avLst/>
              <a:gdLst>
                <a:gd name="connsiteX0" fmla="*/ 51787 w 58673"/>
                <a:gd name="connsiteY0" fmla="*/ 35137 h 72133"/>
                <a:gd name="connsiteX1" fmla="*/ 55811 w 58673"/>
                <a:gd name="connsiteY1" fmla="*/ 22148 h 72133"/>
                <a:gd name="connsiteX2" fmla="*/ 53591 w 58673"/>
                <a:gd name="connsiteY2" fmla="*/ 11605 h 72133"/>
                <a:gd name="connsiteX3" fmla="*/ 47606 w 58673"/>
                <a:gd name="connsiteY3" fmla="*/ 4875 h 72133"/>
                <a:gd name="connsiteX4" fmla="*/ 38820 w 58673"/>
                <a:gd name="connsiteY4" fmla="*/ 1314 h 72133"/>
                <a:gd name="connsiteX5" fmla="*/ 28231 w 58673"/>
                <a:gd name="connsiteY5" fmla="*/ 239 h 72133"/>
                <a:gd name="connsiteX6" fmla="*/ -70 w 58673"/>
                <a:gd name="connsiteY6" fmla="*/ 239 h 72133"/>
                <a:gd name="connsiteX7" fmla="*/ -70 w 58673"/>
                <a:gd name="connsiteY7" fmla="*/ 72373 h 72133"/>
                <a:gd name="connsiteX8" fmla="*/ 16049 w 58673"/>
                <a:gd name="connsiteY8" fmla="*/ 72373 h 72133"/>
                <a:gd name="connsiteX9" fmla="*/ 16049 w 58673"/>
                <a:gd name="connsiteY9" fmla="*/ 43546 h 72133"/>
                <a:gd name="connsiteX10" fmla="*/ 23995 w 58673"/>
                <a:gd name="connsiteY10" fmla="*/ 43546 h 72133"/>
                <a:gd name="connsiteX11" fmla="*/ 39283 w 58673"/>
                <a:gd name="connsiteY11" fmla="*/ 72373 h 72133"/>
                <a:gd name="connsiteX12" fmla="*/ 58603 w 58673"/>
                <a:gd name="connsiteY12" fmla="*/ 72373 h 72133"/>
                <a:gd name="connsiteX13" fmla="*/ 40013 w 58673"/>
                <a:gd name="connsiteY13" fmla="*/ 41915 h 72133"/>
                <a:gd name="connsiteX14" fmla="*/ 51787 w 58673"/>
                <a:gd name="connsiteY14" fmla="*/ 35137 h 72133"/>
                <a:gd name="connsiteX15" fmla="*/ 37785 w 58673"/>
                <a:gd name="connsiteY15" fmla="*/ 26626 h 72133"/>
                <a:gd name="connsiteX16" fmla="*/ 34530 w 58673"/>
                <a:gd name="connsiteY16" fmla="*/ 29027 h 72133"/>
                <a:gd name="connsiteX17" fmla="*/ 30145 w 58673"/>
                <a:gd name="connsiteY17" fmla="*/ 29945 h 72133"/>
                <a:gd name="connsiteX18" fmla="*/ 25548 w 58673"/>
                <a:gd name="connsiteY18" fmla="*/ 30094 h 72133"/>
                <a:gd name="connsiteX19" fmla="*/ 16049 w 58673"/>
                <a:gd name="connsiteY19" fmla="*/ 30094 h 72133"/>
                <a:gd name="connsiteX20" fmla="*/ 16049 w 58673"/>
                <a:gd name="connsiteY20" fmla="*/ 13692 h 72133"/>
                <a:gd name="connsiteX21" fmla="*/ 26584 w 58673"/>
                <a:gd name="connsiteY21" fmla="*/ 13692 h 72133"/>
                <a:gd name="connsiteX22" fmla="*/ 31023 w 58673"/>
                <a:gd name="connsiteY22" fmla="*/ 13998 h 72133"/>
                <a:gd name="connsiteX23" fmla="*/ 35055 w 58673"/>
                <a:gd name="connsiteY23" fmla="*/ 15166 h 72133"/>
                <a:gd name="connsiteX24" fmla="*/ 37942 w 58673"/>
                <a:gd name="connsiteY24" fmla="*/ 17661 h 72133"/>
                <a:gd name="connsiteX25" fmla="*/ 39079 w 58673"/>
                <a:gd name="connsiteY25" fmla="*/ 22046 h 72133"/>
                <a:gd name="connsiteX26" fmla="*/ 37785 w 58673"/>
                <a:gd name="connsiteY26" fmla="*/ 26626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73" h="72133">
                  <a:moveTo>
                    <a:pt x="51787" y="35137"/>
                  </a:moveTo>
                  <a:cubicBezTo>
                    <a:pt x="54469" y="31568"/>
                    <a:pt x="55811" y="27238"/>
                    <a:pt x="55811" y="22148"/>
                  </a:cubicBezTo>
                  <a:cubicBezTo>
                    <a:pt x="55811" y="17935"/>
                    <a:pt x="55065" y="14421"/>
                    <a:pt x="53591" y="11605"/>
                  </a:cubicBezTo>
                  <a:cubicBezTo>
                    <a:pt x="52108" y="8781"/>
                    <a:pt x="50116" y="6538"/>
                    <a:pt x="47606" y="4875"/>
                  </a:cubicBezTo>
                  <a:cubicBezTo>
                    <a:pt x="45088" y="3212"/>
                    <a:pt x="42162" y="2020"/>
                    <a:pt x="38820" y="1314"/>
                  </a:cubicBezTo>
                  <a:cubicBezTo>
                    <a:pt x="35487" y="600"/>
                    <a:pt x="31949" y="239"/>
                    <a:pt x="28231" y="239"/>
                  </a:cubicBezTo>
                  <a:lnTo>
                    <a:pt x="-70" y="239"/>
                  </a:lnTo>
                  <a:lnTo>
                    <a:pt x="-70" y="72373"/>
                  </a:lnTo>
                  <a:lnTo>
                    <a:pt x="16049" y="72373"/>
                  </a:lnTo>
                  <a:lnTo>
                    <a:pt x="16049" y="43546"/>
                  </a:lnTo>
                  <a:lnTo>
                    <a:pt x="23995" y="43546"/>
                  </a:lnTo>
                  <a:lnTo>
                    <a:pt x="39283" y="72373"/>
                  </a:lnTo>
                  <a:lnTo>
                    <a:pt x="58603" y="72373"/>
                  </a:lnTo>
                  <a:lnTo>
                    <a:pt x="40013" y="41915"/>
                  </a:lnTo>
                  <a:cubicBezTo>
                    <a:pt x="45174" y="40965"/>
                    <a:pt x="49096" y="38706"/>
                    <a:pt x="51787" y="35137"/>
                  </a:cubicBezTo>
                  <a:moveTo>
                    <a:pt x="37785" y="26626"/>
                  </a:moveTo>
                  <a:cubicBezTo>
                    <a:pt x="36930" y="27717"/>
                    <a:pt x="35840" y="28517"/>
                    <a:pt x="34530" y="29027"/>
                  </a:cubicBezTo>
                  <a:cubicBezTo>
                    <a:pt x="33220" y="29537"/>
                    <a:pt x="31761" y="29843"/>
                    <a:pt x="30145" y="29945"/>
                  </a:cubicBezTo>
                  <a:cubicBezTo>
                    <a:pt x="28529" y="30047"/>
                    <a:pt x="26992" y="30094"/>
                    <a:pt x="25548" y="30094"/>
                  </a:cubicBezTo>
                  <a:lnTo>
                    <a:pt x="16049" y="30094"/>
                  </a:lnTo>
                  <a:lnTo>
                    <a:pt x="16049" y="13692"/>
                  </a:lnTo>
                  <a:lnTo>
                    <a:pt x="26584" y="13692"/>
                  </a:lnTo>
                  <a:cubicBezTo>
                    <a:pt x="28027" y="13692"/>
                    <a:pt x="29502" y="13794"/>
                    <a:pt x="31023" y="13998"/>
                  </a:cubicBezTo>
                  <a:cubicBezTo>
                    <a:pt x="32537" y="14202"/>
                    <a:pt x="33879" y="14594"/>
                    <a:pt x="35055" y="15166"/>
                  </a:cubicBezTo>
                  <a:cubicBezTo>
                    <a:pt x="36216" y="15747"/>
                    <a:pt x="37181" y="16578"/>
                    <a:pt x="37942" y="17661"/>
                  </a:cubicBezTo>
                  <a:cubicBezTo>
                    <a:pt x="38703" y="18751"/>
                    <a:pt x="39079" y="20210"/>
                    <a:pt x="39079" y="22046"/>
                  </a:cubicBezTo>
                  <a:cubicBezTo>
                    <a:pt x="39079" y="24014"/>
                    <a:pt x="38648" y="25544"/>
                    <a:pt x="37785" y="26626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30DD804F-8CB0-8FC9-48E0-819E53716F4E}"/>
                </a:ext>
              </a:extLst>
            </p:cNvPr>
            <p:cNvSpPr/>
            <p:nvPr/>
          </p:nvSpPr>
          <p:spPr>
            <a:xfrm rot="7525294" flipV="1">
              <a:off x="22452790" y="13243930"/>
              <a:ext cx="30223" cy="17178"/>
            </a:xfrm>
            <a:custGeom>
              <a:avLst/>
              <a:gdLst>
                <a:gd name="connsiteX0" fmla="*/ 12199 w 30223"/>
                <a:gd name="connsiteY0" fmla="*/ 207 h 17178"/>
                <a:gd name="connsiteX1" fmla="*/ 30201 w 30223"/>
                <a:gd name="connsiteY1" fmla="*/ 207 h 17178"/>
                <a:gd name="connsiteX2" fmla="*/ 22295 w 30223"/>
                <a:gd name="connsiteY2" fmla="*/ 11322 h 17178"/>
                <a:gd name="connsiteX3" fmla="*/ -22 w 30223"/>
                <a:gd name="connsiteY3" fmla="*/ 17386 h 17178"/>
                <a:gd name="connsiteX4" fmla="*/ 12199 w 30223"/>
                <a:gd name="connsiteY4" fmla="*/ 207 h 1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23" h="17178">
                  <a:moveTo>
                    <a:pt x="12199" y="207"/>
                  </a:moveTo>
                  <a:lnTo>
                    <a:pt x="30201" y="207"/>
                  </a:lnTo>
                  <a:lnTo>
                    <a:pt x="22295" y="11322"/>
                  </a:lnTo>
                  <a:lnTo>
                    <a:pt x="-22" y="17386"/>
                  </a:lnTo>
                  <a:lnTo>
                    <a:pt x="12199" y="20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67EC0401-8258-B6C0-8DAF-86F07B711AE9}"/>
                </a:ext>
              </a:extLst>
            </p:cNvPr>
            <p:cNvSpPr/>
            <p:nvPr/>
          </p:nvSpPr>
          <p:spPr>
            <a:xfrm>
              <a:off x="22437997" y="13265161"/>
              <a:ext cx="51543" cy="72133"/>
            </a:xfrm>
            <a:custGeom>
              <a:avLst/>
              <a:gdLst>
                <a:gd name="connsiteX0" fmla="*/ 16096 w 51543"/>
                <a:gd name="connsiteY0" fmla="*/ 43028 h 72133"/>
                <a:gd name="connsiteX1" fmla="*/ 47802 w 51543"/>
                <a:gd name="connsiteY1" fmla="*/ 43028 h 72133"/>
                <a:gd name="connsiteX2" fmla="*/ 47802 w 51543"/>
                <a:gd name="connsiteY2" fmla="*/ 28360 h 72133"/>
                <a:gd name="connsiteX3" fmla="*/ 16096 w 51543"/>
                <a:gd name="connsiteY3" fmla="*/ 28360 h 72133"/>
                <a:gd name="connsiteX4" fmla="*/ 16096 w 51543"/>
                <a:gd name="connsiteY4" fmla="*/ 14908 h 72133"/>
                <a:gd name="connsiteX5" fmla="*/ 49661 w 51543"/>
                <a:gd name="connsiteY5" fmla="*/ 14908 h 72133"/>
                <a:gd name="connsiteX6" fmla="*/ 49661 w 51543"/>
                <a:gd name="connsiteY6" fmla="*/ 239 h 72133"/>
                <a:gd name="connsiteX7" fmla="*/ -23 w 51543"/>
                <a:gd name="connsiteY7" fmla="*/ 239 h 72133"/>
                <a:gd name="connsiteX8" fmla="*/ -23 w 51543"/>
                <a:gd name="connsiteY8" fmla="*/ 72373 h 72133"/>
                <a:gd name="connsiteX9" fmla="*/ 51520 w 51543"/>
                <a:gd name="connsiteY9" fmla="*/ 72373 h 72133"/>
                <a:gd name="connsiteX10" fmla="*/ 51520 w 51543"/>
                <a:gd name="connsiteY10" fmla="*/ 57697 h 72133"/>
                <a:gd name="connsiteX11" fmla="*/ 16096 w 51543"/>
                <a:gd name="connsiteY11" fmla="*/ 57697 h 72133"/>
                <a:gd name="connsiteX12" fmla="*/ 16096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096" y="43028"/>
                  </a:moveTo>
                  <a:lnTo>
                    <a:pt x="47802" y="43028"/>
                  </a:lnTo>
                  <a:lnTo>
                    <a:pt x="47802" y="28360"/>
                  </a:lnTo>
                  <a:lnTo>
                    <a:pt x="16096" y="28360"/>
                  </a:lnTo>
                  <a:lnTo>
                    <a:pt x="16096" y="14908"/>
                  </a:lnTo>
                  <a:lnTo>
                    <a:pt x="49661" y="14908"/>
                  </a:lnTo>
                  <a:lnTo>
                    <a:pt x="49661" y="239"/>
                  </a:lnTo>
                  <a:lnTo>
                    <a:pt x="-23" y="239"/>
                  </a:lnTo>
                  <a:lnTo>
                    <a:pt x="-23" y="72373"/>
                  </a:lnTo>
                  <a:lnTo>
                    <a:pt x="51520" y="72373"/>
                  </a:lnTo>
                  <a:lnTo>
                    <a:pt x="51520" y="57697"/>
                  </a:lnTo>
                  <a:lnTo>
                    <a:pt x="16096" y="57697"/>
                  </a:lnTo>
                  <a:lnTo>
                    <a:pt x="16096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AD1FDCE5-547F-EDF5-AA22-D1C8F2BFDD34}"/>
                </a:ext>
              </a:extLst>
            </p:cNvPr>
            <p:cNvSpPr/>
            <p:nvPr/>
          </p:nvSpPr>
          <p:spPr>
            <a:xfrm>
              <a:off x="22549249" y="13263325"/>
              <a:ext cx="52774" cy="75804"/>
            </a:xfrm>
            <a:custGeom>
              <a:avLst/>
              <a:gdLst>
                <a:gd name="connsiteX0" fmla="*/ 44074 w 52774"/>
                <a:gd name="connsiteY0" fmla="*/ 36204 h 75804"/>
                <a:gd name="connsiteX1" fmla="*/ 35955 w 52774"/>
                <a:gd name="connsiteY1" fmla="*/ 32737 h 75804"/>
                <a:gd name="connsiteX2" fmla="*/ 27852 w 52774"/>
                <a:gd name="connsiteY2" fmla="*/ 30297 h 75804"/>
                <a:gd name="connsiteX3" fmla="*/ 21609 w 52774"/>
                <a:gd name="connsiteY3" fmla="*/ 27340 h 75804"/>
                <a:gd name="connsiteX4" fmla="*/ 19130 w 52774"/>
                <a:gd name="connsiteY4" fmla="*/ 22344 h 75804"/>
                <a:gd name="connsiteX5" fmla="*/ 20157 w 52774"/>
                <a:gd name="connsiteY5" fmla="*/ 18884 h 75804"/>
                <a:gd name="connsiteX6" fmla="*/ 22848 w 52774"/>
                <a:gd name="connsiteY6" fmla="*/ 16586 h 75804"/>
                <a:gd name="connsiteX7" fmla="*/ 26362 w 52774"/>
                <a:gd name="connsiteY7" fmla="*/ 15315 h 75804"/>
                <a:gd name="connsiteX8" fmla="*/ 29970 w 52774"/>
                <a:gd name="connsiteY8" fmla="*/ 14908 h 75804"/>
                <a:gd name="connsiteX9" fmla="*/ 36324 w 52774"/>
                <a:gd name="connsiteY9" fmla="*/ 16084 h 75804"/>
                <a:gd name="connsiteX10" fmla="*/ 41642 w 52774"/>
                <a:gd name="connsiteY10" fmla="*/ 19700 h 75804"/>
                <a:gd name="connsiteX11" fmla="*/ 52694 w 52774"/>
                <a:gd name="connsiteY11" fmla="*/ 7777 h 75804"/>
                <a:gd name="connsiteX12" fmla="*/ 42262 w 52774"/>
                <a:gd name="connsiteY12" fmla="*/ 1965 h 75804"/>
                <a:gd name="connsiteX13" fmla="*/ 30284 w 52774"/>
                <a:gd name="connsiteY13" fmla="*/ 239 h 75804"/>
                <a:gd name="connsiteX14" fmla="*/ 19844 w 52774"/>
                <a:gd name="connsiteY14" fmla="*/ 1714 h 75804"/>
                <a:gd name="connsiteX15" fmla="*/ 10917 w 52774"/>
                <a:gd name="connsiteY15" fmla="*/ 6146 h 75804"/>
                <a:gd name="connsiteX16" fmla="*/ 4713 w 52774"/>
                <a:gd name="connsiteY16" fmla="*/ 13480 h 75804"/>
                <a:gd name="connsiteX17" fmla="*/ 2391 w 52774"/>
                <a:gd name="connsiteY17" fmla="*/ 23669 h 75804"/>
                <a:gd name="connsiteX18" fmla="*/ 4924 w 52774"/>
                <a:gd name="connsiteY18" fmla="*/ 33349 h 75804"/>
                <a:gd name="connsiteX19" fmla="*/ 11278 w 52774"/>
                <a:gd name="connsiteY19" fmla="*/ 39255 h 75804"/>
                <a:gd name="connsiteX20" fmla="*/ 19538 w 52774"/>
                <a:gd name="connsiteY20" fmla="*/ 42824 h 75804"/>
                <a:gd name="connsiteX21" fmla="*/ 27797 w 52774"/>
                <a:gd name="connsiteY21" fmla="*/ 45476 h 75804"/>
                <a:gd name="connsiteX22" fmla="*/ 34159 w 52774"/>
                <a:gd name="connsiteY22" fmla="*/ 48684 h 75804"/>
                <a:gd name="connsiteX23" fmla="*/ 36677 w 52774"/>
                <a:gd name="connsiteY23" fmla="*/ 53830 h 75804"/>
                <a:gd name="connsiteX24" fmla="*/ 35704 w 52774"/>
                <a:gd name="connsiteY24" fmla="*/ 57195 h 75804"/>
                <a:gd name="connsiteX25" fmla="*/ 33124 w 52774"/>
                <a:gd name="connsiteY25" fmla="*/ 59532 h 75804"/>
                <a:gd name="connsiteX26" fmla="*/ 29507 w 52774"/>
                <a:gd name="connsiteY26" fmla="*/ 60913 h 75804"/>
                <a:gd name="connsiteX27" fmla="*/ 25531 w 52774"/>
                <a:gd name="connsiteY27" fmla="*/ 61368 h 75804"/>
                <a:gd name="connsiteX28" fmla="*/ 17734 w 52774"/>
                <a:gd name="connsiteY28" fmla="*/ 59587 h 75804"/>
                <a:gd name="connsiteX29" fmla="*/ 11482 w 52774"/>
                <a:gd name="connsiteY29" fmla="*/ 54543 h 75804"/>
                <a:gd name="connsiteX30" fmla="*/ 22 w 52774"/>
                <a:gd name="connsiteY30" fmla="*/ 66976 h 75804"/>
                <a:gd name="connsiteX31" fmla="*/ 11380 w 52774"/>
                <a:gd name="connsiteY31" fmla="*/ 73903 h 75804"/>
                <a:gd name="connsiteX32" fmla="*/ 24597 w 52774"/>
                <a:gd name="connsiteY32" fmla="*/ 76044 h 75804"/>
                <a:gd name="connsiteX33" fmla="*/ 35398 w 52774"/>
                <a:gd name="connsiteY33" fmla="*/ 74616 h 75804"/>
                <a:gd name="connsiteX34" fmla="*/ 44380 w 52774"/>
                <a:gd name="connsiteY34" fmla="*/ 70232 h 75804"/>
                <a:gd name="connsiteX35" fmla="*/ 50522 w 52774"/>
                <a:gd name="connsiteY35" fmla="*/ 62795 h 75804"/>
                <a:gd name="connsiteX36" fmla="*/ 52796 w 52774"/>
                <a:gd name="connsiteY36" fmla="*/ 52300 h 75804"/>
                <a:gd name="connsiteX37" fmla="*/ 50326 w 52774"/>
                <a:gd name="connsiteY37" fmla="*/ 42213 h 75804"/>
                <a:gd name="connsiteX38" fmla="*/ 44074 w 52774"/>
                <a:gd name="connsiteY38" fmla="*/ 36204 h 7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2774" h="75804">
                  <a:moveTo>
                    <a:pt x="44074" y="36204"/>
                  </a:moveTo>
                  <a:cubicBezTo>
                    <a:pt x="41556" y="34706"/>
                    <a:pt x="38850" y="33553"/>
                    <a:pt x="35955" y="32737"/>
                  </a:cubicBezTo>
                  <a:cubicBezTo>
                    <a:pt x="33077" y="31921"/>
                    <a:pt x="30370" y="31105"/>
                    <a:pt x="27852" y="30297"/>
                  </a:cubicBezTo>
                  <a:cubicBezTo>
                    <a:pt x="25342" y="29482"/>
                    <a:pt x="23248" y="28493"/>
                    <a:pt x="21609" y="27340"/>
                  </a:cubicBezTo>
                  <a:cubicBezTo>
                    <a:pt x="19946" y="26187"/>
                    <a:pt x="19130" y="24524"/>
                    <a:pt x="19130" y="22344"/>
                  </a:cubicBezTo>
                  <a:cubicBezTo>
                    <a:pt x="19130" y="20987"/>
                    <a:pt x="19475" y="19834"/>
                    <a:pt x="20157" y="18884"/>
                  </a:cubicBezTo>
                  <a:cubicBezTo>
                    <a:pt x="20848" y="17927"/>
                    <a:pt x="21750" y="17167"/>
                    <a:pt x="22848" y="16586"/>
                  </a:cubicBezTo>
                  <a:cubicBezTo>
                    <a:pt x="23946" y="16014"/>
                    <a:pt x="25107" y="15590"/>
                    <a:pt x="26362" y="15315"/>
                  </a:cubicBezTo>
                  <a:cubicBezTo>
                    <a:pt x="27601" y="15049"/>
                    <a:pt x="28794" y="14908"/>
                    <a:pt x="29970" y="14908"/>
                  </a:cubicBezTo>
                  <a:cubicBezTo>
                    <a:pt x="31963" y="14908"/>
                    <a:pt x="34081" y="15300"/>
                    <a:pt x="36324" y="16084"/>
                  </a:cubicBezTo>
                  <a:cubicBezTo>
                    <a:pt x="38559" y="16861"/>
                    <a:pt x="40324" y="18069"/>
                    <a:pt x="41642" y="19700"/>
                  </a:cubicBezTo>
                  <a:lnTo>
                    <a:pt x="52694" y="7777"/>
                  </a:lnTo>
                  <a:cubicBezTo>
                    <a:pt x="49604" y="5063"/>
                    <a:pt x="46113" y="3126"/>
                    <a:pt x="42262" y="1965"/>
                  </a:cubicBezTo>
                  <a:cubicBezTo>
                    <a:pt x="38410" y="812"/>
                    <a:pt x="34410" y="239"/>
                    <a:pt x="30284" y="239"/>
                  </a:cubicBezTo>
                  <a:cubicBezTo>
                    <a:pt x="26699" y="239"/>
                    <a:pt x="23224" y="733"/>
                    <a:pt x="19844" y="1714"/>
                  </a:cubicBezTo>
                  <a:cubicBezTo>
                    <a:pt x="16471" y="2702"/>
                    <a:pt x="13490" y="4177"/>
                    <a:pt x="10917" y="6146"/>
                  </a:cubicBezTo>
                  <a:cubicBezTo>
                    <a:pt x="8336" y="8115"/>
                    <a:pt x="6266" y="10562"/>
                    <a:pt x="4713" y="13480"/>
                  </a:cubicBezTo>
                  <a:cubicBezTo>
                    <a:pt x="3159" y="16406"/>
                    <a:pt x="2391" y="19802"/>
                    <a:pt x="2391" y="23669"/>
                  </a:cubicBezTo>
                  <a:cubicBezTo>
                    <a:pt x="2391" y="27678"/>
                    <a:pt x="3238" y="30909"/>
                    <a:pt x="4924" y="33349"/>
                  </a:cubicBezTo>
                  <a:cubicBezTo>
                    <a:pt x="6611" y="35796"/>
                    <a:pt x="8729" y="37765"/>
                    <a:pt x="11278" y="39255"/>
                  </a:cubicBezTo>
                  <a:cubicBezTo>
                    <a:pt x="13827" y="40754"/>
                    <a:pt x="16573" y="41946"/>
                    <a:pt x="19538" y="42824"/>
                  </a:cubicBezTo>
                  <a:cubicBezTo>
                    <a:pt x="22503" y="43711"/>
                    <a:pt x="25248" y="44597"/>
                    <a:pt x="27797" y="45476"/>
                  </a:cubicBezTo>
                  <a:cubicBezTo>
                    <a:pt x="30347" y="46354"/>
                    <a:pt x="32457" y="47429"/>
                    <a:pt x="34159" y="48684"/>
                  </a:cubicBezTo>
                  <a:cubicBezTo>
                    <a:pt x="35838" y="49939"/>
                    <a:pt x="36677" y="51657"/>
                    <a:pt x="36677" y="53830"/>
                  </a:cubicBezTo>
                  <a:cubicBezTo>
                    <a:pt x="36677" y="55124"/>
                    <a:pt x="36347" y="56238"/>
                    <a:pt x="35704" y="57195"/>
                  </a:cubicBezTo>
                  <a:cubicBezTo>
                    <a:pt x="35053" y="58144"/>
                    <a:pt x="34190" y="58920"/>
                    <a:pt x="33124" y="59532"/>
                  </a:cubicBezTo>
                  <a:cubicBezTo>
                    <a:pt x="32057" y="60144"/>
                    <a:pt x="30849" y="60607"/>
                    <a:pt x="29507" y="60913"/>
                  </a:cubicBezTo>
                  <a:cubicBezTo>
                    <a:pt x="28174" y="61219"/>
                    <a:pt x="26841" y="61368"/>
                    <a:pt x="25531" y="61368"/>
                  </a:cubicBezTo>
                  <a:cubicBezTo>
                    <a:pt x="22848" y="61368"/>
                    <a:pt x="20244" y="60772"/>
                    <a:pt x="17734" y="59587"/>
                  </a:cubicBezTo>
                  <a:cubicBezTo>
                    <a:pt x="15216" y="58395"/>
                    <a:pt x="13129" y="56716"/>
                    <a:pt x="11482" y="54543"/>
                  </a:cubicBezTo>
                  <a:lnTo>
                    <a:pt x="22" y="66976"/>
                  </a:lnTo>
                  <a:cubicBezTo>
                    <a:pt x="3520" y="70169"/>
                    <a:pt x="7317" y="72475"/>
                    <a:pt x="11380" y="73903"/>
                  </a:cubicBezTo>
                  <a:cubicBezTo>
                    <a:pt x="15443" y="75330"/>
                    <a:pt x="19844" y="76044"/>
                    <a:pt x="24597" y="76044"/>
                  </a:cubicBezTo>
                  <a:cubicBezTo>
                    <a:pt x="28386" y="76044"/>
                    <a:pt x="31978" y="75565"/>
                    <a:pt x="35398" y="74616"/>
                  </a:cubicBezTo>
                  <a:cubicBezTo>
                    <a:pt x="38795" y="73667"/>
                    <a:pt x="41799" y="72200"/>
                    <a:pt x="44380" y="70232"/>
                  </a:cubicBezTo>
                  <a:cubicBezTo>
                    <a:pt x="46961" y="68263"/>
                    <a:pt x="49016" y="65784"/>
                    <a:pt x="50522" y="62795"/>
                  </a:cubicBezTo>
                  <a:cubicBezTo>
                    <a:pt x="52036" y="59807"/>
                    <a:pt x="52796" y="56308"/>
                    <a:pt x="52796" y="52300"/>
                  </a:cubicBezTo>
                  <a:cubicBezTo>
                    <a:pt x="52796" y="48088"/>
                    <a:pt x="51965" y="44731"/>
                    <a:pt x="50326" y="42213"/>
                  </a:cubicBezTo>
                  <a:cubicBezTo>
                    <a:pt x="48663" y="39703"/>
                    <a:pt x="46584" y="37694"/>
                    <a:pt x="44074" y="36204"/>
                  </a:cubicBezTo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8FB3B3F3-F111-1BDB-2B3A-91511D53DFC2}"/>
                </a:ext>
              </a:extLst>
            </p:cNvPr>
            <p:cNvSpPr/>
            <p:nvPr/>
          </p:nvSpPr>
          <p:spPr>
            <a:xfrm>
              <a:off x="22666894" y="13265161"/>
              <a:ext cx="51543" cy="72133"/>
            </a:xfrm>
            <a:custGeom>
              <a:avLst/>
              <a:gdLst>
                <a:gd name="connsiteX0" fmla="*/ 16181 w 51543"/>
                <a:gd name="connsiteY0" fmla="*/ 43028 h 72133"/>
                <a:gd name="connsiteX1" fmla="*/ 47894 w 51543"/>
                <a:gd name="connsiteY1" fmla="*/ 43028 h 72133"/>
                <a:gd name="connsiteX2" fmla="*/ 47894 w 51543"/>
                <a:gd name="connsiteY2" fmla="*/ 28360 h 72133"/>
                <a:gd name="connsiteX3" fmla="*/ 16181 w 51543"/>
                <a:gd name="connsiteY3" fmla="*/ 28360 h 72133"/>
                <a:gd name="connsiteX4" fmla="*/ 16181 w 51543"/>
                <a:gd name="connsiteY4" fmla="*/ 14908 h 72133"/>
                <a:gd name="connsiteX5" fmla="*/ 49753 w 51543"/>
                <a:gd name="connsiteY5" fmla="*/ 14908 h 72133"/>
                <a:gd name="connsiteX6" fmla="*/ 49753 w 51543"/>
                <a:gd name="connsiteY6" fmla="*/ 239 h 72133"/>
                <a:gd name="connsiteX7" fmla="*/ 69 w 51543"/>
                <a:gd name="connsiteY7" fmla="*/ 239 h 72133"/>
                <a:gd name="connsiteX8" fmla="*/ 69 w 51543"/>
                <a:gd name="connsiteY8" fmla="*/ 72373 h 72133"/>
                <a:gd name="connsiteX9" fmla="*/ 51612 w 51543"/>
                <a:gd name="connsiteY9" fmla="*/ 72373 h 72133"/>
                <a:gd name="connsiteX10" fmla="*/ 51612 w 51543"/>
                <a:gd name="connsiteY10" fmla="*/ 57697 h 72133"/>
                <a:gd name="connsiteX11" fmla="*/ 16181 w 51543"/>
                <a:gd name="connsiteY11" fmla="*/ 57697 h 72133"/>
                <a:gd name="connsiteX12" fmla="*/ 16181 w 51543"/>
                <a:gd name="connsiteY12" fmla="*/ 4302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43" h="72133">
                  <a:moveTo>
                    <a:pt x="16181" y="43028"/>
                  </a:moveTo>
                  <a:lnTo>
                    <a:pt x="47894" y="43028"/>
                  </a:lnTo>
                  <a:lnTo>
                    <a:pt x="47894" y="28360"/>
                  </a:lnTo>
                  <a:lnTo>
                    <a:pt x="16181" y="28360"/>
                  </a:lnTo>
                  <a:lnTo>
                    <a:pt x="16181" y="14908"/>
                  </a:lnTo>
                  <a:lnTo>
                    <a:pt x="49753" y="14908"/>
                  </a:lnTo>
                  <a:lnTo>
                    <a:pt x="49753" y="239"/>
                  </a:lnTo>
                  <a:lnTo>
                    <a:pt x="69" y="239"/>
                  </a:lnTo>
                  <a:lnTo>
                    <a:pt x="69" y="72373"/>
                  </a:lnTo>
                  <a:lnTo>
                    <a:pt x="51612" y="72373"/>
                  </a:lnTo>
                  <a:lnTo>
                    <a:pt x="51612" y="57697"/>
                  </a:lnTo>
                  <a:lnTo>
                    <a:pt x="16181" y="57697"/>
                  </a:lnTo>
                  <a:lnTo>
                    <a:pt x="16181" y="4302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FEEC3AF-71E7-9E38-1CC1-14AC59F8D27F}"/>
                </a:ext>
              </a:extLst>
            </p:cNvPr>
            <p:cNvSpPr/>
            <p:nvPr/>
          </p:nvSpPr>
          <p:spPr>
            <a:xfrm>
              <a:off x="22776075" y="13265161"/>
              <a:ext cx="76738" cy="72133"/>
            </a:xfrm>
            <a:custGeom>
              <a:avLst/>
              <a:gdLst>
                <a:gd name="connsiteX0" fmla="*/ 31722 w 76738"/>
                <a:gd name="connsiteY0" fmla="*/ 239 h 72133"/>
                <a:gd name="connsiteX1" fmla="*/ 118 w 76738"/>
                <a:gd name="connsiteY1" fmla="*/ 72373 h 72133"/>
                <a:gd name="connsiteX2" fmla="*/ 17877 w 76738"/>
                <a:gd name="connsiteY2" fmla="*/ 72373 h 72133"/>
                <a:gd name="connsiteX3" fmla="*/ 23972 w 76738"/>
                <a:gd name="connsiteY3" fmla="*/ 57093 h 72133"/>
                <a:gd name="connsiteX4" fmla="*/ 52383 w 76738"/>
                <a:gd name="connsiteY4" fmla="*/ 57093 h 72133"/>
                <a:gd name="connsiteX5" fmla="*/ 58682 w 76738"/>
                <a:gd name="connsiteY5" fmla="*/ 72373 h 72133"/>
                <a:gd name="connsiteX6" fmla="*/ 76856 w 76738"/>
                <a:gd name="connsiteY6" fmla="*/ 72373 h 72133"/>
                <a:gd name="connsiteX7" fmla="*/ 45049 w 76738"/>
                <a:gd name="connsiteY7" fmla="*/ 239 h 72133"/>
                <a:gd name="connsiteX8" fmla="*/ 31722 w 76738"/>
                <a:gd name="connsiteY8" fmla="*/ 239 h 72133"/>
                <a:gd name="connsiteX9" fmla="*/ 29031 w 76738"/>
                <a:gd name="connsiteY9" fmla="*/ 43648 h 72133"/>
                <a:gd name="connsiteX10" fmla="*/ 37911 w 76738"/>
                <a:gd name="connsiteY10" fmla="*/ 21222 h 72133"/>
                <a:gd name="connsiteX11" fmla="*/ 46908 w 76738"/>
                <a:gd name="connsiteY11" fmla="*/ 43648 h 72133"/>
                <a:gd name="connsiteX12" fmla="*/ 29031 w 76738"/>
                <a:gd name="connsiteY12" fmla="*/ 43648 h 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738" h="72133">
                  <a:moveTo>
                    <a:pt x="31722" y="239"/>
                  </a:moveTo>
                  <a:lnTo>
                    <a:pt x="118" y="72373"/>
                  </a:lnTo>
                  <a:lnTo>
                    <a:pt x="17877" y="72373"/>
                  </a:lnTo>
                  <a:lnTo>
                    <a:pt x="23972" y="57093"/>
                  </a:lnTo>
                  <a:lnTo>
                    <a:pt x="52383" y="57093"/>
                  </a:lnTo>
                  <a:lnTo>
                    <a:pt x="58682" y="72373"/>
                  </a:lnTo>
                  <a:lnTo>
                    <a:pt x="76856" y="72373"/>
                  </a:lnTo>
                  <a:lnTo>
                    <a:pt x="45049" y="239"/>
                  </a:lnTo>
                  <a:lnTo>
                    <a:pt x="31722" y="239"/>
                  </a:lnTo>
                  <a:close/>
                  <a:moveTo>
                    <a:pt x="29031" y="43648"/>
                  </a:moveTo>
                  <a:lnTo>
                    <a:pt x="37911" y="21222"/>
                  </a:lnTo>
                  <a:lnTo>
                    <a:pt x="46908" y="43648"/>
                  </a:lnTo>
                  <a:lnTo>
                    <a:pt x="29031" y="43648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F5A3CA38-52A8-752C-D207-362E733CADD0}"/>
                </a:ext>
              </a:extLst>
            </p:cNvPr>
            <p:cNvSpPr/>
            <p:nvPr/>
          </p:nvSpPr>
          <p:spPr>
            <a:xfrm>
              <a:off x="22912420" y="13265161"/>
              <a:ext cx="61654" cy="73969"/>
            </a:xfrm>
            <a:custGeom>
              <a:avLst/>
              <a:gdLst>
                <a:gd name="connsiteX0" fmla="*/ 45713 w 61654"/>
                <a:gd name="connsiteY0" fmla="*/ 43947 h 73969"/>
                <a:gd name="connsiteX1" fmla="*/ 44622 w 61654"/>
                <a:gd name="connsiteY1" fmla="*/ 50159 h 73969"/>
                <a:gd name="connsiteX2" fmla="*/ 41587 w 61654"/>
                <a:gd name="connsiteY2" fmla="*/ 55101 h 73969"/>
                <a:gd name="connsiteX3" fmla="*/ 36935 w 61654"/>
                <a:gd name="connsiteY3" fmla="*/ 58364 h 73969"/>
                <a:gd name="connsiteX4" fmla="*/ 31052 w 61654"/>
                <a:gd name="connsiteY4" fmla="*/ 59533 h 73969"/>
                <a:gd name="connsiteX5" fmla="*/ 25114 w 61654"/>
                <a:gd name="connsiteY5" fmla="*/ 58364 h 73969"/>
                <a:gd name="connsiteX6" fmla="*/ 20416 w 61654"/>
                <a:gd name="connsiteY6" fmla="*/ 55101 h 73969"/>
                <a:gd name="connsiteX7" fmla="*/ 17356 w 61654"/>
                <a:gd name="connsiteY7" fmla="*/ 50159 h 73969"/>
                <a:gd name="connsiteX8" fmla="*/ 16282 w 61654"/>
                <a:gd name="connsiteY8" fmla="*/ 43947 h 73969"/>
                <a:gd name="connsiteX9" fmla="*/ 16282 w 61654"/>
                <a:gd name="connsiteY9" fmla="*/ 240 h 73969"/>
                <a:gd name="connsiteX10" fmla="*/ 170 w 61654"/>
                <a:gd name="connsiteY10" fmla="*/ 240 h 73969"/>
                <a:gd name="connsiteX11" fmla="*/ 170 w 61654"/>
                <a:gd name="connsiteY11" fmla="*/ 44559 h 73969"/>
                <a:gd name="connsiteX12" fmla="*/ 2131 w 61654"/>
                <a:gd name="connsiteY12" fmla="*/ 56380 h 73969"/>
                <a:gd name="connsiteX13" fmla="*/ 7975 w 61654"/>
                <a:gd name="connsiteY13" fmla="*/ 65753 h 73969"/>
                <a:gd name="connsiteX14" fmla="*/ 17623 w 61654"/>
                <a:gd name="connsiteY14" fmla="*/ 71966 h 73969"/>
                <a:gd name="connsiteX15" fmla="*/ 31052 w 61654"/>
                <a:gd name="connsiteY15" fmla="*/ 74209 h 73969"/>
                <a:gd name="connsiteX16" fmla="*/ 44379 w 61654"/>
                <a:gd name="connsiteY16" fmla="*/ 71966 h 73969"/>
                <a:gd name="connsiteX17" fmla="*/ 54027 w 61654"/>
                <a:gd name="connsiteY17" fmla="*/ 65753 h 73969"/>
                <a:gd name="connsiteX18" fmla="*/ 59871 w 61654"/>
                <a:gd name="connsiteY18" fmla="*/ 56380 h 73969"/>
                <a:gd name="connsiteX19" fmla="*/ 61824 w 61654"/>
                <a:gd name="connsiteY19" fmla="*/ 44559 h 73969"/>
                <a:gd name="connsiteX20" fmla="*/ 61824 w 61654"/>
                <a:gd name="connsiteY20" fmla="*/ 240 h 73969"/>
                <a:gd name="connsiteX21" fmla="*/ 45713 w 61654"/>
                <a:gd name="connsiteY21" fmla="*/ 240 h 73969"/>
                <a:gd name="connsiteX22" fmla="*/ 45713 w 61654"/>
                <a:gd name="connsiteY22" fmla="*/ 43947 h 73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1654" h="73969">
                  <a:moveTo>
                    <a:pt x="45713" y="43947"/>
                  </a:moveTo>
                  <a:cubicBezTo>
                    <a:pt x="45713" y="46190"/>
                    <a:pt x="45360" y="48261"/>
                    <a:pt x="44622" y="50159"/>
                  </a:cubicBezTo>
                  <a:cubicBezTo>
                    <a:pt x="43909" y="52065"/>
                    <a:pt x="42897" y="53713"/>
                    <a:pt x="41587" y="55101"/>
                  </a:cubicBezTo>
                  <a:cubicBezTo>
                    <a:pt x="40277" y="56497"/>
                    <a:pt x="38731" y="57580"/>
                    <a:pt x="36935" y="58364"/>
                  </a:cubicBezTo>
                  <a:cubicBezTo>
                    <a:pt x="35155" y="59148"/>
                    <a:pt x="33186" y="59533"/>
                    <a:pt x="31052" y="59533"/>
                  </a:cubicBezTo>
                  <a:cubicBezTo>
                    <a:pt x="28919" y="59533"/>
                    <a:pt x="26926" y="59148"/>
                    <a:pt x="25114" y="58364"/>
                  </a:cubicBezTo>
                  <a:cubicBezTo>
                    <a:pt x="23287" y="57580"/>
                    <a:pt x="21718" y="56497"/>
                    <a:pt x="20416" y="55101"/>
                  </a:cubicBezTo>
                  <a:cubicBezTo>
                    <a:pt x="19098" y="53713"/>
                    <a:pt x="18086" y="52065"/>
                    <a:pt x="17356" y="50159"/>
                  </a:cubicBezTo>
                  <a:cubicBezTo>
                    <a:pt x="16643" y="48261"/>
                    <a:pt x="16282" y="46190"/>
                    <a:pt x="16282" y="43947"/>
                  </a:cubicBezTo>
                  <a:lnTo>
                    <a:pt x="16282" y="240"/>
                  </a:lnTo>
                  <a:lnTo>
                    <a:pt x="170" y="240"/>
                  </a:lnTo>
                  <a:lnTo>
                    <a:pt x="170" y="44559"/>
                  </a:lnTo>
                  <a:cubicBezTo>
                    <a:pt x="170" y="48841"/>
                    <a:pt x="821" y="52779"/>
                    <a:pt x="2131" y="56380"/>
                  </a:cubicBezTo>
                  <a:cubicBezTo>
                    <a:pt x="3441" y="59980"/>
                    <a:pt x="5386" y="63102"/>
                    <a:pt x="7975" y="65753"/>
                  </a:cubicBezTo>
                  <a:cubicBezTo>
                    <a:pt x="10548" y="68397"/>
                    <a:pt x="13756" y="70475"/>
                    <a:pt x="17623" y="71966"/>
                  </a:cubicBezTo>
                  <a:cubicBezTo>
                    <a:pt x="21482" y="73456"/>
                    <a:pt x="25954" y="74209"/>
                    <a:pt x="31052" y="74209"/>
                  </a:cubicBezTo>
                  <a:cubicBezTo>
                    <a:pt x="36072" y="74209"/>
                    <a:pt x="40512" y="73456"/>
                    <a:pt x="44379" y="71966"/>
                  </a:cubicBezTo>
                  <a:cubicBezTo>
                    <a:pt x="48231" y="70475"/>
                    <a:pt x="51447" y="68397"/>
                    <a:pt x="54027" y="65753"/>
                  </a:cubicBezTo>
                  <a:cubicBezTo>
                    <a:pt x="56616" y="63102"/>
                    <a:pt x="58553" y="59980"/>
                    <a:pt x="59871" y="56380"/>
                  </a:cubicBezTo>
                  <a:cubicBezTo>
                    <a:pt x="61173" y="52779"/>
                    <a:pt x="61824" y="48841"/>
                    <a:pt x="61824" y="44559"/>
                  </a:cubicBezTo>
                  <a:lnTo>
                    <a:pt x="61824" y="240"/>
                  </a:lnTo>
                  <a:lnTo>
                    <a:pt x="45713" y="240"/>
                  </a:lnTo>
                  <a:lnTo>
                    <a:pt x="45713" y="43947"/>
                  </a:lnTo>
                  <a:close/>
                </a:path>
              </a:pathLst>
            </a:custGeom>
            <a:solidFill>
              <a:srgbClr val="800064"/>
            </a:solidFill>
            <a:ln w="7829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r-FR" sz="506"/>
            </a:p>
          </p:txBody>
        </p:sp>
      </p:grp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8DB543C8-E920-1137-DF1E-588E6AB49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7985" y="1719944"/>
            <a:ext cx="7886700" cy="92455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26645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9" r:id="rId1"/>
    <p:sldLayoutId id="2147484210" r:id="rId2"/>
    <p:sldLayoutId id="2147484211" r:id="rId3"/>
    <p:sldLayoutId id="2147484212" r:id="rId4"/>
    <p:sldLayoutId id="2147484213" r:id="rId5"/>
    <p:sldLayoutId id="2147484214" r:id="rId6"/>
    <p:sldLayoutId id="2147484215" r:id="rId7"/>
    <p:sldLayoutId id="2147484216" r:id="rId8"/>
    <p:sldLayoutId id="2147484217" r:id="rId9"/>
    <p:sldLayoutId id="2147484218" r:id="rId10"/>
    <p:sldLayoutId id="2147484219" r:id="rId11"/>
    <p:sldLayoutId id="2147484220" r:id="rId12"/>
    <p:sldLayoutId id="2147484221" r:id="rId13"/>
    <p:sldLayoutId id="2147484222" r:id="rId14"/>
    <p:sldLayoutId id="2147484223" r:id="rId15"/>
    <p:sldLayoutId id="2147484224" r:id="rId16"/>
    <p:sldLayoutId id="2147484225" r:id="rId17"/>
    <p:sldLayoutId id="2147484226" r:id="rId18"/>
    <p:sldLayoutId id="2147484227" r:id="rId19"/>
    <p:sldLayoutId id="2147484228" r:id="rId20"/>
    <p:sldLayoutId id="2147484229" r:id="rId21"/>
    <p:sldLayoutId id="2147484230" r:id="rId22"/>
    <p:sldLayoutId id="2147484231" r:id="rId23"/>
    <p:sldLayoutId id="2147484232" r:id="rId24"/>
    <p:sldLayoutId id="2147484233" r:id="rId25"/>
    <p:sldLayoutId id="2147484234" r:id="rId26"/>
    <p:sldLayoutId id="2147484235" r:id="rId27"/>
    <p:sldLayoutId id="2147484236" r:id="rId28"/>
    <p:sldLayoutId id="2147484237" r:id="rId29"/>
    <p:sldLayoutId id="2147484238" r:id="rId30"/>
    <p:sldLayoutId id="2147484239" r:id="rId31"/>
    <p:sldLayoutId id="2147484240" r:id="rId32"/>
    <p:sldLayoutId id="2147484241" r:id="rId33"/>
    <p:sldLayoutId id="2147484242" r:id="rId34"/>
    <p:sldLayoutId id="2147484243" r:id="rId35"/>
    <p:sldLayoutId id="2147484244" r:id="rId36"/>
    <p:sldLayoutId id="2147484245" r:id="rId37"/>
    <p:sldLayoutId id="2147484246" r:id="rId38"/>
    <p:sldLayoutId id="2147484247" r:id="rId39"/>
    <p:sldLayoutId id="2147484248" r:id="rId40"/>
    <p:sldLayoutId id="2147484249" r:id="rId41"/>
    <p:sldLayoutId id="2147484250" r:id="rId42"/>
    <p:sldLayoutId id="2147484251" r:id="rId43"/>
    <p:sldLayoutId id="2147484252" r:id="rId44"/>
    <p:sldLayoutId id="2147484253" r:id="rId45"/>
    <p:sldLayoutId id="2147484254" r:id="rId46"/>
    <p:sldLayoutId id="2147484255" r:id="rId47"/>
    <p:sldLayoutId id="2147484256" r:id="rId48"/>
    <p:sldLayoutId id="2147484257" r:id="rId49"/>
    <p:sldLayoutId id="2147484258" r:id="rId50"/>
    <p:sldLayoutId id="2147484259" r:id="rId51"/>
    <p:sldLayoutId id="2147484260" r:id="rId52"/>
    <p:sldLayoutId id="2147484261" r:id="rId53"/>
    <p:sldLayoutId id="2147484262" r:id="rId54"/>
    <p:sldLayoutId id="2147484263" r:id="rId55"/>
    <p:sldLayoutId id="2147484264" r:id="rId56"/>
    <p:sldLayoutId id="2147484265" r:id="rId57"/>
    <p:sldLayoutId id="2147484266" r:id="rId58"/>
    <p:sldLayoutId id="2147484267" r:id="rId59"/>
    <p:sldLayoutId id="2147484268" r:id="rId60"/>
    <p:sldLayoutId id="2147484269" r:id="rId61"/>
    <p:sldLayoutId id="2147484270" r:id="rId62"/>
    <p:sldLayoutId id="2147484271" r:id="rId63"/>
    <p:sldLayoutId id="2147484272" r:id="rId64"/>
    <p:sldLayoutId id="2147484273" r:id="rId65"/>
    <p:sldLayoutId id="2147484274" r:id="rId66"/>
    <p:sldLayoutId id="2147484275" r:id="rId67"/>
    <p:sldLayoutId id="2147484276" r:id="rId68"/>
    <p:sldLayoutId id="2147484277" r:id="rId69"/>
    <p:sldLayoutId id="2147484278" r:id="rId70"/>
    <p:sldLayoutId id="2147484279" r:id="rId71"/>
    <p:sldLayoutId id="2147484280" r:id="rId72"/>
    <p:sldLayoutId id="2147484284" r:id="rId73"/>
    <p:sldLayoutId id="2147484285" r:id="rId74"/>
    <p:sldLayoutId id="2147484286" r:id="rId75"/>
    <p:sldLayoutId id="2147484288" r:id="rId76"/>
    <p:sldLayoutId id="2147484289" r:id="rId77"/>
    <p:sldLayoutId id="2147484290" r:id="rId78"/>
    <p:sldLayoutId id="2147484291" r:id="rId7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342724" rtl="0" eaLnBrk="1" latinLnBrk="0" hangingPunct="1">
        <a:lnSpc>
          <a:spcPct val="90000"/>
        </a:lnSpc>
        <a:spcBef>
          <a:spcPct val="0"/>
        </a:spcBef>
        <a:buNone/>
        <a:defRPr sz="337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342724" rtl="0" eaLnBrk="1" latinLnBrk="0" hangingPunct="1">
        <a:lnSpc>
          <a:spcPct val="101000"/>
        </a:lnSpc>
        <a:spcBef>
          <a:spcPts val="0"/>
        </a:spcBef>
        <a:buFont typeface="Arial" panose="020B0604020202020204" pitchFamily="34" charset="0"/>
        <a:buNone/>
        <a:defRPr sz="1199" kern="1200">
          <a:solidFill>
            <a:schemeClr val="tx1"/>
          </a:solidFill>
          <a:latin typeface="+mn-lt"/>
          <a:ea typeface="+mn-ea"/>
          <a:cs typeface="+mn-cs"/>
        </a:defRPr>
      </a:lvl1pPr>
      <a:lvl2pPr marL="171362" indent="0" algn="l" defTabSz="342724" rtl="0" eaLnBrk="1" latinLnBrk="0" hangingPunct="1">
        <a:lnSpc>
          <a:spcPct val="101000"/>
        </a:lnSpc>
        <a:spcBef>
          <a:spcPts val="0"/>
        </a:spcBef>
        <a:buFont typeface="Arial" panose="020B0604020202020204" pitchFamily="34" charset="0"/>
        <a:buNone/>
        <a:defRPr sz="1199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342724" rtl="0" eaLnBrk="1" latinLnBrk="0" hangingPunct="1">
        <a:lnSpc>
          <a:spcPct val="101000"/>
        </a:lnSpc>
        <a:spcBef>
          <a:spcPts val="0"/>
        </a:spcBef>
        <a:buFont typeface="Arial" panose="020B0604020202020204" pitchFamily="34" charset="0"/>
        <a:buNone/>
        <a:defRPr sz="1199" kern="1200">
          <a:solidFill>
            <a:schemeClr val="tx1"/>
          </a:solidFill>
          <a:latin typeface="Avenir LT Std 65 Medium" panose="020B0803020203020204" pitchFamily="34" charset="0"/>
          <a:ea typeface="+mn-ea"/>
          <a:cs typeface="+mn-cs"/>
        </a:defRPr>
      </a:lvl3pPr>
      <a:lvl4pPr marL="514086" indent="0" algn="l" defTabSz="342724" rtl="0" eaLnBrk="1" latinLnBrk="0" hangingPunct="1">
        <a:lnSpc>
          <a:spcPct val="101000"/>
        </a:lnSpc>
        <a:spcBef>
          <a:spcPts val="0"/>
        </a:spcBef>
        <a:buFont typeface="Arial" panose="020B0604020202020204" pitchFamily="34" charset="0"/>
        <a:buNone/>
        <a:defRPr sz="1199" kern="1200">
          <a:solidFill>
            <a:schemeClr val="tx1"/>
          </a:solidFill>
          <a:latin typeface="+mn-lt"/>
          <a:ea typeface="+mn-ea"/>
          <a:cs typeface="+mn-cs"/>
        </a:defRPr>
      </a:lvl4pPr>
      <a:lvl5pPr marL="685449" indent="0" algn="l" defTabSz="342724" rtl="0" eaLnBrk="1" latinLnBrk="0" hangingPunct="1">
        <a:lnSpc>
          <a:spcPct val="101000"/>
        </a:lnSpc>
        <a:spcBef>
          <a:spcPts val="0"/>
        </a:spcBef>
        <a:buFont typeface="Arial" panose="020B0604020202020204" pitchFamily="34" charset="0"/>
        <a:buNone/>
        <a:defRPr sz="1199" kern="1200">
          <a:solidFill>
            <a:schemeClr val="tx1"/>
          </a:solidFill>
          <a:latin typeface="+mn-lt"/>
          <a:ea typeface="+mn-ea"/>
          <a:cs typeface="+mn-cs"/>
        </a:defRPr>
      </a:lvl5pPr>
      <a:lvl6pPr marL="942492" indent="-85681" algn="l" defTabSz="342724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1199" kern="1200">
          <a:solidFill>
            <a:schemeClr val="tx1"/>
          </a:solidFill>
          <a:latin typeface="+mn-lt"/>
          <a:ea typeface="+mn-ea"/>
          <a:cs typeface="+mn-cs"/>
        </a:defRPr>
      </a:lvl6pPr>
      <a:lvl7pPr marL="1113854" indent="-85681" algn="l" defTabSz="342724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1199" kern="1200">
          <a:solidFill>
            <a:schemeClr val="tx1"/>
          </a:solidFill>
          <a:latin typeface="+mn-lt"/>
          <a:ea typeface="+mn-ea"/>
          <a:cs typeface="+mn-cs"/>
        </a:defRPr>
      </a:lvl7pPr>
      <a:lvl8pPr marL="1285216" indent="-85681" algn="l" defTabSz="342724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8pPr>
      <a:lvl9pPr marL="1456578" indent="-85681" algn="l" defTabSz="342724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342724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1pPr>
      <a:lvl2pPr marL="171362" algn="l" defTabSz="342724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2pPr>
      <a:lvl3pPr marL="342724" algn="l" defTabSz="342724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3pPr>
      <a:lvl4pPr marL="514086" algn="l" defTabSz="342724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4pPr>
      <a:lvl5pPr marL="685449" algn="l" defTabSz="342724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5pPr>
      <a:lvl6pPr marL="856811" algn="l" defTabSz="342724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6pPr>
      <a:lvl7pPr marL="1028173" algn="l" defTabSz="342724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7pPr>
      <a:lvl8pPr marL="1199535" algn="l" defTabSz="342724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8pPr>
      <a:lvl9pPr marL="1370897" algn="l" defTabSz="342724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9" pos="302">
          <p15:clr>
            <a:srgbClr val="F26B43"/>
          </p15:clr>
        </p15:guide>
        <p15:guide id="10" pos="5458">
          <p15:clr>
            <a:srgbClr val="F26B43"/>
          </p15:clr>
        </p15:guide>
        <p15:guide id="11" pos="1920">
          <p15:clr>
            <a:srgbClr val="F26B43"/>
          </p15:clr>
        </p15:guide>
        <p15:guide id="12" pos="3840">
          <p15:clr>
            <a:srgbClr val="F26B43"/>
          </p15:clr>
        </p15:guide>
        <p15:guide id="13" orient="horz">
          <p15:clr>
            <a:srgbClr val="F26B43"/>
          </p15:clr>
        </p15:guide>
        <p15:guide id="14" orient="horz" pos="2998">
          <p15:clr>
            <a:srgbClr val="F26B43"/>
          </p15:clr>
        </p15:guide>
        <p15:guide id="15" orient="horz" pos="1080">
          <p15:clr>
            <a:srgbClr val="F26B43"/>
          </p15:clr>
        </p15:guide>
        <p15:guide id="16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13" Type="http://schemas.openxmlformats.org/officeDocument/2006/relationships/image" Target="../media/image170.svg"/><Relationship Id="rId3" Type="http://schemas.openxmlformats.org/officeDocument/2006/relationships/image" Target="../media/image161.png"/><Relationship Id="rId7" Type="http://schemas.openxmlformats.org/officeDocument/2006/relationships/hyperlink" Target="mailto:concertation.lyonturin@reseau.sncf.fr" TargetMode="External"/><Relationship Id="rId12" Type="http://schemas.openxmlformats.org/officeDocument/2006/relationships/image" Target="../media/image16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164.svg"/><Relationship Id="rId11" Type="http://schemas.openxmlformats.org/officeDocument/2006/relationships/image" Target="../media/image168.svg"/><Relationship Id="rId5" Type="http://schemas.openxmlformats.org/officeDocument/2006/relationships/image" Target="../media/image163.png"/><Relationship Id="rId10" Type="http://schemas.openxmlformats.org/officeDocument/2006/relationships/image" Target="../media/image167.png"/><Relationship Id="rId4" Type="http://schemas.openxmlformats.org/officeDocument/2006/relationships/image" Target="../media/image162.svg"/><Relationship Id="rId9" Type="http://schemas.openxmlformats.org/officeDocument/2006/relationships/image" Target="../media/image166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17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emf"/><Relationship Id="rId1" Type="http://schemas.openxmlformats.org/officeDocument/2006/relationships/slideLayout" Target="../slideLayouts/slideLayout7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7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2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3" Type="http://schemas.openxmlformats.org/officeDocument/2006/relationships/image" Target="../media/image176.svg"/><Relationship Id="rId7" Type="http://schemas.openxmlformats.org/officeDocument/2006/relationships/image" Target="../media/image180.sv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179.png"/><Relationship Id="rId11" Type="http://schemas.openxmlformats.org/officeDocument/2006/relationships/image" Target="../media/image184.svg"/><Relationship Id="rId5" Type="http://schemas.openxmlformats.org/officeDocument/2006/relationships/image" Target="../media/image178.svg"/><Relationship Id="rId10" Type="http://schemas.openxmlformats.org/officeDocument/2006/relationships/image" Target="../media/image183.png"/><Relationship Id="rId4" Type="http://schemas.openxmlformats.org/officeDocument/2006/relationships/image" Target="../media/image177.png"/><Relationship Id="rId9" Type="http://schemas.openxmlformats.org/officeDocument/2006/relationships/image" Target="../media/image182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13" Type="http://schemas.openxmlformats.org/officeDocument/2006/relationships/image" Target="../media/image194.svg"/><Relationship Id="rId3" Type="http://schemas.openxmlformats.org/officeDocument/2006/relationships/image" Target="../media/image176.svg"/><Relationship Id="rId7" Type="http://schemas.openxmlformats.org/officeDocument/2006/relationships/image" Target="../media/image188.svg"/><Relationship Id="rId12" Type="http://schemas.openxmlformats.org/officeDocument/2006/relationships/image" Target="../media/image193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187.png"/><Relationship Id="rId11" Type="http://schemas.openxmlformats.org/officeDocument/2006/relationships/image" Target="../media/image192.svg"/><Relationship Id="rId5" Type="http://schemas.openxmlformats.org/officeDocument/2006/relationships/image" Target="../media/image186.svg"/><Relationship Id="rId15" Type="http://schemas.openxmlformats.org/officeDocument/2006/relationships/image" Target="../media/image196.svg"/><Relationship Id="rId10" Type="http://schemas.openxmlformats.org/officeDocument/2006/relationships/image" Target="../media/image191.png"/><Relationship Id="rId4" Type="http://schemas.openxmlformats.org/officeDocument/2006/relationships/image" Target="../media/image185.png"/><Relationship Id="rId9" Type="http://schemas.openxmlformats.org/officeDocument/2006/relationships/image" Target="../media/image190.svg"/><Relationship Id="rId14" Type="http://schemas.openxmlformats.org/officeDocument/2006/relationships/image" Target="../media/image19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13" Type="http://schemas.openxmlformats.org/officeDocument/2006/relationships/image" Target="../media/image207.png"/><Relationship Id="rId3" Type="http://schemas.openxmlformats.org/officeDocument/2006/relationships/image" Target="../media/image197.png"/><Relationship Id="rId7" Type="http://schemas.openxmlformats.org/officeDocument/2006/relationships/image" Target="../media/image201.png"/><Relationship Id="rId12" Type="http://schemas.openxmlformats.org/officeDocument/2006/relationships/image" Target="../media/image20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200.png"/><Relationship Id="rId11" Type="http://schemas.openxmlformats.org/officeDocument/2006/relationships/image" Target="../media/image205.png"/><Relationship Id="rId5" Type="http://schemas.openxmlformats.org/officeDocument/2006/relationships/image" Target="../media/image199.png"/><Relationship Id="rId10" Type="http://schemas.openxmlformats.org/officeDocument/2006/relationships/image" Target="../media/image204.png"/><Relationship Id="rId4" Type="http://schemas.openxmlformats.org/officeDocument/2006/relationships/image" Target="../media/image198.png"/><Relationship Id="rId9" Type="http://schemas.openxmlformats.org/officeDocument/2006/relationships/image" Target="../media/image203.png"/><Relationship Id="rId14" Type="http://schemas.openxmlformats.org/officeDocument/2006/relationships/image" Target="../media/image208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sv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7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3" Type="http://schemas.openxmlformats.org/officeDocument/2006/relationships/image" Target="../media/image212.svg"/><Relationship Id="rId7" Type="http://schemas.openxmlformats.org/officeDocument/2006/relationships/image" Target="../media/image216.sv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15.png"/><Relationship Id="rId11" Type="http://schemas.openxmlformats.org/officeDocument/2006/relationships/image" Target="../media/image220.svg"/><Relationship Id="rId5" Type="http://schemas.openxmlformats.org/officeDocument/2006/relationships/image" Target="../media/image214.svg"/><Relationship Id="rId10" Type="http://schemas.openxmlformats.org/officeDocument/2006/relationships/image" Target="../media/image219.png"/><Relationship Id="rId4" Type="http://schemas.openxmlformats.org/officeDocument/2006/relationships/image" Target="../media/image213.png"/><Relationship Id="rId9" Type="http://schemas.openxmlformats.org/officeDocument/2006/relationships/image" Target="../media/image218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3" Type="http://schemas.openxmlformats.org/officeDocument/2006/relationships/image" Target="../media/image221.png"/><Relationship Id="rId7" Type="http://schemas.openxmlformats.org/officeDocument/2006/relationships/image" Target="../media/image2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24.png"/><Relationship Id="rId5" Type="http://schemas.openxmlformats.org/officeDocument/2006/relationships/image" Target="../media/image223.png"/><Relationship Id="rId10" Type="http://schemas.openxmlformats.org/officeDocument/2006/relationships/image" Target="../media/image228.png"/><Relationship Id="rId4" Type="http://schemas.openxmlformats.org/officeDocument/2006/relationships/image" Target="../media/image222.png"/><Relationship Id="rId9" Type="http://schemas.openxmlformats.org/officeDocument/2006/relationships/image" Target="../media/image2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svg"/><Relationship Id="rId7" Type="http://schemas.openxmlformats.org/officeDocument/2006/relationships/image" Target="../media/image235.sv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34.png"/><Relationship Id="rId5" Type="http://schemas.openxmlformats.org/officeDocument/2006/relationships/image" Target="../media/image233.svg"/><Relationship Id="rId4" Type="http://schemas.openxmlformats.org/officeDocument/2006/relationships/image" Target="../media/image23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png"/><Relationship Id="rId13" Type="http://schemas.openxmlformats.org/officeDocument/2006/relationships/image" Target="../media/image247.svg"/><Relationship Id="rId3" Type="http://schemas.openxmlformats.org/officeDocument/2006/relationships/image" Target="../media/image237.svg"/><Relationship Id="rId7" Type="http://schemas.openxmlformats.org/officeDocument/2006/relationships/image" Target="../media/image241.svg"/><Relationship Id="rId12" Type="http://schemas.openxmlformats.org/officeDocument/2006/relationships/image" Target="../media/image246.png"/><Relationship Id="rId17" Type="http://schemas.openxmlformats.org/officeDocument/2006/relationships/image" Target="../media/image251.svg"/><Relationship Id="rId2" Type="http://schemas.openxmlformats.org/officeDocument/2006/relationships/image" Target="../media/image236.png"/><Relationship Id="rId16" Type="http://schemas.openxmlformats.org/officeDocument/2006/relationships/image" Target="../media/image250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40.png"/><Relationship Id="rId11" Type="http://schemas.openxmlformats.org/officeDocument/2006/relationships/image" Target="../media/image245.svg"/><Relationship Id="rId5" Type="http://schemas.openxmlformats.org/officeDocument/2006/relationships/image" Target="../media/image239.svg"/><Relationship Id="rId15" Type="http://schemas.openxmlformats.org/officeDocument/2006/relationships/image" Target="../media/image249.svg"/><Relationship Id="rId10" Type="http://schemas.openxmlformats.org/officeDocument/2006/relationships/image" Target="../media/image244.png"/><Relationship Id="rId4" Type="http://schemas.openxmlformats.org/officeDocument/2006/relationships/image" Target="../media/image238.png"/><Relationship Id="rId9" Type="http://schemas.openxmlformats.org/officeDocument/2006/relationships/image" Target="../media/image243.svg"/><Relationship Id="rId14" Type="http://schemas.openxmlformats.org/officeDocument/2006/relationships/image" Target="../media/image24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jpeg"/><Relationship Id="rId1" Type="http://schemas.openxmlformats.org/officeDocument/2006/relationships/slideLayout" Target="../slideLayouts/slideLayout6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821AB6F7-2EF0-15B5-36CB-9D08C814226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solidFill>
            <a:srgbClr val="264FC4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241901-9432-1A2A-FE55-2D33C3C42F4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1819" y="1937886"/>
            <a:ext cx="5623784" cy="2357697"/>
          </a:xfrm>
        </p:spPr>
        <p:txBody>
          <a:bodyPr/>
          <a:lstStyle/>
          <a:p>
            <a:r>
              <a:rPr lang="fr-FR" sz="2800" dirty="0"/>
              <a:t>Section française du Lyon-Turin :</a:t>
            </a:r>
          </a:p>
          <a:p>
            <a:r>
              <a:rPr lang="fr-FR" dirty="0"/>
              <a:t>Réunion des Commissions Territoriales de Concertation</a:t>
            </a:r>
          </a:p>
          <a:p>
            <a:r>
              <a:rPr lang="fr-FR" sz="2000" dirty="0"/>
              <a:t>Chambéry</a:t>
            </a:r>
          </a:p>
          <a:p>
            <a:r>
              <a:rPr lang="fr-FR" sz="2000" dirty="0"/>
              <a:t>26 septembre 2025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9098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D4777901-1FD5-3DE0-2201-22D32CFE5C1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81A43990-502C-DEA9-98F3-863783016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Sommaire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192048-14E9-9520-2896-2D81433E51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7" name="Espace réservé du graphique SmartArt 6">
            <a:extLst>
              <a:ext uri="{FF2B5EF4-FFF2-40B4-BE49-F238E27FC236}">
                <a16:creationId xmlns:a16="http://schemas.microsoft.com/office/drawing/2014/main" id="{ADB6203E-B730-ED5B-13FE-1908A134C9AA}"/>
              </a:ext>
            </a:extLst>
          </p:cNvPr>
          <p:cNvSpPr>
            <a:spLocks noGrp="1"/>
          </p:cNvSpPr>
          <p:nvPr>
            <p:ph type="dgm" sz="quarter" idx="1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F28E7290-6EAA-9D4E-399E-E80187DC485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9685" y="1085148"/>
            <a:ext cx="2581634" cy="3702680"/>
          </a:xfrm>
        </p:spPr>
        <p:txBody>
          <a:bodyPr vert="horz" lIns="0" tIns="0" rIns="0" bIns="0" rtlCol="0" anchor="t">
            <a:spAutoFit/>
          </a:bodyPr>
          <a:lstStyle/>
          <a:p>
            <a:r>
              <a:rPr lang="fr-FR" sz="1500" dirty="0"/>
              <a:t> Introduction </a:t>
            </a:r>
          </a:p>
          <a:p>
            <a:r>
              <a:rPr lang="fr-FR" sz="1500" dirty="0"/>
              <a:t>Présentation de la section française du Lyon-Turin</a:t>
            </a:r>
          </a:p>
          <a:p>
            <a:r>
              <a:rPr lang="fr-FR" sz="1500" dirty="0"/>
              <a:t>Présentation des Commissions Territoriales de Concertation</a:t>
            </a:r>
          </a:p>
          <a:p>
            <a:pPr>
              <a:buNone/>
            </a:pPr>
            <a:r>
              <a:rPr lang="fr-FR" dirty="0"/>
              <a:t>Temps d’échange</a:t>
            </a:r>
          </a:p>
          <a:p>
            <a:pPr>
              <a:buNone/>
            </a:pPr>
            <a:r>
              <a:rPr lang="fr-FR" dirty="0"/>
              <a:t>4. Un dialogue continu avec le territoire</a:t>
            </a:r>
          </a:p>
          <a:p>
            <a:pPr>
              <a:buNone/>
            </a:pPr>
            <a:r>
              <a:rPr lang="fr-FR" dirty="0"/>
              <a:t>Temps d’échange</a:t>
            </a:r>
          </a:p>
          <a:p>
            <a:pPr>
              <a:buNone/>
            </a:pPr>
            <a:r>
              <a:rPr lang="fr-FR" dirty="0"/>
              <a:t>5. Conclusion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423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58E09894-B91F-32F6-6783-C45C5D43F61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5B4C4FFC-17E4-61DD-E719-36FC46310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Intervenants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083D13-E9EC-D302-6947-095DBAF004B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7" name="Espace réservé du graphique SmartArt 6">
            <a:extLst>
              <a:ext uri="{FF2B5EF4-FFF2-40B4-BE49-F238E27FC236}">
                <a16:creationId xmlns:a16="http://schemas.microsoft.com/office/drawing/2014/main" id="{E54ED352-D558-BC0D-18E0-AD755FBA25BA}"/>
              </a:ext>
            </a:extLst>
          </p:cNvPr>
          <p:cNvSpPr>
            <a:spLocks noGrp="1"/>
          </p:cNvSpPr>
          <p:nvPr>
            <p:ph type="dgm" sz="quarter" idx="1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74CD7E5-553C-17A8-8568-7B17E9A1CC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6027" y="1158796"/>
            <a:ext cx="8377887" cy="193296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Mme Vanina NICOLI, préfète de Savoie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Mme Béatrice LELOUP, Directrice Régionale Auvergne-Rhône-Alpes – SNCF Réseau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M. Matthieu COCHARD, Directeur de projet – SNCF Réseau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M. </a:t>
            </a:r>
            <a:r>
              <a:rPr lang="fr-FR" dirty="0" err="1"/>
              <a:t>Eric</a:t>
            </a:r>
            <a:r>
              <a:rPr lang="fr-FR" dirty="0"/>
              <a:t> ANDRE, directeur de mission – Groupe Rouge Vif (concertation et communication)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207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FB612-35F5-8552-9337-C7DA24F1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A02F841D-96D5-291F-C107-78CB55427CF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1800B5D-D21B-4ACF-0CC8-8D8F798787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fr-FR"/>
              <a:t>01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F851F057-C07E-632A-6D44-A5A597CA5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38" y="2365052"/>
            <a:ext cx="4325541" cy="863313"/>
          </a:xfrm>
        </p:spPr>
        <p:txBody>
          <a:bodyPr/>
          <a:lstStyle/>
          <a:p>
            <a:r>
              <a:rPr lang="fr-FR" dirty="0"/>
              <a:t>Introduction </a:t>
            </a:r>
            <a:br>
              <a:rPr lang="fr-FR" dirty="0"/>
            </a:br>
            <a:r>
              <a:rPr lang="fr-FR" sz="1100" i="1" dirty="0"/>
              <a:t>Mme Vanina NICOLI, préfète de Savoie</a:t>
            </a:r>
            <a:br>
              <a:rPr lang="fr-FR" sz="1100" i="1" dirty="0"/>
            </a:br>
            <a:r>
              <a:rPr lang="fr-FR" sz="1100" i="1" dirty="0"/>
              <a:t>M. </a:t>
            </a:r>
            <a:r>
              <a:rPr lang="fr-FR" sz="1100" i="1" dirty="0" err="1"/>
              <a:t>Eric</a:t>
            </a:r>
            <a:r>
              <a:rPr lang="fr-FR" sz="1100" i="1" dirty="0"/>
              <a:t> ANDRE, Groupe Rouge Vif </a:t>
            </a:r>
            <a:endParaRPr lang="fr-FR" i="1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AB749CF-404D-2F3E-2EBA-6C794A71583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5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7A39D-242C-3767-5776-E6412D828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E7C4D5EB-7DC9-9468-72A2-13F3386601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2324" y="417140"/>
            <a:ext cx="7178419" cy="343299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4000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6000">
                <a:solidFill>
                  <a:srgbClr val="C80E0E"/>
                </a:solidFill>
                <a:latin typeface="+mj-lt"/>
              </a:defRPr>
            </a:lvl2pPr>
            <a:lvl3pPr>
              <a:defRPr sz="4000"/>
            </a:lvl3pPr>
          </a:lstStyle>
          <a:p>
            <a:pPr lvl="1"/>
            <a:r>
              <a:rPr lang="fr-FR" sz="2250" b="1">
                <a:solidFill>
                  <a:srgbClr val="EA7132"/>
                </a:solidFill>
              </a:rPr>
              <a:t>Les règles pour cette réunion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650129A-3362-0E2A-40BC-2BADC51D00E6}"/>
              </a:ext>
            </a:extLst>
          </p:cNvPr>
          <p:cNvSpPr txBox="1"/>
          <p:nvPr/>
        </p:nvSpPr>
        <p:spPr>
          <a:xfrm>
            <a:off x="193312" y="1066017"/>
            <a:ext cx="61185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3048BE"/>
              </a:buClr>
            </a:pPr>
            <a:r>
              <a:rPr lang="fr-FR" sz="1600">
                <a:latin typeface="+mj-lt"/>
                <a:cs typeface="Arial" panose="020B0604020202020204" pitchFamily="34" charset="0"/>
              </a:rPr>
              <a:t>Des </a:t>
            </a:r>
            <a:r>
              <a:rPr lang="fr-FR" sz="1600" b="1">
                <a:solidFill>
                  <a:schemeClr val="accent6"/>
                </a:solidFill>
                <a:latin typeface="+mj-lt"/>
                <a:cs typeface="Arial" panose="020B0604020202020204" pitchFamily="34" charset="0"/>
              </a:rPr>
              <a:t>temps d’échange </a:t>
            </a:r>
            <a:r>
              <a:rPr lang="fr-FR" sz="1600">
                <a:latin typeface="+mj-lt"/>
                <a:cs typeface="Arial" panose="020B0604020202020204" pitchFamily="34" charset="0"/>
              </a:rPr>
              <a:t>sont prévus au cours de la présentation :</a:t>
            </a:r>
          </a:p>
        </p:txBody>
      </p:sp>
      <p:pic>
        <p:nvPicPr>
          <p:cNvPr id="11" name="Graphique 10" descr="Mur de briques en construction avec un remplissage uni">
            <a:extLst>
              <a:ext uri="{FF2B5EF4-FFF2-40B4-BE49-F238E27FC236}">
                <a16:creationId xmlns:a16="http://schemas.microsoft.com/office/drawing/2014/main" id="{A4828EAE-7EAF-F10D-10B0-213CEF63CD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1982" y="3522923"/>
            <a:ext cx="914400" cy="914400"/>
          </a:xfrm>
          <a:prstGeom prst="rect">
            <a:avLst/>
          </a:prstGeom>
        </p:spPr>
      </p:pic>
      <p:pic>
        <p:nvPicPr>
          <p:cNvPr id="31" name="Graphique 30" descr="Sablier 90% avec un remplissage uni">
            <a:extLst>
              <a:ext uri="{FF2B5EF4-FFF2-40B4-BE49-F238E27FC236}">
                <a16:creationId xmlns:a16="http://schemas.microsoft.com/office/drawing/2014/main" id="{2906B6AF-19A7-154D-CD44-3EA643F9B9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4888" y="3018222"/>
            <a:ext cx="914400" cy="914400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6FA3043D-AB34-8038-43A0-68B6518E2AD2}"/>
              </a:ext>
            </a:extLst>
          </p:cNvPr>
          <p:cNvSpPr txBox="1"/>
          <p:nvPr/>
        </p:nvSpPr>
        <p:spPr>
          <a:xfrm>
            <a:off x="1075928" y="1760437"/>
            <a:ext cx="254072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</a:pPr>
            <a:r>
              <a:rPr lang="fr-FR" b="1">
                <a:solidFill>
                  <a:schemeClr val="accent6"/>
                </a:solidFill>
                <a:latin typeface="+mj-lt"/>
                <a:cs typeface="Arial" panose="020B0604020202020204" pitchFamily="34" charset="0"/>
              </a:rPr>
              <a:t>Levez la main </a:t>
            </a:r>
            <a:r>
              <a:rPr lang="fr-FR">
                <a:latin typeface="+mj-lt"/>
                <a:cs typeface="Arial" panose="020B0604020202020204" pitchFamily="34" charset="0"/>
              </a:rPr>
              <a:t>et</a:t>
            </a:r>
            <a:r>
              <a:rPr lang="fr-FR">
                <a:solidFill>
                  <a:srgbClr val="004F9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b="1">
                <a:solidFill>
                  <a:schemeClr val="accent6"/>
                </a:solidFill>
                <a:latin typeface="+mj-lt"/>
                <a:cs typeface="Arial" panose="020B0604020202020204" pitchFamily="34" charset="0"/>
              </a:rPr>
              <a:t>attendez</a:t>
            </a:r>
            <a:r>
              <a:rPr lang="fr-FR">
                <a:solidFill>
                  <a:srgbClr val="004F9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>
                <a:latin typeface="+mj-lt"/>
                <a:cs typeface="Arial" panose="020B0604020202020204" pitchFamily="34" charset="0"/>
              </a:rPr>
              <a:t>que l’animateur vous donne la parole. 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9C490E3-A235-6651-3D02-0978B9A8EF67}"/>
              </a:ext>
            </a:extLst>
          </p:cNvPr>
          <p:cNvSpPr txBox="1"/>
          <p:nvPr/>
        </p:nvSpPr>
        <p:spPr>
          <a:xfrm>
            <a:off x="4588204" y="1859869"/>
            <a:ext cx="3054350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</a:pPr>
            <a:r>
              <a:rPr lang="fr-FR" b="1">
                <a:solidFill>
                  <a:schemeClr val="accent6"/>
                </a:solidFill>
                <a:latin typeface="+mj-lt"/>
                <a:cs typeface="Arial" panose="020B0604020202020204" pitchFamily="34" charset="0"/>
              </a:rPr>
              <a:t>Déclinez votre identité</a:t>
            </a:r>
            <a:r>
              <a:rPr lang="fr-FR">
                <a:solidFill>
                  <a:srgbClr val="004F9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>
                <a:latin typeface="+mj-lt"/>
                <a:cs typeface="Arial" panose="020B0604020202020204" pitchFamily="34" charset="0"/>
              </a:rPr>
              <a:t>nom, prénom et fonction (organisation, association, périmètre)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BF546DA0-14DB-8148-6E17-1B3D6E6ECAA1}"/>
              </a:ext>
            </a:extLst>
          </p:cNvPr>
          <p:cNvSpPr txBox="1"/>
          <p:nvPr/>
        </p:nvSpPr>
        <p:spPr>
          <a:xfrm>
            <a:off x="1276382" y="2797733"/>
            <a:ext cx="24130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</a:pPr>
            <a:r>
              <a:rPr lang="fr-FR" b="1">
                <a:solidFill>
                  <a:schemeClr val="accent6"/>
                </a:solidFill>
                <a:latin typeface="+mj-lt"/>
                <a:cs typeface="Arial" panose="020B0604020202020204" pitchFamily="34" charset="0"/>
              </a:rPr>
              <a:t>Posez votre question </a:t>
            </a:r>
            <a:r>
              <a:rPr lang="fr-FR">
                <a:latin typeface="+mj-lt"/>
                <a:cs typeface="Arial" panose="020B0604020202020204" pitchFamily="34" charset="0"/>
              </a:rPr>
              <a:t>ou faites part de votre </a:t>
            </a:r>
            <a:r>
              <a:rPr lang="fr-FR" b="1">
                <a:solidFill>
                  <a:schemeClr val="accent6"/>
                </a:solidFill>
                <a:latin typeface="+mj-lt"/>
                <a:cs typeface="Arial" panose="020B0604020202020204" pitchFamily="34" charset="0"/>
              </a:rPr>
              <a:t>réflexion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24D74ACA-8F28-51B1-5D4E-41EF4D4BB8FF}"/>
              </a:ext>
            </a:extLst>
          </p:cNvPr>
          <p:cNvSpPr txBox="1"/>
          <p:nvPr/>
        </p:nvSpPr>
        <p:spPr>
          <a:xfrm>
            <a:off x="4630317" y="2995922"/>
            <a:ext cx="4151701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</a:pPr>
            <a:r>
              <a:rPr lang="fr-FR" b="1" dirty="0">
                <a:solidFill>
                  <a:schemeClr val="accent6"/>
                </a:solidFill>
                <a:latin typeface="+mj-lt"/>
                <a:cs typeface="Arial" panose="020B0604020202020204" pitchFamily="34" charset="0"/>
              </a:rPr>
              <a:t>Faites des interventions courtes </a:t>
            </a:r>
            <a:r>
              <a:rPr lang="fr-FR" dirty="0">
                <a:latin typeface="+mj-lt"/>
                <a:cs typeface="Arial" panose="020B0604020202020204" pitchFamily="34" charset="0"/>
              </a:rPr>
              <a:t>pour que chacun puisse s’exprimer. Vous pouvez aussi poser vos questions par mail à</a:t>
            </a:r>
          </a:p>
          <a:p>
            <a:pPr>
              <a:buClr>
                <a:schemeClr val="accent6"/>
              </a:buClr>
            </a:pPr>
            <a:r>
              <a:rPr lang="fr-FR" dirty="0">
                <a:latin typeface="+mj-lt"/>
                <a:cs typeface="Arial" panose="020B0604020202020204" pitchFamily="34" charset="0"/>
                <a:hlinkClick r:id="rId7"/>
              </a:rPr>
              <a:t>concertation.lyonturin@reseau.sncf.fr</a:t>
            </a:r>
            <a:endParaRPr lang="fr-FR" dirty="0">
              <a:latin typeface="+mj-lt"/>
              <a:cs typeface="Arial" panose="020B0604020202020204" pitchFamily="34" charset="0"/>
            </a:endParaRPr>
          </a:p>
          <a:p>
            <a:pPr>
              <a:buClr>
                <a:schemeClr val="accent6"/>
              </a:buClr>
            </a:pPr>
            <a:r>
              <a:rPr lang="fr-FR" dirty="0">
                <a:latin typeface="+mj-lt"/>
                <a:cs typeface="Arial" panose="020B0604020202020204" pitchFamily="34" charset="0"/>
              </a:rPr>
              <a:t> (elles seront traitées et ajoutées au compte-rendu) 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5D965B83-55EC-4FAB-5DA6-A6DBF4B3492C}"/>
              </a:ext>
            </a:extLst>
          </p:cNvPr>
          <p:cNvSpPr txBox="1"/>
          <p:nvPr/>
        </p:nvSpPr>
        <p:spPr>
          <a:xfrm>
            <a:off x="1156178" y="3776633"/>
            <a:ext cx="28346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</a:pPr>
            <a:r>
              <a:rPr lang="fr-FR" sz="1400" b="1" dirty="0">
                <a:solidFill>
                  <a:schemeClr val="accent6"/>
                </a:solidFill>
                <a:latin typeface="+mj-lt"/>
                <a:cs typeface="Arial" panose="020B0604020202020204" pitchFamily="34" charset="0"/>
              </a:rPr>
              <a:t>Restez bienveillant et courtois</a:t>
            </a:r>
            <a:r>
              <a:rPr lang="fr-FR" sz="1400" dirty="0">
                <a:latin typeface="+mj-lt"/>
                <a:cs typeface="Arial" panose="020B0604020202020204" pitchFamily="34" charset="0"/>
              </a:rPr>
              <a:t>, pour des échanges constructifs !</a:t>
            </a:r>
          </a:p>
        </p:txBody>
      </p:sp>
      <p:pic>
        <p:nvPicPr>
          <p:cNvPr id="20" name="Graphique 19" descr="Main levée avec un remplissage uni">
            <a:extLst>
              <a:ext uri="{FF2B5EF4-FFF2-40B4-BE49-F238E27FC236}">
                <a16:creationId xmlns:a16="http://schemas.microsoft.com/office/drawing/2014/main" id="{FAFC6C2C-B803-4BA3-DEBE-932F91BABA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2324" y="1574975"/>
            <a:ext cx="848780" cy="848780"/>
          </a:xfrm>
          <a:prstGeom prst="rect">
            <a:avLst/>
          </a:prstGeom>
        </p:spPr>
      </p:pic>
      <p:sp>
        <p:nvSpPr>
          <p:cNvPr id="53" name="Espace réservé pour une image  11">
            <a:extLst>
              <a:ext uri="{FF2B5EF4-FFF2-40B4-BE49-F238E27FC236}">
                <a16:creationId xmlns:a16="http://schemas.microsoft.com/office/drawing/2014/main" id="{AC0E1651-0405-C4A7-19AD-5319EA54A23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58519" y="0"/>
            <a:ext cx="3383100" cy="985132"/>
          </a:xfrm>
          <a:solidFill>
            <a:srgbClr val="FFB100"/>
          </a:solidFill>
        </p:spPr>
        <p:txBody>
          <a:bodyPr/>
          <a:lstStyle/>
          <a:p>
            <a:endParaRPr lang="fr-FR"/>
          </a:p>
        </p:txBody>
      </p: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726FCDB0-C7D7-239B-A6FA-9005465056BE}"/>
              </a:ext>
            </a:extLst>
          </p:cNvPr>
          <p:cNvGrpSpPr/>
          <p:nvPr/>
        </p:nvGrpSpPr>
        <p:grpSpPr>
          <a:xfrm>
            <a:off x="3909955" y="1562489"/>
            <a:ext cx="720362" cy="720362"/>
            <a:chOff x="3893751" y="1574410"/>
            <a:chExt cx="720362" cy="720362"/>
          </a:xfrm>
        </p:grpSpPr>
        <p:pic>
          <p:nvPicPr>
            <p:cNvPr id="50" name="Graphique 49" descr="Toux avec un remplissage uni">
              <a:extLst>
                <a:ext uri="{FF2B5EF4-FFF2-40B4-BE49-F238E27FC236}">
                  <a16:creationId xmlns:a16="http://schemas.microsoft.com/office/drawing/2014/main" id="{E8A70E83-3B92-3318-D600-01CAA0438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893751" y="1574410"/>
              <a:ext cx="720362" cy="720362"/>
            </a:xfrm>
            <a:prstGeom prst="rect">
              <a:avLst/>
            </a:prstGeom>
          </p:spPr>
        </p:pic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3FB8A9F2-2E63-C0CA-6A25-1D607C47D015}"/>
                </a:ext>
              </a:extLst>
            </p:cNvPr>
            <p:cNvSpPr txBox="1"/>
            <p:nvPr/>
          </p:nvSpPr>
          <p:spPr>
            <a:xfrm>
              <a:off x="4048332" y="1607825"/>
              <a:ext cx="205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FR" sz="1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8" name="Graphique 17" descr="Chat avec un remplissage uni">
            <a:extLst>
              <a:ext uri="{FF2B5EF4-FFF2-40B4-BE49-F238E27FC236}">
                <a16:creationId xmlns:a16="http://schemas.microsoft.com/office/drawing/2014/main" id="{7AADCDC0-9160-904B-E970-BD8AAD7BAD4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03518" y="262227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2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/>
      <p:bldP spid="40" grpId="0"/>
      <p:bldP spid="42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EDC449C6-CEBB-BB6F-A4FC-C89193D14F9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050C96C-EA5B-B483-5E67-FBE0CFD867B3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B58AD88-FB3F-34A1-8D97-48C06E2E56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F5012E19-C187-54FD-B988-4CA039714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291" y="1670694"/>
            <a:ext cx="4327795" cy="2252027"/>
          </a:xfrm>
        </p:spPr>
        <p:txBody>
          <a:bodyPr/>
          <a:lstStyle/>
          <a:p>
            <a:r>
              <a:rPr lang="fr-FR" dirty="0"/>
              <a:t>Présentation de la section française du Lyon-Turin</a:t>
            </a:r>
            <a:br>
              <a:rPr lang="fr-FR" dirty="0"/>
            </a:br>
            <a:br>
              <a:rPr lang="fr-FR" sz="1100" i="1" dirty="0"/>
            </a:br>
            <a:r>
              <a:rPr lang="fr-FR" sz="1100" i="1" dirty="0"/>
              <a:t>Mme Béatrice LELOUP, Directrice Régionale Auvergne-Rhône-Alpes – SNCF Réseau</a:t>
            </a:r>
            <a:br>
              <a:rPr lang="fr-FR" sz="1100" i="1" dirty="0"/>
            </a:br>
            <a:r>
              <a:rPr lang="fr-FR" sz="1100" i="1" dirty="0"/>
              <a:t>M. Matthieu COCHARD, Directeur de projet – SNCF Réseau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291669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253B116D-C855-5120-15CC-C9B4A14380A7}"/>
              </a:ext>
            </a:extLst>
          </p:cNvPr>
          <p:cNvSpPr txBox="1">
            <a:spLocks/>
          </p:cNvSpPr>
          <p:nvPr/>
        </p:nvSpPr>
        <p:spPr>
          <a:xfrm>
            <a:off x="481014" y="492566"/>
            <a:ext cx="3824824" cy="12727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4000" kern="1200">
                <a:solidFill>
                  <a:srgbClr val="C80E0E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0" kern="1200">
                <a:solidFill>
                  <a:srgbClr val="C80E0E"/>
                </a:solidFill>
                <a:latin typeface="+mj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Avenir LT Std 65 Medium" panose="020B0803020203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>
                <a:ln>
                  <a:noFill/>
                </a:ln>
                <a:solidFill>
                  <a:srgbClr val="EA7132"/>
                </a:solidFill>
                <a:effectLst/>
                <a:uLnTx/>
                <a:uFillTx/>
                <a:latin typeface="Avenir LT Std 65 Medium"/>
                <a:ea typeface="+mn-ea"/>
                <a:cs typeface="+mn-cs"/>
              </a:rPr>
              <a:t>Le Lyon-Turin : au cœur du réseau transeuropéen de transport</a:t>
            </a:r>
          </a:p>
          <a:p>
            <a:pPr marL="0" marR="0" lvl="0" indent="0" algn="l" defTabSz="9144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500" b="0" i="0" u="none" strike="noStrike" kern="1200" cap="none" spc="0" normalizeH="0" baseline="0" noProof="0">
                <a:ln>
                  <a:noFill/>
                </a:ln>
                <a:solidFill>
                  <a:srgbClr val="EA7132"/>
                </a:solidFill>
                <a:effectLst/>
                <a:uLnTx/>
                <a:uFillTx/>
                <a:latin typeface="Avenir LT Std 35 Light" panose="020B0402020203020204" pitchFamily="34" charset="0"/>
                <a:ea typeface="+mn-ea"/>
                <a:cs typeface="+mn-cs"/>
              </a:rPr>
              <a:t>Objectifs du projet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7F937F-9BC8-F647-5932-7F484C0EC208}"/>
              </a:ext>
            </a:extLst>
          </p:cNvPr>
          <p:cNvSpPr/>
          <p:nvPr/>
        </p:nvSpPr>
        <p:spPr>
          <a:xfrm>
            <a:off x="3884009" y="1357884"/>
            <a:ext cx="822960" cy="404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506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LT Std 55 Roman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0440B40-4DD2-3A3B-DE7D-526C3A1397E0}"/>
              </a:ext>
            </a:extLst>
          </p:cNvPr>
          <p:cNvSpPr txBox="1"/>
          <p:nvPr/>
        </p:nvSpPr>
        <p:spPr>
          <a:xfrm>
            <a:off x="467607" y="1895576"/>
            <a:ext cx="3557588" cy="1342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1" indent="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LT Std 55 Roman"/>
              <a:ea typeface="+mn-ea"/>
              <a:cs typeface="+mn-cs"/>
            </a:endParaRPr>
          </a:p>
          <a:p>
            <a:pPr marL="121500" marR="0" lvl="1" indent="-12150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Le Réseau </a:t>
            </a:r>
            <a:r>
              <a:rPr kumimoji="0" lang="fr-FR" sz="135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Trans-Européen</a:t>
            </a: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 de Transport est composé de 9 corridors traversant.</a:t>
            </a:r>
          </a:p>
          <a:p>
            <a:pPr marL="121500" marR="0" lvl="1" indent="-12150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LT Std 55 Roman"/>
              <a:ea typeface="+mn-ea"/>
              <a:cs typeface="+mn-cs"/>
            </a:endParaRPr>
          </a:p>
          <a:p>
            <a:pPr marL="121500" marR="0" lvl="1" indent="-121500" algn="l" defTabSz="342900" rtl="0" eaLnBrk="1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Pct val="6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Le Lyon Turin fait partie du </a:t>
            </a: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88C742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Corridor Méditerranéen.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349" y="-4773"/>
            <a:ext cx="4784651" cy="514350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2850524" y="4630896"/>
            <a:ext cx="148206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Source : </a:t>
            </a:r>
          </a:p>
          <a:p>
            <a:pPr marL="0" marR="0" lvl="0" indent="0" algn="r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Commission Européenne</a:t>
            </a:r>
          </a:p>
          <a:p>
            <a:pPr marL="0" marR="0" lvl="0" indent="0" algn="r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LT Std 55 Roman"/>
              <a:ea typeface="+mn-ea"/>
              <a:cs typeface="+mn-cs"/>
            </a:endParaRPr>
          </a:p>
        </p:txBody>
      </p:sp>
      <p:sp>
        <p:nvSpPr>
          <p:cNvPr id="2" name="Espace réservé pour une image  11">
            <a:extLst>
              <a:ext uri="{FF2B5EF4-FFF2-40B4-BE49-F238E27FC236}">
                <a16:creationId xmlns:a16="http://schemas.microsoft.com/office/drawing/2014/main" id="{F2CDBD27-F9B1-D5E6-5A5C-C14C6BD7605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58519" y="0"/>
            <a:ext cx="3383100" cy="985132"/>
          </a:xfrm>
          <a:solidFill>
            <a:srgbClr val="FFB100"/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7173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0B277-8800-3122-6DAA-C7EAA5B76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73898C8B-7A01-B449-F8A1-AF23881600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2324" y="417140"/>
            <a:ext cx="5338767" cy="688202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4000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6000">
                <a:solidFill>
                  <a:srgbClr val="C80E0E"/>
                </a:solidFill>
                <a:latin typeface="+mj-lt"/>
              </a:defRPr>
            </a:lvl2pPr>
            <a:lvl3pPr>
              <a:defRPr sz="4000"/>
            </a:lvl3pPr>
          </a:lstStyle>
          <a:p>
            <a:pPr lvl="1"/>
            <a:r>
              <a:rPr lang="fr-FR" sz="2250" b="1">
                <a:solidFill>
                  <a:srgbClr val="EA7132"/>
                </a:solidFill>
              </a:rPr>
              <a:t>Le Lyon-Turin : un projet historique au cœur du réseau transeuropéen de transport</a:t>
            </a:r>
          </a:p>
        </p:txBody>
      </p:sp>
      <p:sp>
        <p:nvSpPr>
          <p:cNvPr id="3" name="Espace réservé pour une image  11">
            <a:extLst>
              <a:ext uri="{FF2B5EF4-FFF2-40B4-BE49-F238E27FC236}">
                <a16:creationId xmlns:a16="http://schemas.microsoft.com/office/drawing/2014/main" id="{CE6DD6B3-DC73-DC2E-7D60-50293B1D7BC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58519" y="0"/>
            <a:ext cx="3383100" cy="985132"/>
          </a:xfrm>
          <a:solidFill>
            <a:srgbClr val="FFB100"/>
          </a:solidFill>
        </p:spPr>
        <p:txBody>
          <a:bodyPr/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CF4CBA7-499B-D7DC-843C-E56209A717DB}"/>
              </a:ext>
            </a:extLst>
          </p:cNvPr>
          <p:cNvSpPr txBox="1"/>
          <p:nvPr/>
        </p:nvSpPr>
        <p:spPr>
          <a:xfrm>
            <a:off x="272324" y="1671678"/>
            <a:ext cx="4299676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fr-FR"/>
              <a:t>L’unique solution de franchissement des Alpes dans l’axe est-ouest, aujourd'hui maillon faible pour le transport</a:t>
            </a:r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fr-FR"/>
              <a:t>Un projet historique déjà partiellement en cours de réalisation dans sa partie transfrontalière</a:t>
            </a:r>
          </a:p>
          <a:p>
            <a:endParaRPr lang="fr-FR"/>
          </a:p>
          <a:p>
            <a:r>
              <a:rPr lang="fr-FR"/>
              <a:t>Différents objectifs :</a:t>
            </a:r>
          </a:p>
          <a:p>
            <a:r>
              <a:rPr lang="fr-FR" sz="1600" b="1">
                <a:solidFill>
                  <a:srgbClr val="DE51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fr-FR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>
                <a:latin typeface="+mj-lt"/>
                <a:cs typeface="Arial" panose="020B0604020202020204" pitchFamily="34" charset="0"/>
              </a:rPr>
              <a:t>Réduire le temps de parcours pour les </a:t>
            </a:r>
            <a:r>
              <a:rPr lang="fr-FR" b="1">
                <a:solidFill>
                  <a:srgbClr val="DE511D"/>
                </a:solidFill>
                <a:latin typeface="+mj-lt"/>
                <a:cs typeface="Arial" panose="020B0604020202020204" pitchFamily="34" charset="0"/>
              </a:rPr>
              <a:t>trains de marchandises et de voyageurs</a:t>
            </a:r>
          </a:p>
          <a:p>
            <a:r>
              <a:rPr lang="fr-FR" sz="1400" b="1">
                <a:solidFill>
                  <a:srgbClr val="DE51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fr-FR">
                <a:latin typeface="+mj-lt"/>
                <a:cs typeface="Arial" panose="020B0604020202020204" pitchFamily="34" charset="0"/>
              </a:rPr>
              <a:t>Désaturer les axes routiers en </a:t>
            </a:r>
            <a:r>
              <a:rPr lang="fr-FR" b="1">
                <a:solidFill>
                  <a:srgbClr val="DE511D"/>
                </a:solidFill>
                <a:latin typeface="+mj-lt"/>
                <a:cs typeface="Arial" panose="020B0604020202020204" pitchFamily="34" charset="0"/>
              </a:rPr>
              <a:t>mettant les camions sur les trains </a:t>
            </a:r>
            <a:r>
              <a:rPr lang="fr-FR">
                <a:latin typeface="+mj-lt"/>
                <a:cs typeface="Arial" panose="020B0604020202020204" pitchFamily="34" charset="0"/>
              </a:rPr>
              <a:t>et en </a:t>
            </a:r>
            <a:r>
              <a:rPr lang="fr-FR" b="1">
                <a:solidFill>
                  <a:srgbClr val="DE511D"/>
                </a:solidFill>
                <a:latin typeface="+mj-lt"/>
                <a:cs typeface="Arial" panose="020B0604020202020204" pitchFamily="34" charset="0"/>
              </a:rPr>
              <a:t>rendant le fret attractif</a:t>
            </a:r>
          </a:p>
          <a:p>
            <a:r>
              <a:rPr lang="fr-FR" sz="1400" b="1">
                <a:solidFill>
                  <a:srgbClr val="DE51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fr-FR">
                <a:latin typeface="+mj-lt"/>
                <a:cs typeface="Arial" panose="020B0604020202020204" pitchFamily="34" charset="0"/>
              </a:rPr>
              <a:t>Favoriser un mode de transport </a:t>
            </a:r>
            <a:r>
              <a:rPr lang="fr-FR" b="1">
                <a:solidFill>
                  <a:srgbClr val="DE511D"/>
                </a:solidFill>
                <a:latin typeface="+mj-lt"/>
                <a:cs typeface="Arial" panose="020B0604020202020204" pitchFamily="34" charset="0"/>
              </a:rPr>
              <a:t>sobre et faiblement émetteur </a:t>
            </a:r>
            <a:r>
              <a:rPr lang="fr-FR">
                <a:latin typeface="+mj-lt"/>
                <a:cs typeface="Arial" panose="020B0604020202020204" pitchFamily="34" charset="0"/>
              </a:rPr>
              <a:t>de gaz à effet de serre et de polluants</a:t>
            </a:r>
            <a:r>
              <a:rPr lang="fr-FR" b="1">
                <a:latin typeface="+mj-lt"/>
                <a:cs typeface="Arial" panose="020B0604020202020204" pitchFamily="34" charset="0"/>
              </a:rPr>
              <a:t>.</a:t>
            </a:r>
            <a:endParaRPr lang="fr-FR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1FBEED3-1232-3E4A-3EA7-B8A081003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547" y="1105342"/>
            <a:ext cx="3998765" cy="340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36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CB226-2668-AF91-F204-57B115DD4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du contenu 4">
            <a:extLst>
              <a:ext uri="{FF2B5EF4-FFF2-40B4-BE49-F238E27FC236}">
                <a16:creationId xmlns:a16="http://schemas.microsoft.com/office/drawing/2014/main" id="{FE43902F-B95E-BDEA-CD67-1153439EB5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5006" y="1178304"/>
            <a:ext cx="5181383" cy="3529632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903F4EF-ABC9-BFFE-C2EC-9CD29A626B9C}"/>
              </a:ext>
            </a:extLst>
          </p:cNvPr>
          <p:cNvSpPr/>
          <p:nvPr/>
        </p:nvSpPr>
        <p:spPr>
          <a:xfrm>
            <a:off x="8268983" y="4707935"/>
            <a:ext cx="555561" cy="347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392">
              <a:defRPr/>
            </a:pPr>
            <a:endParaRPr lang="fr-FR" sz="1349">
              <a:solidFill>
                <a:srgbClr val="FFFFFF"/>
              </a:solidFill>
              <a:latin typeface="Avenir LT Std 55 Roman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D2E139E-DC88-4774-F385-92B13F090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810" y="1340"/>
            <a:ext cx="7269173" cy="514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43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C9F83-44D0-4802-0B12-578511C8C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596D0E07-6C17-BA60-7164-4E0BCEEE10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2324" y="417140"/>
            <a:ext cx="5338767" cy="338491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4000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6000">
                <a:solidFill>
                  <a:srgbClr val="C80E0E"/>
                </a:solidFill>
                <a:latin typeface="+mj-lt"/>
              </a:defRPr>
            </a:lvl2pPr>
            <a:lvl3pPr>
              <a:defRPr sz="4000"/>
            </a:lvl3pPr>
          </a:lstStyle>
          <a:p>
            <a:pPr lvl="1"/>
            <a:r>
              <a:rPr lang="fr-FR" sz="2250" b="1">
                <a:solidFill>
                  <a:srgbClr val="EA7132"/>
                </a:solidFill>
              </a:rPr>
              <a:t>La section française du Lyon-Turin</a:t>
            </a:r>
          </a:p>
        </p:txBody>
      </p:sp>
      <p:sp>
        <p:nvSpPr>
          <p:cNvPr id="3" name="Espace réservé pour une image  11">
            <a:extLst>
              <a:ext uri="{FF2B5EF4-FFF2-40B4-BE49-F238E27FC236}">
                <a16:creationId xmlns:a16="http://schemas.microsoft.com/office/drawing/2014/main" id="{6AB55CF5-98EB-8E08-0B69-387647552CD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58519" y="0"/>
            <a:ext cx="3383100" cy="985132"/>
          </a:xfrm>
          <a:solidFill>
            <a:srgbClr val="FFB100"/>
          </a:solidFill>
        </p:spPr>
        <p:txBody>
          <a:bodyPr/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C9E47E-E1E9-7924-2AFA-1C5A475EB6C0}"/>
              </a:ext>
            </a:extLst>
          </p:cNvPr>
          <p:cNvSpPr txBox="1"/>
          <p:nvPr/>
        </p:nvSpPr>
        <p:spPr>
          <a:xfrm>
            <a:off x="272324" y="1330351"/>
            <a:ext cx="4299676" cy="2377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fr-FR" b="1">
                <a:solidFill>
                  <a:schemeClr val="accent6"/>
                </a:solidFill>
              </a:rPr>
              <a:t>120 km de ligne nouvelle </a:t>
            </a:r>
            <a:r>
              <a:rPr lang="fr-FR"/>
              <a:t>pour favoriser le report modal</a:t>
            </a:r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fr-FR"/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fr-FR"/>
              <a:t>Un projet déclaré </a:t>
            </a:r>
            <a:r>
              <a:rPr lang="fr-FR" b="1">
                <a:solidFill>
                  <a:schemeClr val="accent6"/>
                </a:solidFill>
              </a:rPr>
              <a:t>d’utilité publique en 2013</a:t>
            </a:r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fr-FR"/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fr-FR"/>
              <a:t>Un choix de phasage fait en concertation avec les élus en 2021 : </a:t>
            </a:r>
            <a:r>
              <a:rPr lang="fr-FR" b="1">
                <a:solidFill>
                  <a:schemeClr val="accent6"/>
                </a:solidFill>
              </a:rPr>
              <a:t>scénario grand gabarit</a:t>
            </a:r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fr-FR"/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fr-FR"/>
              <a:t>Un projet qui entre aujourd’hui dans une </a:t>
            </a:r>
            <a:r>
              <a:rPr lang="fr-FR" b="1">
                <a:solidFill>
                  <a:schemeClr val="accent6"/>
                </a:solidFill>
              </a:rPr>
              <a:t>phase d’études avant-projet détaillé (APD)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4262CF-AE06-248E-82E8-13FAB1F16AE0}"/>
              </a:ext>
            </a:extLst>
          </p:cNvPr>
          <p:cNvSpPr txBox="1"/>
          <p:nvPr/>
        </p:nvSpPr>
        <p:spPr>
          <a:xfrm>
            <a:off x="5261699" y="1185274"/>
            <a:ext cx="3383100" cy="3416320"/>
          </a:xfrm>
          <a:prstGeom prst="rect">
            <a:avLst/>
          </a:prstGeom>
          <a:noFill/>
          <a:ln w="19050">
            <a:solidFill>
              <a:srgbClr val="DE511D"/>
            </a:solidFill>
          </a:ln>
        </p:spPr>
        <p:txBody>
          <a:bodyPr wrap="square" rtlCol="0">
            <a:spAutoFit/>
          </a:bodyPr>
          <a:lstStyle/>
          <a:p>
            <a:r>
              <a:rPr lang="fr-FR" b="1"/>
              <a:t>Les intérêts de cette ligne nouvelle : </a:t>
            </a:r>
          </a:p>
          <a:p>
            <a:endParaRPr lang="fr-FR"/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fr-FR"/>
              <a:t>Un </a:t>
            </a:r>
            <a:r>
              <a:rPr lang="fr-FR" b="1">
                <a:solidFill>
                  <a:schemeClr val="accent6"/>
                </a:solidFill>
              </a:rPr>
              <a:t>nouveau service unique </a:t>
            </a:r>
            <a:r>
              <a:rPr lang="fr-FR"/>
              <a:t>: l’autoroute ferroviaire grand gabarit</a:t>
            </a:r>
          </a:p>
          <a:p>
            <a:pPr>
              <a:buClr>
                <a:schemeClr val="accent6"/>
              </a:buClr>
            </a:pPr>
            <a:endParaRPr lang="fr-FR"/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fr-FR" b="1">
                <a:solidFill>
                  <a:schemeClr val="accent6"/>
                </a:solidFill>
              </a:rPr>
              <a:t>Décharger le réseau ferré au profit des trains de voyageurs </a:t>
            </a:r>
            <a:r>
              <a:rPr lang="fr-FR"/>
              <a:t>autour des grandes agglomérations</a:t>
            </a:r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fr-FR"/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fr-FR"/>
              <a:t>Une </a:t>
            </a:r>
            <a:r>
              <a:rPr lang="fr-FR" b="1">
                <a:solidFill>
                  <a:schemeClr val="accent6"/>
                </a:solidFill>
              </a:rPr>
              <a:t>infrastructure résiliente </a:t>
            </a:r>
            <a:r>
              <a:rPr lang="fr-FR"/>
              <a:t>aux effets du changement climatique</a:t>
            </a:r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fr-FR"/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fr-FR"/>
              <a:t>Une </a:t>
            </a:r>
            <a:r>
              <a:rPr lang="fr-FR" b="1">
                <a:solidFill>
                  <a:schemeClr val="accent6"/>
                </a:solidFill>
              </a:rPr>
              <a:t>nouvelle connexion, complémentaire de la ligne Dijon-Saint-Jean-de-Maurienne</a:t>
            </a:r>
            <a:r>
              <a:rPr lang="fr-FR"/>
              <a:t> sans dégradation de la qualité du service</a:t>
            </a:r>
          </a:p>
        </p:txBody>
      </p:sp>
    </p:spTree>
    <p:extLst>
      <p:ext uri="{BB962C8B-B14F-4D97-AF65-F5344CB8AC3E}">
        <p14:creationId xmlns:p14="http://schemas.microsoft.com/office/powerpoint/2010/main" val="187160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4F66838-AA60-BD34-2D22-23C781C92E63}"/>
              </a:ext>
            </a:extLst>
          </p:cNvPr>
          <p:cNvSpPr/>
          <p:nvPr/>
        </p:nvSpPr>
        <p:spPr>
          <a:xfrm>
            <a:off x="364270" y="3370766"/>
            <a:ext cx="8395466" cy="1314998"/>
          </a:xfrm>
          <a:prstGeom prst="rect">
            <a:avLst/>
          </a:prstGeom>
          <a:noFill/>
          <a:ln w="28575">
            <a:solidFill>
              <a:srgbClr val="FFB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392"/>
            <a:endParaRPr lang="fr-FR" sz="506">
              <a:solidFill>
                <a:srgbClr val="FFFFFF"/>
              </a:solidFill>
              <a:latin typeface="Avenir LT Std 55 Roman"/>
            </a:endParaRP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5ABE198E-7A42-90A0-56DF-FA9E57D3B6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297" y="390984"/>
            <a:ext cx="7051698" cy="692690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4000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6000">
                <a:solidFill>
                  <a:srgbClr val="C80E0E"/>
                </a:solidFill>
                <a:latin typeface="+mj-lt"/>
              </a:defRPr>
            </a:lvl2pPr>
            <a:lvl3pPr>
              <a:defRPr sz="4000"/>
            </a:lvl3pPr>
          </a:lstStyle>
          <a:p>
            <a:pPr lvl="1"/>
            <a:r>
              <a:rPr lang="fr-FR" sz="2250" b="1">
                <a:solidFill>
                  <a:srgbClr val="FEB000"/>
                </a:solidFill>
              </a:rPr>
              <a:t>Rappel sur les études déjà conduites sur la section française du Lyon-Turin</a:t>
            </a:r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504A3DFA-A308-2364-A5E1-3AFDBDFBFA2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87987" y="4038"/>
            <a:ext cx="2851252" cy="984619"/>
          </a:xfrm>
          <a:solidFill>
            <a:srgbClr val="FFB100"/>
          </a:solidFill>
        </p:spPr>
        <p:txBody>
          <a:bodyPr/>
          <a:lstStyle/>
          <a:p>
            <a:endParaRPr lang="fr-FR"/>
          </a:p>
        </p:txBody>
      </p:sp>
      <p:pic>
        <p:nvPicPr>
          <p:cNvPr id="9" name="Espace réservé du contenu 4">
            <a:extLst>
              <a:ext uri="{FF2B5EF4-FFF2-40B4-BE49-F238E27FC236}">
                <a16:creationId xmlns:a16="http://schemas.microsoft.com/office/drawing/2014/main" id="{D13C3043-56DB-4B46-BA79-B0AACCBE91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5006" y="1178304"/>
            <a:ext cx="5181383" cy="3529632"/>
          </a:xfr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5D8E237A-B2C2-ED3B-71E7-E7D0C69446E1}"/>
              </a:ext>
            </a:extLst>
          </p:cNvPr>
          <p:cNvSpPr txBox="1">
            <a:spLocks/>
          </p:cNvSpPr>
          <p:nvPr/>
        </p:nvSpPr>
        <p:spPr bwMode="gray">
          <a:xfrm>
            <a:off x="377296" y="1356046"/>
            <a:ext cx="6045224" cy="43197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500" b="0" kern="1200" cap="all" baseline="0">
                <a:solidFill>
                  <a:schemeClr val="accent1"/>
                </a:solidFill>
                <a:latin typeface="Avenir LT Std 65 Medium" pitchFamily="34" charset="0"/>
                <a:ea typeface="+mj-ea"/>
                <a:cs typeface="+mj-cs"/>
              </a:defRPr>
            </a:lvl1pPr>
          </a:lstStyle>
          <a:p>
            <a:pPr defTabSz="685449">
              <a:defRPr/>
            </a:pPr>
            <a:endParaRPr lang="fr-FR" sz="1574" cap="none">
              <a:solidFill>
                <a:srgbClr val="000000"/>
              </a:solidFill>
              <a:latin typeface="Avenir LT Std 65 Medium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DA53542-9C95-CE17-F735-AF48151AA430}"/>
              </a:ext>
            </a:extLst>
          </p:cNvPr>
          <p:cNvSpPr txBox="1"/>
          <p:nvPr/>
        </p:nvSpPr>
        <p:spPr>
          <a:xfrm>
            <a:off x="1490055" y="3436831"/>
            <a:ext cx="2314899" cy="715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392"/>
            <a:r>
              <a:rPr lang="fr-FR" sz="1349" b="1">
                <a:solidFill>
                  <a:srgbClr val="000000"/>
                </a:solidFill>
                <a:latin typeface="Avenir LT Std 55 Roman"/>
              </a:rPr>
              <a:t>Quel projet ?</a:t>
            </a:r>
          </a:p>
          <a:p>
            <a:pPr algn="ctr" defTabSz="685392"/>
            <a:r>
              <a:rPr lang="fr-FR" sz="1349">
                <a:solidFill>
                  <a:srgbClr val="000000"/>
                </a:solidFill>
                <a:latin typeface="Avenir LT Std 55 Roman"/>
              </a:rPr>
              <a:t>Quels impacts ? Quels besoins fonciers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1E9E803-219B-1C6A-55F7-5B37D952B948}"/>
              </a:ext>
            </a:extLst>
          </p:cNvPr>
          <p:cNvSpPr txBox="1"/>
          <p:nvPr/>
        </p:nvSpPr>
        <p:spPr>
          <a:xfrm>
            <a:off x="4064445" y="3536968"/>
            <a:ext cx="1298733" cy="507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392"/>
            <a:r>
              <a:rPr lang="fr-FR" sz="1349">
                <a:solidFill>
                  <a:srgbClr val="FFB100"/>
                </a:solidFill>
                <a:latin typeface="Avenir LT Std 55 Roman"/>
              </a:rPr>
              <a:t>DUP</a:t>
            </a:r>
          </a:p>
          <a:p>
            <a:pPr algn="ctr" defTabSz="685392"/>
            <a:r>
              <a:rPr lang="fr-FR" sz="1349">
                <a:solidFill>
                  <a:srgbClr val="FFB100"/>
                </a:solidFill>
                <a:latin typeface="Avenir LT Std 55 Roman"/>
              </a:rPr>
              <a:t>2013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EB6621A-9D5F-D79B-6A9F-2218A2F6895C}"/>
              </a:ext>
            </a:extLst>
          </p:cNvPr>
          <p:cNvSpPr txBox="1"/>
          <p:nvPr/>
        </p:nvSpPr>
        <p:spPr>
          <a:xfrm>
            <a:off x="5830580" y="3540641"/>
            <a:ext cx="1428388" cy="507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392"/>
            <a:r>
              <a:rPr lang="fr-FR" sz="1349" b="1">
                <a:solidFill>
                  <a:srgbClr val="000000"/>
                </a:solidFill>
                <a:latin typeface="Avenir LT Std 55 Roman"/>
              </a:rPr>
              <a:t>Comment</a:t>
            </a:r>
            <a:r>
              <a:rPr lang="fr-FR" sz="1349">
                <a:solidFill>
                  <a:srgbClr val="000000"/>
                </a:solidFill>
                <a:latin typeface="Avenir LT Std 55 Roman"/>
              </a:rPr>
              <a:t> faire le projet ?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C89830-2A98-5DF1-A3F1-49AD37BD5EC2}"/>
              </a:ext>
            </a:extLst>
          </p:cNvPr>
          <p:cNvSpPr txBox="1"/>
          <p:nvPr/>
        </p:nvSpPr>
        <p:spPr>
          <a:xfrm>
            <a:off x="1315172" y="4091858"/>
            <a:ext cx="2817641" cy="507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392"/>
            <a:r>
              <a:rPr lang="fr-FR" sz="1349">
                <a:solidFill>
                  <a:srgbClr val="FFB100"/>
                </a:solidFill>
                <a:latin typeface="Avenir LT Std 55 Roman"/>
              </a:rPr>
              <a:t>Etudes Préliminaires et d’avant projet simplifié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02B558EB-8097-12CC-6982-53FF2D1B3258}"/>
              </a:ext>
            </a:extLst>
          </p:cNvPr>
          <p:cNvCxnSpPr/>
          <p:nvPr/>
        </p:nvCxnSpPr>
        <p:spPr>
          <a:xfrm>
            <a:off x="1110848" y="4363188"/>
            <a:ext cx="6902309" cy="0"/>
          </a:xfrm>
          <a:prstGeom prst="straightConnector1">
            <a:avLst/>
          </a:prstGeom>
          <a:ln w="38100">
            <a:solidFill>
              <a:srgbClr val="FFB1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476ED2EA-D2B3-ABAC-867C-14D8A0607656}"/>
              </a:ext>
            </a:extLst>
          </p:cNvPr>
          <p:cNvSpPr txBox="1"/>
          <p:nvPr/>
        </p:nvSpPr>
        <p:spPr>
          <a:xfrm>
            <a:off x="5011188" y="4101944"/>
            <a:ext cx="3067173" cy="507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392"/>
            <a:r>
              <a:rPr lang="fr-FR" sz="1349">
                <a:solidFill>
                  <a:srgbClr val="FFB100"/>
                </a:solidFill>
                <a:latin typeface="Avenir LT Std 55 Roman"/>
              </a:rPr>
              <a:t>Etudes d’avant projet détaillé</a:t>
            </a:r>
          </a:p>
          <a:p>
            <a:pPr algn="ctr" defTabSz="685392"/>
            <a:r>
              <a:rPr lang="fr-FR" sz="1349">
                <a:solidFill>
                  <a:srgbClr val="FFB100"/>
                </a:solidFill>
                <a:latin typeface="Avenir LT Std 55 Roman"/>
              </a:rPr>
              <a:t>2025-2028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D8D747AB-341F-4A37-4B6D-413832BC4BA3}"/>
              </a:ext>
            </a:extLst>
          </p:cNvPr>
          <p:cNvSpPr>
            <a:spLocks noGrp="1"/>
          </p:cNvSpPr>
          <p:nvPr/>
        </p:nvSpPr>
        <p:spPr>
          <a:xfrm>
            <a:off x="364269" y="1051154"/>
            <a:ext cx="8395466" cy="258952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500" indent="-121500" algn="l" defTabSz="342900" rtl="0" eaLnBrk="1" latinLnBrk="0" hangingPunct="1">
              <a:lnSpc>
                <a:spcPct val="101000"/>
              </a:lnSpc>
              <a:spcBef>
                <a:spcPts val="0"/>
              </a:spcBef>
              <a:buSzPct val="6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rgbClr val="DF8B7F"/>
                </a:solidFill>
                <a:latin typeface="Avenir LT Std 65 Medium" panose="020B0803020203020204" pitchFamily="34" charset="0"/>
                <a:ea typeface="+mn-ea"/>
                <a:cs typeface="+mn-cs"/>
              </a:defRPr>
            </a:lvl3pPr>
            <a:lvl4pPr marL="51435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42975" indent="-85725" algn="l" defTabSz="342900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4425" indent="-85725" algn="l" defTabSz="342900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85875" indent="-85725" algn="l" defTabSz="342900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57325" indent="-85725" algn="l" defTabSz="342900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50"/>
              </a:spcAft>
            </a:pPr>
            <a:r>
              <a:rPr lang="fr-FR"/>
              <a:t>Le tracé est défini ; les emplacements réservés sont connus (besoins fonciers pour la voie ferrée, pour les besoins des chantiers, pour certaines mesures compensatoires) ; Une première proposition de méthode de gestion des matériaux d’excavation des tunnels a été faite.</a:t>
            </a:r>
          </a:p>
          <a:p>
            <a:pPr lvl="1">
              <a:lnSpc>
                <a:spcPct val="100000"/>
              </a:lnSpc>
              <a:spcAft>
                <a:spcPts val="450"/>
              </a:spcAft>
            </a:pPr>
            <a:endParaRPr lang="fr-FR"/>
          </a:p>
          <a:p>
            <a:pPr marL="0" lvl="1" indent="0">
              <a:lnSpc>
                <a:spcPct val="100000"/>
              </a:lnSpc>
              <a:spcAft>
                <a:spcPts val="450"/>
              </a:spcAft>
              <a:buNone/>
            </a:pPr>
            <a:r>
              <a:rPr lang="fr-FR">
                <a:solidFill>
                  <a:srgbClr val="FFB100"/>
                </a:solidFill>
              </a:rPr>
              <a:t>Objectifs des études en cours</a:t>
            </a:r>
            <a:endParaRPr lang="fr-FR"/>
          </a:p>
          <a:p>
            <a:pPr lvl="1">
              <a:lnSpc>
                <a:spcPct val="100000"/>
              </a:lnSpc>
              <a:spcAft>
                <a:spcPts val="450"/>
              </a:spcAft>
            </a:pPr>
            <a:r>
              <a:rPr lang="fr-FR"/>
              <a:t>Définir les caractéristiques principales du projet et les modalités de sa réalisation</a:t>
            </a:r>
          </a:p>
          <a:p>
            <a:pPr lvl="1">
              <a:lnSpc>
                <a:spcPct val="100000"/>
              </a:lnSpc>
              <a:spcAft>
                <a:spcPts val="450"/>
              </a:spcAft>
            </a:pPr>
            <a:r>
              <a:rPr lang="fr-FR"/>
              <a:t>Définir les conditions d’insertion du projet (rétablissements, mesures compensatoires, insertion paysagère…)</a:t>
            </a:r>
          </a:p>
          <a:p>
            <a:pPr lvl="1">
              <a:lnSpc>
                <a:spcPct val="100000"/>
              </a:lnSpc>
              <a:spcAft>
                <a:spcPts val="450"/>
              </a:spcAft>
            </a:pPr>
            <a:r>
              <a:rPr lang="fr-FR"/>
              <a:t>Préparer les procédures administratives et environnementales</a:t>
            </a:r>
          </a:p>
          <a:p>
            <a:pPr lvl="1">
              <a:lnSpc>
                <a:spcPct val="100000"/>
              </a:lnSpc>
              <a:spcAft>
                <a:spcPts val="450"/>
              </a:spcAft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64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83C33-C1EE-6059-9E67-E71C1D3ED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A590840E-786C-917F-7C41-029FF3C6FCB0}"/>
              </a:ext>
            </a:extLst>
          </p:cNvPr>
          <p:cNvSpPr txBox="1">
            <a:spLocks/>
          </p:cNvSpPr>
          <p:nvPr/>
        </p:nvSpPr>
        <p:spPr>
          <a:xfrm>
            <a:off x="262250" y="201768"/>
            <a:ext cx="5387342" cy="71905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3429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250" b="1">
                <a:solidFill>
                  <a:srgbClr val="FFB100"/>
                </a:solidFill>
                <a:ea typeface="+mn-ea"/>
                <a:cs typeface="+mn-cs"/>
              </a:rPr>
              <a:t>Etudes d’Avant-Projet Détaillé : calendrier et programme</a:t>
            </a:r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B8D0A0A6-7F55-8697-75B7-FB0373E59690}"/>
              </a:ext>
            </a:extLst>
          </p:cNvPr>
          <p:cNvCxnSpPr>
            <a:cxnSpLocks/>
          </p:cNvCxnSpPr>
          <p:nvPr/>
        </p:nvCxnSpPr>
        <p:spPr>
          <a:xfrm>
            <a:off x="123623" y="2873297"/>
            <a:ext cx="4168343" cy="0"/>
          </a:xfrm>
          <a:prstGeom prst="line">
            <a:avLst/>
          </a:prstGeom>
          <a:ln>
            <a:solidFill>
              <a:srgbClr val="8000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52EC429A-2493-D824-14CD-C41813020B1E}"/>
              </a:ext>
            </a:extLst>
          </p:cNvPr>
          <p:cNvGrpSpPr/>
          <p:nvPr/>
        </p:nvGrpSpPr>
        <p:grpSpPr>
          <a:xfrm>
            <a:off x="484404" y="2537830"/>
            <a:ext cx="216000" cy="216000"/>
            <a:chOff x="442912" y="2221704"/>
            <a:chExt cx="324000" cy="324000"/>
          </a:xfrm>
        </p:grpSpPr>
        <p:pic>
          <p:nvPicPr>
            <p:cNvPr id="42" name="Graphique 41" descr="Engrenages contour">
              <a:extLst>
                <a:ext uri="{FF2B5EF4-FFF2-40B4-BE49-F238E27FC236}">
                  <a16:creationId xmlns:a16="http://schemas.microsoft.com/office/drawing/2014/main" id="{122B2457-74B1-EDCC-8187-7BF2D3414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69171" y="2247963"/>
              <a:ext cx="271481" cy="271481"/>
            </a:xfrm>
            <a:prstGeom prst="rect">
              <a:avLst/>
            </a:prstGeom>
          </p:spPr>
        </p:pic>
        <p:sp>
          <p:nvSpPr>
            <p:cNvPr id="51" name="Organigramme : Connecteur 50">
              <a:extLst>
                <a:ext uri="{FF2B5EF4-FFF2-40B4-BE49-F238E27FC236}">
                  <a16:creationId xmlns:a16="http://schemas.microsoft.com/office/drawing/2014/main" id="{6EE2C33F-303C-6861-08DE-02491A1294E6}"/>
                </a:ext>
              </a:extLst>
            </p:cNvPr>
            <p:cNvSpPr/>
            <p:nvPr/>
          </p:nvSpPr>
          <p:spPr>
            <a:xfrm>
              <a:off x="442912" y="2221704"/>
              <a:ext cx="324000" cy="324000"/>
            </a:xfrm>
            <a:prstGeom prst="flowChartConnector">
              <a:avLst/>
            </a:prstGeom>
            <a:noFill/>
            <a:ln>
              <a:solidFill>
                <a:srgbClr val="800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FC4E5CA5-2655-2F3E-A337-ED1C7B8A57E8}"/>
              </a:ext>
            </a:extLst>
          </p:cNvPr>
          <p:cNvGrpSpPr/>
          <p:nvPr/>
        </p:nvGrpSpPr>
        <p:grpSpPr>
          <a:xfrm>
            <a:off x="1196423" y="3003091"/>
            <a:ext cx="216000" cy="216000"/>
            <a:chOff x="280912" y="3655069"/>
            <a:chExt cx="324000" cy="324000"/>
          </a:xfrm>
        </p:grpSpPr>
        <p:pic>
          <p:nvPicPr>
            <p:cNvPr id="44" name="Graphique 43" descr="Avis des clients contour">
              <a:extLst>
                <a:ext uri="{FF2B5EF4-FFF2-40B4-BE49-F238E27FC236}">
                  <a16:creationId xmlns:a16="http://schemas.microsoft.com/office/drawing/2014/main" id="{4AAE3FD8-6DC5-E41F-FF5E-A1B0DC9829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28612" y="3707651"/>
              <a:ext cx="218836" cy="218836"/>
            </a:xfrm>
            <a:prstGeom prst="rect">
              <a:avLst/>
            </a:prstGeom>
          </p:spPr>
        </p:pic>
        <p:sp>
          <p:nvSpPr>
            <p:cNvPr id="52" name="Organigramme : Connecteur 51">
              <a:extLst>
                <a:ext uri="{FF2B5EF4-FFF2-40B4-BE49-F238E27FC236}">
                  <a16:creationId xmlns:a16="http://schemas.microsoft.com/office/drawing/2014/main" id="{7AB383A0-EB1A-8BDA-2501-F9DB19E4796D}"/>
                </a:ext>
              </a:extLst>
            </p:cNvPr>
            <p:cNvSpPr/>
            <p:nvPr/>
          </p:nvSpPr>
          <p:spPr>
            <a:xfrm>
              <a:off x="280912" y="3655069"/>
              <a:ext cx="324000" cy="324000"/>
            </a:xfrm>
            <a:prstGeom prst="flowChartConnector">
              <a:avLst/>
            </a:prstGeom>
            <a:noFill/>
            <a:ln>
              <a:solidFill>
                <a:srgbClr val="800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D2147406-7A13-99CF-0D98-7004C93C7CB2}"/>
              </a:ext>
            </a:extLst>
          </p:cNvPr>
          <p:cNvSpPr txBox="1"/>
          <p:nvPr/>
        </p:nvSpPr>
        <p:spPr>
          <a:xfrm>
            <a:off x="-38848" y="1882171"/>
            <a:ext cx="12715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i="1" dirty="0">
                <a:solidFill>
                  <a:srgbClr val="800064"/>
                </a:solidFill>
              </a:rPr>
              <a:t>ETUDES PRÉALABLES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95F1AB1F-3F47-9239-05A2-A17AA6CDD796}"/>
              </a:ext>
            </a:extLst>
          </p:cNvPr>
          <p:cNvSpPr txBox="1"/>
          <p:nvPr/>
        </p:nvSpPr>
        <p:spPr>
          <a:xfrm>
            <a:off x="57697" y="2258713"/>
            <a:ext cx="10785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solidFill>
                  <a:schemeClr val="accent6"/>
                </a:solidFill>
              </a:rPr>
              <a:t>1995 – 2011</a:t>
            </a:r>
          </a:p>
        </p:txBody>
      </p: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0DB02444-B7EA-13EE-80B8-AF76770D1030}"/>
              </a:ext>
            </a:extLst>
          </p:cNvPr>
          <p:cNvGrpSpPr/>
          <p:nvPr/>
        </p:nvGrpSpPr>
        <p:grpSpPr>
          <a:xfrm>
            <a:off x="1990648" y="2539862"/>
            <a:ext cx="216000" cy="216000"/>
            <a:chOff x="1562243" y="3326094"/>
            <a:chExt cx="251723" cy="261611"/>
          </a:xfrm>
        </p:grpSpPr>
        <p:pic>
          <p:nvPicPr>
            <p:cNvPr id="40" name="Graphique 39" descr="Coche contour">
              <a:extLst>
                <a:ext uri="{FF2B5EF4-FFF2-40B4-BE49-F238E27FC236}">
                  <a16:creationId xmlns:a16="http://schemas.microsoft.com/office/drawing/2014/main" id="{1704D4A1-DB91-1C88-B4F7-6EF73EE93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599081" y="3379683"/>
              <a:ext cx="179446" cy="179446"/>
            </a:xfrm>
            <a:prstGeom prst="rect">
              <a:avLst/>
            </a:prstGeom>
          </p:spPr>
        </p:pic>
        <p:sp>
          <p:nvSpPr>
            <p:cNvPr id="56" name="Organigramme : Connecteur 55">
              <a:extLst>
                <a:ext uri="{FF2B5EF4-FFF2-40B4-BE49-F238E27FC236}">
                  <a16:creationId xmlns:a16="http://schemas.microsoft.com/office/drawing/2014/main" id="{A089B188-7C3D-9430-3D13-EAEE09DBE08B}"/>
                </a:ext>
              </a:extLst>
            </p:cNvPr>
            <p:cNvSpPr/>
            <p:nvPr/>
          </p:nvSpPr>
          <p:spPr>
            <a:xfrm>
              <a:off x="1562243" y="3326094"/>
              <a:ext cx="251723" cy="261611"/>
            </a:xfrm>
            <a:prstGeom prst="flowChartConnector">
              <a:avLst/>
            </a:prstGeom>
            <a:noFill/>
            <a:ln>
              <a:solidFill>
                <a:srgbClr val="800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8" name="ZoneTexte 57">
            <a:extLst>
              <a:ext uri="{FF2B5EF4-FFF2-40B4-BE49-F238E27FC236}">
                <a16:creationId xmlns:a16="http://schemas.microsoft.com/office/drawing/2014/main" id="{7F0727C3-D02E-1239-EEA3-5C7F39285AC2}"/>
              </a:ext>
            </a:extLst>
          </p:cNvPr>
          <p:cNvSpPr txBox="1"/>
          <p:nvPr/>
        </p:nvSpPr>
        <p:spPr>
          <a:xfrm>
            <a:off x="834745" y="3405280"/>
            <a:ext cx="932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i="1" dirty="0">
                <a:solidFill>
                  <a:srgbClr val="800064"/>
                </a:solidFill>
              </a:rPr>
              <a:t>ENQUÊTE PUBLIQUE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B882B139-002B-50C2-5FBB-DE8F67FB7117}"/>
              </a:ext>
            </a:extLst>
          </p:cNvPr>
          <p:cNvSpPr txBox="1"/>
          <p:nvPr/>
        </p:nvSpPr>
        <p:spPr>
          <a:xfrm>
            <a:off x="1058725" y="3211632"/>
            <a:ext cx="5941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accent6"/>
                </a:solidFill>
              </a:rPr>
              <a:t>2012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8EEFCBB7-E879-1D5E-8C59-FFC5E84D94EE}"/>
              </a:ext>
            </a:extLst>
          </p:cNvPr>
          <p:cNvSpPr txBox="1"/>
          <p:nvPr/>
        </p:nvSpPr>
        <p:spPr>
          <a:xfrm>
            <a:off x="1408288" y="1878737"/>
            <a:ext cx="1427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i="1" dirty="0">
                <a:solidFill>
                  <a:srgbClr val="800064"/>
                </a:solidFill>
              </a:rPr>
              <a:t>DÉCLARATION D’UTILITÉ PUBLIQUE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BCD4F189-EE4C-F484-3776-CFCB482BA5FE}"/>
              </a:ext>
            </a:extLst>
          </p:cNvPr>
          <p:cNvSpPr txBox="1"/>
          <p:nvPr/>
        </p:nvSpPr>
        <p:spPr>
          <a:xfrm>
            <a:off x="1848494" y="2260751"/>
            <a:ext cx="5941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>
                <a:solidFill>
                  <a:schemeClr val="accent6"/>
                </a:solidFill>
              </a:rPr>
              <a:t>2013</a:t>
            </a:r>
          </a:p>
        </p:txBody>
      </p: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E7B75E6E-F09D-AEA8-526C-E177A68F07D2}"/>
              </a:ext>
            </a:extLst>
          </p:cNvPr>
          <p:cNvGrpSpPr/>
          <p:nvPr/>
        </p:nvGrpSpPr>
        <p:grpSpPr>
          <a:xfrm>
            <a:off x="3922652" y="2508773"/>
            <a:ext cx="216000" cy="216000"/>
            <a:chOff x="442912" y="2221704"/>
            <a:chExt cx="324000" cy="324000"/>
          </a:xfrm>
        </p:grpSpPr>
        <p:pic>
          <p:nvPicPr>
            <p:cNvPr id="64" name="Graphique 63" descr="Engrenages contour">
              <a:extLst>
                <a:ext uri="{FF2B5EF4-FFF2-40B4-BE49-F238E27FC236}">
                  <a16:creationId xmlns:a16="http://schemas.microsoft.com/office/drawing/2014/main" id="{32F90430-C28E-DE7D-C63D-8CF4FC377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69171" y="2247963"/>
              <a:ext cx="271481" cy="271481"/>
            </a:xfrm>
            <a:prstGeom prst="rect">
              <a:avLst/>
            </a:prstGeom>
          </p:spPr>
        </p:pic>
        <p:sp>
          <p:nvSpPr>
            <p:cNvPr id="65" name="Organigramme : Connecteur 64">
              <a:extLst>
                <a:ext uri="{FF2B5EF4-FFF2-40B4-BE49-F238E27FC236}">
                  <a16:creationId xmlns:a16="http://schemas.microsoft.com/office/drawing/2014/main" id="{28F8C3A8-88AB-CA08-80E5-00494701E0F8}"/>
                </a:ext>
              </a:extLst>
            </p:cNvPr>
            <p:cNvSpPr/>
            <p:nvPr/>
          </p:nvSpPr>
          <p:spPr>
            <a:xfrm>
              <a:off x="442912" y="2221704"/>
              <a:ext cx="324000" cy="324000"/>
            </a:xfrm>
            <a:prstGeom prst="flowChartConnector">
              <a:avLst/>
            </a:prstGeom>
            <a:noFill/>
            <a:ln>
              <a:solidFill>
                <a:srgbClr val="800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66" name="ZoneTexte 65">
            <a:extLst>
              <a:ext uri="{FF2B5EF4-FFF2-40B4-BE49-F238E27FC236}">
                <a16:creationId xmlns:a16="http://schemas.microsoft.com/office/drawing/2014/main" id="{91FCC73C-40A0-6A01-D6F3-B213522A4A8A}"/>
              </a:ext>
            </a:extLst>
          </p:cNvPr>
          <p:cNvSpPr txBox="1"/>
          <p:nvPr/>
        </p:nvSpPr>
        <p:spPr>
          <a:xfrm>
            <a:off x="3742193" y="1817360"/>
            <a:ext cx="9865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b="1">
                <a:solidFill>
                  <a:srgbClr val="800064"/>
                </a:solidFill>
              </a:rPr>
              <a:t>ETUDES DETAILLEES </a:t>
            </a:r>
            <a:r>
              <a:rPr lang="fr-FR" sz="1050">
                <a:solidFill>
                  <a:srgbClr val="800064"/>
                </a:solidFill>
              </a:rPr>
              <a:t>(APD)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C72DF99A-763D-3077-8819-FB230C1C0034}"/>
              </a:ext>
            </a:extLst>
          </p:cNvPr>
          <p:cNvSpPr txBox="1"/>
          <p:nvPr/>
        </p:nvSpPr>
        <p:spPr>
          <a:xfrm>
            <a:off x="3911564" y="2904252"/>
            <a:ext cx="5941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>
                <a:solidFill>
                  <a:schemeClr val="accent6"/>
                </a:solidFill>
              </a:rPr>
              <a:t>2025</a:t>
            </a:r>
          </a:p>
        </p:txBody>
      </p: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34BC385E-0042-9D3C-8459-A9E47A8BDF0B}"/>
              </a:ext>
            </a:extLst>
          </p:cNvPr>
          <p:cNvCxnSpPr>
            <a:cxnSpLocks/>
          </p:cNvCxnSpPr>
          <p:nvPr/>
        </p:nvCxnSpPr>
        <p:spPr>
          <a:xfrm>
            <a:off x="4278625" y="2875152"/>
            <a:ext cx="3630384" cy="0"/>
          </a:xfrm>
          <a:prstGeom prst="line">
            <a:avLst/>
          </a:prstGeom>
          <a:ln>
            <a:solidFill>
              <a:srgbClr val="800064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8372B8A2-6972-6290-C146-A190AEB79B2C}"/>
              </a:ext>
            </a:extLst>
          </p:cNvPr>
          <p:cNvSpPr/>
          <p:nvPr/>
        </p:nvSpPr>
        <p:spPr>
          <a:xfrm>
            <a:off x="3774494" y="1577916"/>
            <a:ext cx="1608164" cy="1757364"/>
          </a:xfrm>
          <a:prstGeom prst="rect">
            <a:avLst/>
          </a:prstGeom>
          <a:solidFill>
            <a:srgbClr val="800064">
              <a:alpha val="18039"/>
            </a:srgbClr>
          </a:solidFill>
          <a:ln>
            <a:solidFill>
              <a:srgbClr val="8000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68799542-0F7F-1613-9A35-BCF629D77C25}"/>
              </a:ext>
            </a:extLst>
          </p:cNvPr>
          <p:cNvSpPr txBox="1"/>
          <p:nvPr/>
        </p:nvSpPr>
        <p:spPr>
          <a:xfrm>
            <a:off x="4745864" y="2904252"/>
            <a:ext cx="5941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>
                <a:solidFill>
                  <a:schemeClr val="accent6"/>
                </a:solidFill>
              </a:rPr>
              <a:t>2028</a:t>
            </a:r>
          </a:p>
        </p:txBody>
      </p:sp>
      <p:pic>
        <p:nvPicPr>
          <p:cNvPr id="75" name="Graphique 74" descr="Ligne fléchée : incurvée sens des aiguilles d’une montre contour">
            <a:extLst>
              <a:ext uri="{FF2B5EF4-FFF2-40B4-BE49-F238E27FC236}">
                <a16:creationId xmlns:a16="http://schemas.microsoft.com/office/drawing/2014/main" id="{1C67ECF2-9504-6794-315A-4AD2660E82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9845154">
            <a:off x="4540583" y="2152998"/>
            <a:ext cx="296052" cy="296052"/>
          </a:xfrm>
          <a:prstGeom prst="rect">
            <a:avLst/>
          </a:prstGeom>
        </p:spPr>
      </p:pic>
      <p:sp>
        <p:nvSpPr>
          <p:cNvPr id="76" name="ZoneTexte 75">
            <a:extLst>
              <a:ext uri="{FF2B5EF4-FFF2-40B4-BE49-F238E27FC236}">
                <a16:creationId xmlns:a16="http://schemas.microsoft.com/office/drawing/2014/main" id="{15F7D495-2BD0-C9CA-05C5-62A9779A0FE4}"/>
              </a:ext>
            </a:extLst>
          </p:cNvPr>
          <p:cNvSpPr txBox="1"/>
          <p:nvPr/>
        </p:nvSpPr>
        <p:spPr>
          <a:xfrm>
            <a:off x="4118497" y="2329273"/>
            <a:ext cx="1254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800">
                <a:solidFill>
                  <a:srgbClr val="800064"/>
                </a:solidFill>
              </a:rPr>
              <a:t>DEMANDE AUTORISATION ENVIRONNEMENTALE</a:t>
            </a:r>
          </a:p>
        </p:txBody>
      </p: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964264BD-40EA-A867-4D86-0DF54540B644}"/>
              </a:ext>
            </a:extLst>
          </p:cNvPr>
          <p:cNvGrpSpPr/>
          <p:nvPr/>
        </p:nvGrpSpPr>
        <p:grpSpPr>
          <a:xfrm>
            <a:off x="6093817" y="2478566"/>
            <a:ext cx="216000" cy="216000"/>
            <a:chOff x="1246310" y="3572727"/>
            <a:chExt cx="216000" cy="216000"/>
          </a:xfrm>
        </p:grpSpPr>
        <p:pic>
          <p:nvPicPr>
            <p:cNvPr id="81" name="Graphique 80" descr="Homme ouvrier du bâtiment contour">
              <a:extLst>
                <a:ext uri="{FF2B5EF4-FFF2-40B4-BE49-F238E27FC236}">
                  <a16:creationId xmlns:a16="http://schemas.microsoft.com/office/drawing/2014/main" id="{DF8FBC53-9664-0A67-C431-CC47657CA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265164" y="3587015"/>
              <a:ext cx="178292" cy="178292"/>
            </a:xfrm>
            <a:prstGeom prst="rect">
              <a:avLst/>
            </a:prstGeom>
          </p:spPr>
        </p:pic>
        <p:sp>
          <p:nvSpPr>
            <p:cNvPr id="82" name="Organigramme : Connecteur 81">
              <a:extLst>
                <a:ext uri="{FF2B5EF4-FFF2-40B4-BE49-F238E27FC236}">
                  <a16:creationId xmlns:a16="http://schemas.microsoft.com/office/drawing/2014/main" id="{855B20CC-7C56-61D6-E495-EF75736A70AE}"/>
                </a:ext>
              </a:extLst>
            </p:cNvPr>
            <p:cNvSpPr/>
            <p:nvPr/>
          </p:nvSpPr>
          <p:spPr>
            <a:xfrm>
              <a:off x="1246310" y="3572727"/>
              <a:ext cx="216000" cy="216000"/>
            </a:xfrm>
            <a:prstGeom prst="flowChartConnector">
              <a:avLst/>
            </a:prstGeom>
            <a:noFill/>
            <a:ln>
              <a:solidFill>
                <a:srgbClr val="800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5" name="ZoneTexte 84">
            <a:extLst>
              <a:ext uri="{FF2B5EF4-FFF2-40B4-BE49-F238E27FC236}">
                <a16:creationId xmlns:a16="http://schemas.microsoft.com/office/drawing/2014/main" id="{0049F9B1-62C2-1893-8354-D4A04F81C84C}"/>
              </a:ext>
            </a:extLst>
          </p:cNvPr>
          <p:cNvSpPr txBox="1"/>
          <p:nvPr/>
        </p:nvSpPr>
        <p:spPr>
          <a:xfrm>
            <a:off x="5377114" y="1697175"/>
            <a:ext cx="157450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b="1">
                <a:solidFill>
                  <a:srgbClr val="800064"/>
                </a:solidFill>
              </a:rPr>
              <a:t>TRAVAUX DE RECONNAISSANCE*</a:t>
            </a:r>
          </a:p>
          <a:p>
            <a:pPr algn="ctr"/>
            <a:r>
              <a:rPr lang="fr-FR" sz="900">
                <a:solidFill>
                  <a:srgbClr val="800064"/>
                </a:solidFill>
              </a:rPr>
              <a:t>(tunnels de Chartreuse, Belledonne et Glandon)</a:t>
            </a:r>
          </a:p>
        </p:txBody>
      </p:sp>
      <p:grpSp>
        <p:nvGrpSpPr>
          <p:cNvPr id="86" name="Groupe 85">
            <a:extLst>
              <a:ext uri="{FF2B5EF4-FFF2-40B4-BE49-F238E27FC236}">
                <a16:creationId xmlns:a16="http://schemas.microsoft.com/office/drawing/2014/main" id="{29AC7956-81B3-4310-67E3-F180A2D64267}"/>
              </a:ext>
            </a:extLst>
          </p:cNvPr>
          <p:cNvGrpSpPr/>
          <p:nvPr/>
        </p:nvGrpSpPr>
        <p:grpSpPr>
          <a:xfrm>
            <a:off x="7277973" y="2491266"/>
            <a:ext cx="216000" cy="216000"/>
            <a:chOff x="1246310" y="3572727"/>
            <a:chExt cx="216000" cy="216000"/>
          </a:xfrm>
        </p:grpSpPr>
        <p:pic>
          <p:nvPicPr>
            <p:cNvPr id="87" name="Graphique 86" descr="Homme ouvrier du bâtiment contour">
              <a:extLst>
                <a:ext uri="{FF2B5EF4-FFF2-40B4-BE49-F238E27FC236}">
                  <a16:creationId xmlns:a16="http://schemas.microsoft.com/office/drawing/2014/main" id="{F12DA8D5-3C96-6242-5BB2-0E3238D90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265164" y="3587015"/>
              <a:ext cx="178292" cy="178292"/>
            </a:xfrm>
            <a:prstGeom prst="rect">
              <a:avLst/>
            </a:prstGeom>
          </p:spPr>
        </p:pic>
        <p:sp>
          <p:nvSpPr>
            <p:cNvPr id="88" name="Organigramme : Connecteur 87">
              <a:extLst>
                <a:ext uri="{FF2B5EF4-FFF2-40B4-BE49-F238E27FC236}">
                  <a16:creationId xmlns:a16="http://schemas.microsoft.com/office/drawing/2014/main" id="{0B0163DD-CA57-AF0F-2429-401F5EBD81BB}"/>
                </a:ext>
              </a:extLst>
            </p:cNvPr>
            <p:cNvSpPr/>
            <p:nvPr/>
          </p:nvSpPr>
          <p:spPr>
            <a:xfrm>
              <a:off x="1246310" y="3572727"/>
              <a:ext cx="216000" cy="216000"/>
            </a:xfrm>
            <a:prstGeom prst="flowChartConnector">
              <a:avLst/>
            </a:prstGeom>
            <a:noFill/>
            <a:ln>
              <a:solidFill>
                <a:srgbClr val="800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90" name="ZoneTexte 89">
            <a:extLst>
              <a:ext uri="{FF2B5EF4-FFF2-40B4-BE49-F238E27FC236}">
                <a16:creationId xmlns:a16="http://schemas.microsoft.com/office/drawing/2014/main" id="{0CF3EF72-81BF-8E1A-7B2A-8B907870C1DB}"/>
              </a:ext>
            </a:extLst>
          </p:cNvPr>
          <p:cNvSpPr txBox="1"/>
          <p:nvPr/>
        </p:nvSpPr>
        <p:spPr>
          <a:xfrm>
            <a:off x="6734375" y="1971819"/>
            <a:ext cx="1344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b="1">
                <a:solidFill>
                  <a:srgbClr val="800064"/>
                </a:solidFill>
              </a:rPr>
              <a:t>TRAVAUX PRINCIPAUX</a:t>
            </a:r>
          </a:p>
        </p:txBody>
      </p:sp>
      <p:sp>
        <p:nvSpPr>
          <p:cNvPr id="91" name="Étoile : 4 branches 90">
            <a:extLst>
              <a:ext uri="{FF2B5EF4-FFF2-40B4-BE49-F238E27FC236}">
                <a16:creationId xmlns:a16="http://schemas.microsoft.com/office/drawing/2014/main" id="{07B59C16-5323-DA2D-6820-FD6ED747AE71}"/>
              </a:ext>
            </a:extLst>
          </p:cNvPr>
          <p:cNvSpPr/>
          <p:nvPr/>
        </p:nvSpPr>
        <p:spPr>
          <a:xfrm>
            <a:off x="5162048" y="3629054"/>
            <a:ext cx="108000" cy="108000"/>
          </a:xfrm>
          <a:prstGeom prst="star4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AA03F0C6-247F-25E4-C47B-D25B2CAFF5EA}"/>
              </a:ext>
            </a:extLst>
          </p:cNvPr>
          <p:cNvSpPr txBox="1"/>
          <p:nvPr/>
        </p:nvSpPr>
        <p:spPr>
          <a:xfrm>
            <a:off x="4728771" y="3721558"/>
            <a:ext cx="974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i="1">
                <a:solidFill>
                  <a:schemeClr val="accent1"/>
                </a:solidFill>
              </a:rPr>
              <a:t>Échéance DUP</a:t>
            </a:r>
          </a:p>
          <a:p>
            <a:pPr algn="ctr"/>
            <a:r>
              <a:rPr lang="fr-FR" sz="700" i="1">
                <a:solidFill>
                  <a:schemeClr val="accent1"/>
                </a:solidFill>
              </a:rPr>
              <a:t>(Août 2028)</a:t>
            </a:r>
          </a:p>
        </p:txBody>
      </p:sp>
      <p:cxnSp>
        <p:nvCxnSpPr>
          <p:cNvPr id="94" name="Connecteur droit 93">
            <a:extLst>
              <a:ext uri="{FF2B5EF4-FFF2-40B4-BE49-F238E27FC236}">
                <a16:creationId xmlns:a16="http://schemas.microsoft.com/office/drawing/2014/main" id="{1C6995B7-E162-C756-55EF-D3611E781B95}"/>
              </a:ext>
            </a:extLst>
          </p:cNvPr>
          <p:cNvCxnSpPr>
            <a:cxnSpLocks/>
          </p:cNvCxnSpPr>
          <p:nvPr/>
        </p:nvCxnSpPr>
        <p:spPr>
          <a:xfrm>
            <a:off x="5216049" y="3165862"/>
            <a:ext cx="0" cy="417626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ZoneTexte 95">
            <a:extLst>
              <a:ext uri="{FF2B5EF4-FFF2-40B4-BE49-F238E27FC236}">
                <a16:creationId xmlns:a16="http://schemas.microsoft.com/office/drawing/2014/main" id="{6071B084-D42B-DC75-E725-4E5550380D05}"/>
              </a:ext>
            </a:extLst>
          </p:cNvPr>
          <p:cNvSpPr txBox="1"/>
          <p:nvPr/>
        </p:nvSpPr>
        <p:spPr>
          <a:xfrm>
            <a:off x="6707462" y="3400144"/>
            <a:ext cx="14646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i="1">
                <a:solidFill>
                  <a:schemeClr val="accent1"/>
                </a:solidFill>
              </a:rPr>
              <a:t>Procédures administratives (non connues à date)</a:t>
            </a:r>
          </a:p>
          <a:p>
            <a:r>
              <a:rPr lang="fr-FR" sz="700" i="1">
                <a:solidFill>
                  <a:schemeClr val="accent1"/>
                </a:solidFill>
              </a:rPr>
              <a:t>Acquisitions foncières</a:t>
            </a:r>
          </a:p>
        </p:txBody>
      </p:sp>
      <p:cxnSp>
        <p:nvCxnSpPr>
          <p:cNvPr id="97" name="Connecteur droit 96">
            <a:extLst>
              <a:ext uri="{FF2B5EF4-FFF2-40B4-BE49-F238E27FC236}">
                <a16:creationId xmlns:a16="http://schemas.microsoft.com/office/drawing/2014/main" id="{F731D0C9-02EB-D65A-7FAD-A064500E1E04}"/>
              </a:ext>
            </a:extLst>
          </p:cNvPr>
          <p:cNvCxnSpPr>
            <a:cxnSpLocks/>
          </p:cNvCxnSpPr>
          <p:nvPr/>
        </p:nvCxnSpPr>
        <p:spPr>
          <a:xfrm>
            <a:off x="6801332" y="2969399"/>
            <a:ext cx="0" cy="417626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ZoneTexte 97">
            <a:extLst>
              <a:ext uri="{FF2B5EF4-FFF2-40B4-BE49-F238E27FC236}">
                <a16:creationId xmlns:a16="http://schemas.microsoft.com/office/drawing/2014/main" id="{67938C0B-547B-A7D5-053C-DC152E21D224}"/>
              </a:ext>
            </a:extLst>
          </p:cNvPr>
          <p:cNvSpPr txBox="1"/>
          <p:nvPr/>
        </p:nvSpPr>
        <p:spPr>
          <a:xfrm>
            <a:off x="524003" y="4366175"/>
            <a:ext cx="3654132" cy="415370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defTabSz="514076">
              <a:defRPr/>
            </a:pPr>
            <a:r>
              <a:rPr lang="fr-FR" sz="700" kern="0">
                <a:solidFill>
                  <a:prstClr val="black"/>
                </a:solidFill>
                <a:latin typeface="Avenir LT Std 65 Medium"/>
              </a:rPr>
              <a:t>(*) Les ouvrages de reconnaissance des grands tunnels (descenderies, galeries…) permettent d’affiner la connaissance géotechnique des terrains traversés et sont ultérieurement utilisés comme points d’accès intermédiaires aux tunnels.</a:t>
            </a:r>
          </a:p>
        </p:txBody>
      </p:sp>
      <p:sp>
        <p:nvSpPr>
          <p:cNvPr id="99" name="Espace réservé pour une image  11">
            <a:extLst>
              <a:ext uri="{FF2B5EF4-FFF2-40B4-BE49-F238E27FC236}">
                <a16:creationId xmlns:a16="http://schemas.microsoft.com/office/drawing/2014/main" id="{5ED09851-111B-5640-76B6-1866C6AE8E7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58519" y="0"/>
            <a:ext cx="3383100" cy="985132"/>
          </a:xfrm>
          <a:solidFill>
            <a:srgbClr val="FFB100"/>
          </a:solidFill>
        </p:spPr>
        <p:txBody>
          <a:bodyPr/>
          <a:lstStyle/>
          <a:p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8B40736-8565-D0CB-CE61-DB153AE86E51}"/>
              </a:ext>
            </a:extLst>
          </p:cNvPr>
          <p:cNvGrpSpPr/>
          <p:nvPr/>
        </p:nvGrpSpPr>
        <p:grpSpPr>
          <a:xfrm>
            <a:off x="2792328" y="2996995"/>
            <a:ext cx="216000" cy="216000"/>
            <a:chOff x="280912" y="3655069"/>
            <a:chExt cx="324000" cy="324000"/>
          </a:xfrm>
        </p:grpSpPr>
        <p:pic>
          <p:nvPicPr>
            <p:cNvPr id="5" name="Graphique 4" descr="Avis des clients contour">
              <a:extLst>
                <a:ext uri="{FF2B5EF4-FFF2-40B4-BE49-F238E27FC236}">
                  <a16:creationId xmlns:a16="http://schemas.microsoft.com/office/drawing/2014/main" id="{96F11B21-5D79-030A-B8BC-1C6B6F6D9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28612" y="3707651"/>
              <a:ext cx="218836" cy="218836"/>
            </a:xfrm>
            <a:prstGeom prst="rect">
              <a:avLst/>
            </a:prstGeom>
          </p:spPr>
        </p:pic>
        <p:sp>
          <p:nvSpPr>
            <p:cNvPr id="6" name="Organigramme : Connecteur 51">
              <a:extLst>
                <a:ext uri="{FF2B5EF4-FFF2-40B4-BE49-F238E27FC236}">
                  <a16:creationId xmlns:a16="http://schemas.microsoft.com/office/drawing/2014/main" id="{85CA74E5-3C89-0582-5476-3F6421F467D3}"/>
                </a:ext>
              </a:extLst>
            </p:cNvPr>
            <p:cNvSpPr/>
            <p:nvPr/>
          </p:nvSpPr>
          <p:spPr>
            <a:xfrm>
              <a:off x="280912" y="3655069"/>
              <a:ext cx="324000" cy="324000"/>
            </a:xfrm>
            <a:prstGeom prst="flowChartConnector">
              <a:avLst/>
            </a:prstGeom>
            <a:noFill/>
            <a:ln>
              <a:solidFill>
                <a:srgbClr val="800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87035518-9270-538D-76EF-98C7B6967CFE}"/>
              </a:ext>
            </a:extLst>
          </p:cNvPr>
          <p:cNvSpPr txBox="1"/>
          <p:nvPr/>
        </p:nvSpPr>
        <p:spPr>
          <a:xfrm>
            <a:off x="1955224" y="3404816"/>
            <a:ext cx="1769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i="1" dirty="0">
                <a:solidFill>
                  <a:srgbClr val="800064"/>
                </a:solidFill>
              </a:rPr>
              <a:t>COMMISSION INTERDEPARTEMENTALE SUR LE FONCIER AGRICOLE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B4EB70E-FCF5-395D-66EC-21B86DAF3399}"/>
              </a:ext>
            </a:extLst>
          </p:cNvPr>
          <p:cNvSpPr txBox="1"/>
          <p:nvPr/>
        </p:nvSpPr>
        <p:spPr>
          <a:xfrm>
            <a:off x="2422777" y="3205934"/>
            <a:ext cx="10747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accent6"/>
                </a:solidFill>
              </a:rPr>
              <a:t>2013 - 2018</a:t>
            </a:r>
          </a:p>
        </p:txBody>
      </p:sp>
    </p:spTree>
    <p:extLst>
      <p:ext uri="{BB962C8B-B14F-4D97-AF65-F5344CB8AC3E}">
        <p14:creationId xmlns:p14="http://schemas.microsoft.com/office/powerpoint/2010/main" val="296313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9BBF8-3C7C-0CCA-8A20-7E456FD6C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2096379-711D-9E5C-CC09-640A1A97B457}"/>
              </a:ext>
            </a:extLst>
          </p:cNvPr>
          <p:cNvSpPr txBox="1">
            <a:spLocks/>
          </p:cNvSpPr>
          <p:nvPr/>
        </p:nvSpPr>
        <p:spPr>
          <a:xfrm>
            <a:off x="262250" y="201768"/>
            <a:ext cx="5387342" cy="71905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3429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250" b="1">
                <a:solidFill>
                  <a:srgbClr val="FFB100"/>
                </a:solidFill>
                <a:ea typeface="+mn-ea"/>
                <a:cs typeface="+mn-cs"/>
              </a:rPr>
              <a:t>A court terme – Semestre 2 2025</a:t>
            </a: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B73DD256-B472-250D-67DA-E8EBF6FBD1C1}"/>
              </a:ext>
            </a:extLst>
          </p:cNvPr>
          <p:cNvGrpSpPr/>
          <p:nvPr/>
        </p:nvGrpSpPr>
        <p:grpSpPr>
          <a:xfrm>
            <a:off x="6381798" y="1633998"/>
            <a:ext cx="216000" cy="216000"/>
            <a:chOff x="442912" y="2221704"/>
            <a:chExt cx="324000" cy="324000"/>
          </a:xfrm>
        </p:grpSpPr>
        <p:pic>
          <p:nvPicPr>
            <p:cNvPr id="42" name="Graphique 41" descr="Engrenages contour">
              <a:extLst>
                <a:ext uri="{FF2B5EF4-FFF2-40B4-BE49-F238E27FC236}">
                  <a16:creationId xmlns:a16="http://schemas.microsoft.com/office/drawing/2014/main" id="{E682CFCB-F2E6-86A3-F6AA-C9CC0BA30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69171" y="2247963"/>
              <a:ext cx="271481" cy="271481"/>
            </a:xfrm>
            <a:prstGeom prst="rect">
              <a:avLst/>
            </a:prstGeom>
          </p:spPr>
        </p:pic>
        <p:sp>
          <p:nvSpPr>
            <p:cNvPr id="51" name="Organigramme : Connecteur 50">
              <a:extLst>
                <a:ext uri="{FF2B5EF4-FFF2-40B4-BE49-F238E27FC236}">
                  <a16:creationId xmlns:a16="http://schemas.microsoft.com/office/drawing/2014/main" id="{8A59CA03-9ABC-BEE2-9B43-65D3625B644E}"/>
                </a:ext>
              </a:extLst>
            </p:cNvPr>
            <p:cNvSpPr/>
            <p:nvPr/>
          </p:nvSpPr>
          <p:spPr>
            <a:xfrm>
              <a:off x="442912" y="2221704"/>
              <a:ext cx="324000" cy="324000"/>
            </a:xfrm>
            <a:prstGeom prst="flowChartConnector">
              <a:avLst/>
            </a:prstGeom>
            <a:noFill/>
            <a:ln>
              <a:solidFill>
                <a:srgbClr val="800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20123553-982C-14C0-23DC-002CCF348BF9}"/>
              </a:ext>
            </a:extLst>
          </p:cNvPr>
          <p:cNvSpPr txBox="1"/>
          <p:nvPr/>
        </p:nvSpPr>
        <p:spPr>
          <a:xfrm>
            <a:off x="2699726" y="934237"/>
            <a:ext cx="12715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>
                <a:solidFill>
                  <a:srgbClr val="800064"/>
                </a:solidFill>
              </a:rPr>
              <a:t>MISE À JOUR DES INVENTAIRES ÉCOLOGIQUES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250E0D9B-D6A5-6BCE-2816-65337F959A8D}"/>
              </a:ext>
            </a:extLst>
          </p:cNvPr>
          <p:cNvSpPr txBox="1"/>
          <p:nvPr/>
        </p:nvSpPr>
        <p:spPr>
          <a:xfrm>
            <a:off x="1847285" y="667899"/>
            <a:ext cx="102832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b="1">
                <a:solidFill>
                  <a:schemeClr val="accent1"/>
                </a:solidFill>
                <a:cs typeface="Arial"/>
              </a:rPr>
              <a:t>ARRÊTÉ</a:t>
            </a:r>
            <a:r>
              <a:rPr lang="fr-FR" sz="900" b="1" spc="75">
                <a:solidFill>
                  <a:schemeClr val="accent1"/>
                </a:solidFill>
                <a:cs typeface="Arial"/>
              </a:rPr>
              <a:t> </a:t>
            </a:r>
            <a:r>
              <a:rPr lang="fr-FR" sz="900" b="1">
                <a:solidFill>
                  <a:schemeClr val="accent1"/>
                </a:solidFill>
                <a:cs typeface="Arial"/>
              </a:rPr>
              <a:t>PRÉFECTORAL</a:t>
            </a:r>
            <a:r>
              <a:rPr lang="fr-FR" sz="900" b="1" spc="70">
                <a:solidFill>
                  <a:schemeClr val="accent1"/>
                </a:solidFill>
                <a:cs typeface="Arial"/>
              </a:rPr>
              <a:t> </a:t>
            </a:r>
            <a:r>
              <a:rPr lang="fr-FR" sz="700" i="1">
                <a:solidFill>
                  <a:schemeClr val="accent1"/>
                </a:solidFill>
                <a:cs typeface="Arial"/>
              </a:rPr>
              <a:t>autorisant </a:t>
            </a:r>
            <a:r>
              <a:rPr lang="fr-FR" sz="700" i="1" spc="-25">
                <a:solidFill>
                  <a:schemeClr val="accent1"/>
                </a:solidFill>
                <a:cs typeface="Arial"/>
              </a:rPr>
              <a:t>la </a:t>
            </a:r>
            <a:r>
              <a:rPr lang="fr-FR" sz="700" i="1">
                <a:solidFill>
                  <a:schemeClr val="accent1"/>
                </a:solidFill>
                <a:cs typeface="Arial"/>
              </a:rPr>
              <a:t>pénétration</a:t>
            </a:r>
            <a:r>
              <a:rPr lang="fr-FR" sz="700" i="1" spc="35">
                <a:solidFill>
                  <a:schemeClr val="accent1"/>
                </a:solidFill>
                <a:cs typeface="Arial"/>
              </a:rPr>
              <a:t> </a:t>
            </a:r>
            <a:r>
              <a:rPr lang="fr-FR" sz="700" i="1">
                <a:solidFill>
                  <a:schemeClr val="accent1"/>
                </a:solidFill>
                <a:cs typeface="Arial"/>
              </a:rPr>
              <a:t>des</a:t>
            </a:r>
            <a:r>
              <a:rPr lang="fr-FR" sz="700" i="1" spc="40">
                <a:solidFill>
                  <a:schemeClr val="accent1"/>
                </a:solidFill>
                <a:cs typeface="Arial"/>
              </a:rPr>
              <a:t> </a:t>
            </a:r>
            <a:r>
              <a:rPr lang="fr-FR" sz="700" i="1">
                <a:solidFill>
                  <a:schemeClr val="accent1"/>
                </a:solidFill>
                <a:cs typeface="Arial"/>
              </a:rPr>
              <a:t>écologues</a:t>
            </a:r>
            <a:r>
              <a:rPr lang="fr-FR" sz="700" i="1" spc="45">
                <a:solidFill>
                  <a:schemeClr val="accent1"/>
                </a:solidFill>
                <a:cs typeface="Arial"/>
              </a:rPr>
              <a:t> </a:t>
            </a:r>
            <a:r>
              <a:rPr lang="fr-FR" sz="700" i="1" spc="-25">
                <a:solidFill>
                  <a:schemeClr val="accent1"/>
                </a:solidFill>
                <a:cs typeface="Arial"/>
              </a:rPr>
              <a:t>sur </a:t>
            </a:r>
            <a:r>
              <a:rPr lang="fr-FR" sz="700" i="1">
                <a:solidFill>
                  <a:schemeClr val="accent1"/>
                </a:solidFill>
                <a:cs typeface="Arial"/>
              </a:rPr>
              <a:t>les</a:t>
            </a:r>
            <a:r>
              <a:rPr lang="fr-FR" sz="700" i="1" spc="-60">
                <a:solidFill>
                  <a:schemeClr val="accent1"/>
                </a:solidFill>
                <a:cs typeface="Arial"/>
              </a:rPr>
              <a:t> </a:t>
            </a:r>
            <a:r>
              <a:rPr lang="fr-FR" sz="700" i="1">
                <a:solidFill>
                  <a:schemeClr val="accent1"/>
                </a:solidFill>
                <a:cs typeface="Arial"/>
              </a:rPr>
              <a:t>terrains</a:t>
            </a:r>
            <a:r>
              <a:rPr lang="fr-FR" sz="700" i="1" spc="-60">
                <a:solidFill>
                  <a:schemeClr val="accent1"/>
                </a:solidFill>
                <a:cs typeface="Arial"/>
              </a:rPr>
              <a:t> </a:t>
            </a:r>
            <a:r>
              <a:rPr lang="fr-FR" sz="700" i="1" spc="-10">
                <a:solidFill>
                  <a:schemeClr val="accent1"/>
                </a:solidFill>
                <a:cs typeface="Arial"/>
              </a:rPr>
              <a:t>privés</a:t>
            </a:r>
          </a:p>
          <a:p>
            <a:pPr algn="ctr"/>
            <a:r>
              <a:rPr lang="fr-FR" sz="700" i="1" spc="-10">
                <a:solidFill>
                  <a:schemeClr val="accent1"/>
                </a:solidFill>
                <a:cs typeface="Arial"/>
              </a:rPr>
              <a:t>30 juin 2025</a:t>
            </a:r>
            <a:endParaRPr lang="fr-FR" sz="900">
              <a:solidFill>
                <a:schemeClr val="accent1"/>
              </a:solidFill>
              <a:cs typeface="Arial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2B932AD-A498-572B-91EC-C0F3CEC50871}"/>
              </a:ext>
            </a:extLst>
          </p:cNvPr>
          <p:cNvSpPr txBox="1"/>
          <p:nvPr/>
        </p:nvSpPr>
        <p:spPr>
          <a:xfrm>
            <a:off x="2988391" y="2006869"/>
            <a:ext cx="7021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>
                <a:solidFill>
                  <a:schemeClr val="accent6"/>
                </a:solidFill>
              </a:rPr>
              <a:t>Eté 2025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F506657E-C7BB-B27E-7BC4-24BFE83C04FC}"/>
              </a:ext>
            </a:extLst>
          </p:cNvPr>
          <p:cNvSpPr txBox="1"/>
          <p:nvPr/>
        </p:nvSpPr>
        <p:spPr>
          <a:xfrm rot="16200000">
            <a:off x="-223572" y="1835754"/>
            <a:ext cx="11361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>
                <a:solidFill>
                  <a:srgbClr val="800064"/>
                </a:solidFill>
              </a:rPr>
              <a:t>ETUDES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0B60413E-D5BF-5ECC-E0D4-86D469B75683}"/>
              </a:ext>
            </a:extLst>
          </p:cNvPr>
          <p:cNvSpPr txBox="1"/>
          <p:nvPr/>
        </p:nvSpPr>
        <p:spPr>
          <a:xfrm>
            <a:off x="7461254" y="2007183"/>
            <a:ext cx="778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>
                <a:solidFill>
                  <a:schemeClr val="accent6"/>
                </a:solidFill>
              </a:rPr>
              <a:t>T1 2026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4BCE987D-2F2F-5A3A-CFF2-E8738C80C10F}"/>
              </a:ext>
            </a:extLst>
          </p:cNvPr>
          <p:cNvSpPr txBox="1"/>
          <p:nvPr/>
        </p:nvSpPr>
        <p:spPr>
          <a:xfrm>
            <a:off x="4183229" y="2010148"/>
            <a:ext cx="1465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>
                <a:solidFill>
                  <a:schemeClr val="accent6"/>
                </a:solidFill>
              </a:rPr>
              <a:t>2</a:t>
            </a:r>
            <a:r>
              <a:rPr lang="fr-FR" sz="1100" baseline="30000">
                <a:solidFill>
                  <a:schemeClr val="accent6"/>
                </a:solidFill>
              </a:rPr>
              <a:t>nd</a:t>
            </a:r>
            <a:r>
              <a:rPr lang="fr-FR" sz="1100">
                <a:solidFill>
                  <a:schemeClr val="accent6"/>
                </a:solidFill>
              </a:rPr>
              <a:t> semestre 2025</a:t>
            </a:r>
          </a:p>
        </p:txBody>
      </p: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9743D34E-C5DE-2BE5-BF7D-E5A2AF3B276E}"/>
              </a:ext>
            </a:extLst>
          </p:cNvPr>
          <p:cNvCxnSpPr>
            <a:cxnSpLocks/>
          </p:cNvCxnSpPr>
          <p:nvPr/>
        </p:nvCxnSpPr>
        <p:spPr>
          <a:xfrm>
            <a:off x="836989" y="1971600"/>
            <a:ext cx="7467974" cy="0"/>
          </a:xfrm>
          <a:prstGeom prst="line">
            <a:avLst/>
          </a:prstGeom>
          <a:ln>
            <a:solidFill>
              <a:srgbClr val="800064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ZoneTexte 70">
            <a:extLst>
              <a:ext uri="{FF2B5EF4-FFF2-40B4-BE49-F238E27FC236}">
                <a16:creationId xmlns:a16="http://schemas.microsoft.com/office/drawing/2014/main" id="{AA02F83F-8320-A503-B903-B88408BEB8D5}"/>
              </a:ext>
            </a:extLst>
          </p:cNvPr>
          <p:cNvSpPr txBox="1"/>
          <p:nvPr/>
        </p:nvSpPr>
        <p:spPr>
          <a:xfrm>
            <a:off x="6088471" y="2010148"/>
            <a:ext cx="7619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>
                <a:solidFill>
                  <a:schemeClr val="accent6"/>
                </a:solidFill>
              </a:rPr>
              <a:t>T4 2025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2B33DE37-2038-B028-BBF6-A55D6BF8D4E0}"/>
              </a:ext>
            </a:extLst>
          </p:cNvPr>
          <p:cNvSpPr txBox="1"/>
          <p:nvPr/>
        </p:nvSpPr>
        <p:spPr>
          <a:xfrm>
            <a:off x="5848284" y="388593"/>
            <a:ext cx="1344002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b="1" dirty="0">
                <a:solidFill>
                  <a:srgbClr val="800064"/>
                </a:solidFill>
              </a:rPr>
              <a:t>PASSATION DES MARCHES D’ETUDES DE CONCEPTION (HORS ACQUISITIONS DE DONNEES)</a:t>
            </a:r>
            <a:endParaRPr lang="fr-FR" sz="900" dirty="0">
              <a:solidFill>
                <a:srgbClr val="800064"/>
              </a:solidFill>
            </a:endParaRPr>
          </a:p>
        </p:txBody>
      </p:sp>
      <p:sp>
        <p:nvSpPr>
          <p:cNvPr id="88" name="Organigramme : Connecteur 87">
            <a:extLst>
              <a:ext uri="{FF2B5EF4-FFF2-40B4-BE49-F238E27FC236}">
                <a16:creationId xmlns:a16="http://schemas.microsoft.com/office/drawing/2014/main" id="{0DBBFEFE-36B0-7943-A600-669FA688B939}"/>
              </a:ext>
            </a:extLst>
          </p:cNvPr>
          <p:cNvSpPr/>
          <p:nvPr/>
        </p:nvSpPr>
        <p:spPr>
          <a:xfrm>
            <a:off x="7700429" y="1647224"/>
            <a:ext cx="216000" cy="216000"/>
          </a:xfrm>
          <a:prstGeom prst="flowChartConnector">
            <a:avLst/>
          </a:prstGeom>
          <a:noFill/>
          <a:ln>
            <a:solidFill>
              <a:srgbClr val="8000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77C8E2E6-3E01-A396-44E0-0F2A70E3B01A}"/>
              </a:ext>
            </a:extLst>
          </p:cNvPr>
          <p:cNvSpPr txBox="1"/>
          <p:nvPr/>
        </p:nvSpPr>
        <p:spPr>
          <a:xfrm>
            <a:off x="7263969" y="1176758"/>
            <a:ext cx="106049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b="1">
                <a:solidFill>
                  <a:srgbClr val="800064"/>
                </a:solidFill>
              </a:rPr>
              <a:t>SONDAGES DE SOL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95B7C26-A88F-CDA0-C52C-4799B2471AD1}"/>
              </a:ext>
            </a:extLst>
          </p:cNvPr>
          <p:cNvGrpSpPr/>
          <p:nvPr/>
        </p:nvGrpSpPr>
        <p:grpSpPr>
          <a:xfrm>
            <a:off x="4794399" y="1633998"/>
            <a:ext cx="216000" cy="216000"/>
            <a:chOff x="1777655" y="2527504"/>
            <a:chExt cx="216000" cy="216000"/>
          </a:xfrm>
        </p:grpSpPr>
        <p:sp>
          <p:nvSpPr>
            <p:cNvPr id="52" name="Organigramme : Connecteur 51">
              <a:extLst>
                <a:ext uri="{FF2B5EF4-FFF2-40B4-BE49-F238E27FC236}">
                  <a16:creationId xmlns:a16="http://schemas.microsoft.com/office/drawing/2014/main" id="{BFA58650-6D68-5996-B971-E33A2B4C55F0}"/>
                </a:ext>
              </a:extLst>
            </p:cNvPr>
            <p:cNvSpPr/>
            <p:nvPr/>
          </p:nvSpPr>
          <p:spPr>
            <a:xfrm>
              <a:off x="1777655" y="2527504"/>
              <a:ext cx="216000" cy="216000"/>
            </a:xfrm>
            <a:prstGeom prst="flowChartConnector">
              <a:avLst/>
            </a:prstGeom>
            <a:noFill/>
            <a:ln>
              <a:solidFill>
                <a:srgbClr val="800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" name="Graphique 7" descr="Presse-papiers vérifié contour">
              <a:extLst>
                <a:ext uri="{FF2B5EF4-FFF2-40B4-BE49-F238E27FC236}">
                  <a16:creationId xmlns:a16="http://schemas.microsoft.com/office/drawing/2014/main" id="{9B1E8EAB-38F4-31E8-7ACC-7CCE7ED691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04732" y="2557836"/>
              <a:ext cx="155335" cy="155335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B5CD8F6-B7B7-A9A2-1523-07E5A7F41DD9}"/>
              </a:ext>
            </a:extLst>
          </p:cNvPr>
          <p:cNvGrpSpPr/>
          <p:nvPr/>
        </p:nvGrpSpPr>
        <p:grpSpPr>
          <a:xfrm>
            <a:off x="3227521" y="1632101"/>
            <a:ext cx="216000" cy="216000"/>
            <a:chOff x="2796591" y="2527504"/>
            <a:chExt cx="216000" cy="216000"/>
          </a:xfrm>
        </p:grpSpPr>
        <p:sp>
          <p:nvSpPr>
            <p:cNvPr id="56" name="Organigramme : Connecteur 55">
              <a:extLst>
                <a:ext uri="{FF2B5EF4-FFF2-40B4-BE49-F238E27FC236}">
                  <a16:creationId xmlns:a16="http://schemas.microsoft.com/office/drawing/2014/main" id="{A4D126FB-A08D-52E3-9685-BE4EE6434FF7}"/>
                </a:ext>
              </a:extLst>
            </p:cNvPr>
            <p:cNvSpPr/>
            <p:nvPr/>
          </p:nvSpPr>
          <p:spPr>
            <a:xfrm>
              <a:off x="2796591" y="2527504"/>
              <a:ext cx="216000" cy="216000"/>
            </a:xfrm>
            <a:prstGeom prst="flowChartConnector">
              <a:avLst/>
            </a:prstGeom>
            <a:noFill/>
            <a:ln>
              <a:solidFill>
                <a:srgbClr val="800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" name="Graphique 9" descr="Feuille contour">
              <a:extLst>
                <a:ext uri="{FF2B5EF4-FFF2-40B4-BE49-F238E27FC236}">
                  <a16:creationId xmlns:a16="http://schemas.microsoft.com/office/drawing/2014/main" id="{8F3141EC-047C-666C-1AE6-75D0F9319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820004" y="2551621"/>
              <a:ext cx="170644" cy="170644"/>
            </a:xfrm>
            <a:prstGeom prst="rect">
              <a:avLst/>
            </a:prstGeom>
          </p:spPr>
        </p:pic>
      </p:grpSp>
      <p:pic>
        <p:nvPicPr>
          <p:cNvPr id="16" name="Graphique 15" descr="Loupe contour">
            <a:extLst>
              <a:ext uri="{FF2B5EF4-FFF2-40B4-BE49-F238E27FC236}">
                <a16:creationId xmlns:a16="http://schemas.microsoft.com/office/drawing/2014/main" id="{3CDCBAC7-3B4F-7BAE-BF76-E9A5709391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30286" y="1687562"/>
            <a:ext cx="156285" cy="15628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AE1F4D6-DF1A-2DEB-AAD4-3A0B908C1FFA}"/>
              </a:ext>
            </a:extLst>
          </p:cNvPr>
          <p:cNvSpPr txBox="1"/>
          <p:nvPr/>
        </p:nvSpPr>
        <p:spPr>
          <a:xfrm>
            <a:off x="4085961" y="934732"/>
            <a:ext cx="16533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>
                <a:solidFill>
                  <a:srgbClr val="800064"/>
                </a:solidFill>
              </a:rPr>
              <a:t>LANCEMENT DES INVENTAIRES ET DE LA SURVEILLANCE DU DEBIT DES SOURCES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33C6F258-5550-0094-DC02-647316D3EFAD}"/>
              </a:ext>
            </a:extLst>
          </p:cNvPr>
          <p:cNvCxnSpPr/>
          <p:nvPr/>
        </p:nvCxnSpPr>
        <p:spPr>
          <a:xfrm flipV="1">
            <a:off x="2409191" y="1774850"/>
            <a:ext cx="0" cy="174583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Étoile : 4 branches 22">
            <a:extLst>
              <a:ext uri="{FF2B5EF4-FFF2-40B4-BE49-F238E27FC236}">
                <a16:creationId xmlns:a16="http://schemas.microsoft.com/office/drawing/2014/main" id="{47B7C539-4C1D-BBF9-21FB-6B3DFEF19BBA}"/>
              </a:ext>
            </a:extLst>
          </p:cNvPr>
          <p:cNvSpPr/>
          <p:nvPr/>
        </p:nvSpPr>
        <p:spPr>
          <a:xfrm>
            <a:off x="2355191" y="1609907"/>
            <a:ext cx="108000" cy="108000"/>
          </a:xfrm>
          <a:prstGeom prst="star4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C10F6C86-6494-1C68-76D9-A58FA594A877}"/>
              </a:ext>
            </a:extLst>
          </p:cNvPr>
          <p:cNvCxnSpPr>
            <a:cxnSpLocks/>
          </p:cNvCxnSpPr>
          <p:nvPr/>
        </p:nvCxnSpPr>
        <p:spPr>
          <a:xfrm>
            <a:off x="836989" y="3276172"/>
            <a:ext cx="7119826" cy="0"/>
          </a:xfrm>
          <a:prstGeom prst="line">
            <a:avLst/>
          </a:prstGeom>
          <a:ln>
            <a:solidFill>
              <a:srgbClr val="800064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266B2663-EAA6-AD4D-B908-FC89B0769AB0}"/>
              </a:ext>
            </a:extLst>
          </p:cNvPr>
          <p:cNvSpPr txBox="1"/>
          <p:nvPr/>
        </p:nvSpPr>
        <p:spPr>
          <a:xfrm rot="16200000">
            <a:off x="-146628" y="3076117"/>
            <a:ext cx="1136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>
                <a:solidFill>
                  <a:srgbClr val="800064"/>
                </a:solidFill>
              </a:rPr>
              <a:t>DIALOGUE TERRITORIAL</a:t>
            </a:r>
          </a:p>
        </p:txBody>
      </p:sp>
      <p:pic>
        <p:nvPicPr>
          <p:cNvPr id="28" name="Graphique 27" descr="Utilisateurs contour">
            <a:extLst>
              <a:ext uri="{FF2B5EF4-FFF2-40B4-BE49-F238E27FC236}">
                <a16:creationId xmlns:a16="http://schemas.microsoft.com/office/drawing/2014/main" id="{37E93D22-9161-9003-B1EE-2CC2255EA6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347858" y="3393631"/>
            <a:ext cx="191592" cy="191592"/>
          </a:xfrm>
          <a:prstGeom prst="rect">
            <a:avLst/>
          </a:prstGeom>
        </p:spPr>
      </p:pic>
      <p:pic>
        <p:nvPicPr>
          <p:cNvPr id="30" name="Graphique 29" descr="Bulle de discussion contour">
            <a:extLst>
              <a:ext uri="{FF2B5EF4-FFF2-40B4-BE49-F238E27FC236}">
                <a16:creationId xmlns:a16="http://schemas.microsoft.com/office/drawing/2014/main" id="{9BDA0119-C41C-FA2E-C46F-4A5DA21D86A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21096" y="3369223"/>
            <a:ext cx="213292" cy="213292"/>
          </a:xfrm>
          <a:prstGeom prst="rect">
            <a:avLst/>
          </a:prstGeom>
        </p:spPr>
      </p:pic>
      <p:pic>
        <p:nvPicPr>
          <p:cNvPr id="32" name="Graphique 31" descr="Enveloppe ouverte contour">
            <a:extLst>
              <a:ext uri="{FF2B5EF4-FFF2-40B4-BE49-F238E27FC236}">
                <a16:creationId xmlns:a16="http://schemas.microsoft.com/office/drawing/2014/main" id="{FD358F6C-C277-004A-F617-378F4ED89B1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119599" y="3389976"/>
            <a:ext cx="157477" cy="157477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F4059F5D-33FB-9240-5414-796C4729C296}"/>
              </a:ext>
            </a:extLst>
          </p:cNvPr>
          <p:cNvSpPr txBox="1"/>
          <p:nvPr/>
        </p:nvSpPr>
        <p:spPr>
          <a:xfrm>
            <a:off x="836989" y="2991078"/>
            <a:ext cx="7021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>
                <a:solidFill>
                  <a:schemeClr val="accent6"/>
                </a:solidFill>
              </a:rPr>
              <a:t>T1 2025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A2961F4-4D55-261E-C9EE-2FFA7EC1EB5D}"/>
              </a:ext>
            </a:extLst>
          </p:cNvPr>
          <p:cNvSpPr txBox="1"/>
          <p:nvPr/>
        </p:nvSpPr>
        <p:spPr>
          <a:xfrm>
            <a:off x="1562544" y="3661258"/>
            <a:ext cx="12715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solidFill>
                  <a:srgbClr val="800064"/>
                </a:solidFill>
              </a:rPr>
              <a:t>COURRIER D’INFORMATION AUX ELUS ET FLYER D’INFORMATION </a:t>
            </a:r>
          </a:p>
        </p:txBody>
      </p:sp>
      <p:sp>
        <p:nvSpPr>
          <p:cNvPr id="36" name="Organigramme : Connecteur 35">
            <a:extLst>
              <a:ext uri="{FF2B5EF4-FFF2-40B4-BE49-F238E27FC236}">
                <a16:creationId xmlns:a16="http://schemas.microsoft.com/office/drawing/2014/main" id="{D6F24F0C-0C79-7247-E0EB-3836D15D57C4}"/>
              </a:ext>
            </a:extLst>
          </p:cNvPr>
          <p:cNvSpPr/>
          <p:nvPr/>
        </p:nvSpPr>
        <p:spPr>
          <a:xfrm>
            <a:off x="1018388" y="3360715"/>
            <a:ext cx="216000" cy="216000"/>
          </a:xfrm>
          <a:prstGeom prst="flowChartConnector">
            <a:avLst/>
          </a:prstGeom>
          <a:noFill/>
          <a:ln>
            <a:solidFill>
              <a:srgbClr val="8000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52A979F-12F1-4784-9103-684549056C0E}"/>
              </a:ext>
            </a:extLst>
          </p:cNvPr>
          <p:cNvSpPr txBox="1"/>
          <p:nvPr/>
        </p:nvSpPr>
        <p:spPr>
          <a:xfrm>
            <a:off x="495931" y="3647191"/>
            <a:ext cx="12715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>
                <a:solidFill>
                  <a:srgbClr val="800064"/>
                </a:solidFill>
              </a:rPr>
              <a:t>RENCONTRES BILATERALES AVEC LES ACTEURS DU TERRITOIRE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E3BEE0E3-1452-7623-C3C8-766360AB24F2}"/>
              </a:ext>
            </a:extLst>
          </p:cNvPr>
          <p:cNvSpPr txBox="1"/>
          <p:nvPr/>
        </p:nvSpPr>
        <p:spPr>
          <a:xfrm>
            <a:off x="1847285" y="2987387"/>
            <a:ext cx="8105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>
                <a:solidFill>
                  <a:schemeClr val="accent6"/>
                </a:solidFill>
              </a:rPr>
              <a:t>Juin 2025</a:t>
            </a:r>
          </a:p>
        </p:txBody>
      </p:sp>
      <p:sp>
        <p:nvSpPr>
          <p:cNvPr id="45" name="Organigramme : Connecteur 44">
            <a:extLst>
              <a:ext uri="{FF2B5EF4-FFF2-40B4-BE49-F238E27FC236}">
                <a16:creationId xmlns:a16="http://schemas.microsoft.com/office/drawing/2014/main" id="{86C1C18D-7597-0265-9A37-49E64A595CAA}"/>
              </a:ext>
            </a:extLst>
          </p:cNvPr>
          <p:cNvSpPr/>
          <p:nvPr/>
        </p:nvSpPr>
        <p:spPr>
          <a:xfrm>
            <a:off x="2090338" y="3360715"/>
            <a:ext cx="216000" cy="216000"/>
          </a:xfrm>
          <a:prstGeom prst="flowChartConnector">
            <a:avLst/>
          </a:prstGeom>
          <a:noFill/>
          <a:ln>
            <a:solidFill>
              <a:srgbClr val="8000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4601C914-09FF-6BE5-5F20-9A6B1F722AA4}"/>
              </a:ext>
            </a:extLst>
          </p:cNvPr>
          <p:cNvCxnSpPr>
            <a:cxnSpLocks/>
          </p:cNvCxnSpPr>
          <p:nvPr/>
        </p:nvCxnSpPr>
        <p:spPr>
          <a:xfrm flipV="1">
            <a:off x="1216794" y="2302335"/>
            <a:ext cx="1812845" cy="672310"/>
          </a:xfrm>
          <a:prstGeom prst="straightConnector1">
            <a:avLst/>
          </a:prstGeom>
          <a:ln>
            <a:solidFill>
              <a:schemeClr val="accent6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1FFB811B-E0D8-C79F-4244-1804C1B7174C}"/>
              </a:ext>
            </a:extLst>
          </p:cNvPr>
          <p:cNvCxnSpPr>
            <a:cxnSpLocks/>
          </p:cNvCxnSpPr>
          <p:nvPr/>
        </p:nvCxnSpPr>
        <p:spPr>
          <a:xfrm flipV="1">
            <a:off x="2387839" y="2435087"/>
            <a:ext cx="723109" cy="518286"/>
          </a:xfrm>
          <a:prstGeom prst="straightConnector1">
            <a:avLst/>
          </a:prstGeom>
          <a:ln>
            <a:solidFill>
              <a:schemeClr val="accent6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4C2AE53E-0DBF-2ED6-4C4E-9873BF7F2D8A}"/>
              </a:ext>
            </a:extLst>
          </p:cNvPr>
          <p:cNvGrpSpPr/>
          <p:nvPr/>
        </p:nvGrpSpPr>
        <p:grpSpPr>
          <a:xfrm>
            <a:off x="6892132" y="3354425"/>
            <a:ext cx="216000" cy="216000"/>
            <a:chOff x="1777655" y="2527504"/>
            <a:chExt cx="216000" cy="216000"/>
          </a:xfrm>
        </p:grpSpPr>
        <p:sp>
          <p:nvSpPr>
            <p:cNvPr id="77" name="Organigramme : Connecteur 76">
              <a:extLst>
                <a:ext uri="{FF2B5EF4-FFF2-40B4-BE49-F238E27FC236}">
                  <a16:creationId xmlns:a16="http://schemas.microsoft.com/office/drawing/2014/main" id="{927FB1F6-93AF-C207-B43E-CECE56E34D55}"/>
                </a:ext>
              </a:extLst>
            </p:cNvPr>
            <p:cNvSpPr/>
            <p:nvPr/>
          </p:nvSpPr>
          <p:spPr>
            <a:xfrm>
              <a:off x="1777655" y="2527504"/>
              <a:ext cx="216000" cy="216000"/>
            </a:xfrm>
            <a:prstGeom prst="flowChartConnector">
              <a:avLst/>
            </a:prstGeom>
            <a:noFill/>
            <a:ln>
              <a:solidFill>
                <a:srgbClr val="800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8" name="Graphique 77" descr="Presse-papiers vérifié contour">
              <a:extLst>
                <a:ext uri="{FF2B5EF4-FFF2-40B4-BE49-F238E27FC236}">
                  <a16:creationId xmlns:a16="http://schemas.microsoft.com/office/drawing/2014/main" id="{47AECEBB-DBF4-136D-B205-0CADE14C3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04732" y="2557836"/>
              <a:ext cx="155335" cy="155335"/>
            </a:xfrm>
            <a:prstGeom prst="rect">
              <a:avLst/>
            </a:prstGeom>
          </p:spPr>
        </p:pic>
      </p:grpSp>
      <p:sp>
        <p:nvSpPr>
          <p:cNvPr id="80" name="ZoneTexte 79">
            <a:extLst>
              <a:ext uri="{FF2B5EF4-FFF2-40B4-BE49-F238E27FC236}">
                <a16:creationId xmlns:a16="http://schemas.microsoft.com/office/drawing/2014/main" id="{01BF7BFF-4A24-3CBA-D9CE-5CB0A83477DA}"/>
              </a:ext>
            </a:extLst>
          </p:cNvPr>
          <p:cNvSpPr txBox="1"/>
          <p:nvPr/>
        </p:nvSpPr>
        <p:spPr>
          <a:xfrm>
            <a:off x="6290058" y="3647191"/>
            <a:ext cx="136353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00" b="1" dirty="0">
                <a:solidFill>
                  <a:srgbClr val="800064"/>
                </a:solidFill>
              </a:rPr>
              <a:t>PRÉPARATION MODALITÉS DE RÉALISATION DES SONDAGES GÉOTECHNIQUES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B5A0AC4F-2E4B-8C47-3518-425CBA94C168}"/>
              </a:ext>
            </a:extLst>
          </p:cNvPr>
          <p:cNvSpPr txBox="1"/>
          <p:nvPr/>
        </p:nvSpPr>
        <p:spPr>
          <a:xfrm>
            <a:off x="6435402" y="2996725"/>
            <a:ext cx="12948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>
                <a:solidFill>
                  <a:schemeClr val="accent6"/>
                </a:solidFill>
              </a:rPr>
              <a:t>Automne 2025</a:t>
            </a:r>
          </a:p>
        </p:txBody>
      </p:sp>
      <p:sp>
        <p:nvSpPr>
          <p:cNvPr id="100" name="Organigramme : Connecteur 99">
            <a:extLst>
              <a:ext uri="{FF2B5EF4-FFF2-40B4-BE49-F238E27FC236}">
                <a16:creationId xmlns:a16="http://schemas.microsoft.com/office/drawing/2014/main" id="{DED75589-2807-D4C1-504B-E236915396C0}"/>
              </a:ext>
            </a:extLst>
          </p:cNvPr>
          <p:cNvSpPr/>
          <p:nvPr/>
        </p:nvSpPr>
        <p:spPr>
          <a:xfrm>
            <a:off x="5323450" y="3369223"/>
            <a:ext cx="216000" cy="216000"/>
          </a:xfrm>
          <a:prstGeom prst="flowChartConnector">
            <a:avLst/>
          </a:prstGeom>
          <a:noFill/>
          <a:ln>
            <a:solidFill>
              <a:srgbClr val="8000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CF6B56D6-B5AA-F1BC-BB89-19E1B4ECAB31}"/>
              </a:ext>
            </a:extLst>
          </p:cNvPr>
          <p:cNvSpPr txBox="1"/>
          <p:nvPr/>
        </p:nvSpPr>
        <p:spPr>
          <a:xfrm>
            <a:off x="4846190" y="2976442"/>
            <a:ext cx="129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>
                <a:solidFill>
                  <a:schemeClr val="accent6"/>
                </a:solidFill>
              </a:rPr>
              <a:t>Septembre 2025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B20A55AF-1AE2-804F-5CD9-C33D3F083896}"/>
              </a:ext>
            </a:extLst>
          </p:cNvPr>
          <p:cNvSpPr txBox="1"/>
          <p:nvPr/>
        </p:nvSpPr>
        <p:spPr>
          <a:xfrm>
            <a:off x="4721087" y="3653481"/>
            <a:ext cx="147420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00" b="1" dirty="0">
                <a:solidFill>
                  <a:srgbClr val="800064"/>
                </a:solidFill>
              </a:rPr>
              <a:t>1ÈRES CTC : DÉFINITION DES MODALITÉS DE FONCTIONNEMENT ET DES THÈMES DE TRAVAIL</a:t>
            </a:r>
          </a:p>
        </p:txBody>
      </p:sp>
      <p:cxnSp>
        <p:nvCxnSpPr>
          <p:cNvPr id="104" name="Connecteur droit avec flèche 103">
            <a:extLst>
              <a:ext uri="{FF2B5EF4-FFF2-40B4-BE49-F238E27FC236}">
                <a16:creationId xmlns:a16="http://schemas.microsoft.com/office/drawing/2014/main" id="{C7A4EB4F-38F2-B779-9915-EC98D773FE5E}"/>
              </a:ext>
            </a:extLst>
          </p:cNvPr>
          <p:cNvCxnSpPr>
            <a:cxnSpLocks/>
            <a:stCxn id="93" idx="0"/>
          </p:cNvCxnSpPr>
          <p:nvPr/>
        </p:nvCxnSpPr>
        <p:spPr>
          <a:xfrm flipV="1">
            <a:off x="7082844" y="2350945"/>
            <a:ext cx="493613" cy="645780"/>
          </a:xfrm>
          <a:prstGeom prst="straightConnector1">
            <a:avLst/>
          </a:prstGeom>
          <a:ln>
            <a:solidFill>
              <a:schemeClr val="accent6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535CAE0F-EAA3-F074-FFEA-F90CCDB7F583}"/>
              </a:ext>
            </a:extLst>
          </p:cNvPr>
          <p:cNvSpPr/>
          <p:nvPr/>
        </p:nvSpPr>
        <p:spPr>
          <a:xfrm>
            <a:off x="5869611" y="394081"/>
            <a:ext cx="1301348" cy="1956860"/>
          </a:xfrm>
          <a:prstGeom prst="rect">
            <a:avLst/>
          </a:prstGeom>
          <a:solidFill>
            <a:srgbClr val="800064">
              <a:alpha val="18039"/>
            </a:srgbClr>
          </a:solidFill>
          <a:ln>
            <a:solidFill>
              <a:srgbClr val="8000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pour une image  11">
            <a:extLst>
              <a:ext uri="{FF2B5EF4-FFF2-40B4-BE49-F238E27FC236}">
                <a16:creationId xmlns:a16="http://schemas.microsoft.com/office/drawing/2014/main" id="{1544E60A-7038-521F-DF07-9AB8A55B26B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58519" y="0"/>
            <a:ext cx="3383100" cy="985132"/>
          </a:xfrm>
          <a:solidFill>
            <a:srgbClr val="FFB100"/>
          </a:solidFill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96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1ABEB-4956-BFA4-C6BD-6639882F2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Espace réservé du texte 37">
            <a:extLst>
              <a:ext uri="{FF2B5EF4-FFF2-40B4-BE49-F238E27FC236}">
                <a16:creationId xmlns:a16="http://schemas.microsoft.com/office/drawing/2014/main" id="{C3950F43-73AC-E4FE-BC80-9E7AFA87B84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9017" y="397029"/>
            <a:ext cx="8430948" cy="303288"/>
          </a:xfrm>
        </p:spPr>
        <p:txBody>
          <a:bodyPr vert="horz" lIns="0" tIns="0" rIns="0" bIns="0" rtlCol="0" anchor="t">
            <a:spAutoFit/>
          </a:bodyPr>
          <a:lstStyle/>
          <a:p>
            <a:r>
              <a:rPr lang="fr-FR" sz="1988">
                <a:solidFill>
                  <a:srgbClr val="FFB100"/>
                </a:solidFill>
              </a:rPr>
              <a:t>Enjeux des études et de la concertation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D5ACC5F-CD38-05DE-E8A0-8103B52B5A70}"/>
              </a:ext>
            </a:extLst>
          </p:cNvPr>
          <p:cNvSpPr txBox="1"/>
          <p:nvPr/>
        </p:nvSpPr>
        <p:spPr>
          <a:xfrm>
            <a:off x="829288" y="975722"/>
            <a:ext cx="1436352" cy="707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392"/>
            <a:r>
              <a:rPr lang="fr-FR" sz="999">
                <a:solidFill>
                  <a:srgbClr val="000000"/>
                </a:solidFill>
                <a:latin typeface="Avenir LT Std 55 Roman"/>
              </a:rPr>
              <a:t>Construire la voie ferrée (et enjeu d’insertion paysagère des viaduc)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49D5AB-A920-224C-064D-1978C1F0BD51}"/>
              </a:ext>
            </a:extLst>
          </p:cNvPr>
          <p:cNvSpPr txBox="1"/>
          <p:nvPr/>
        </p:nvSpPr>
        <p:spPr>
          <a:xfrm>
            <a:off x="1604007" y="2187980"/>
            <a:ext cx="1385165" cy="553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392"/>
            <a:r>
              <a:rPr lang="fr-FR" sz="999">
                <a:solidFill>
                  <a:srgbClr val="000000"/>
                </a:solidFill>
                <a:latin typeface="Avenir LT Std 55 Roman"/>
              </a:rPr>
              <a:t>Améliorer la gestion des matériaux d’excavation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9F7033B-A25D-2BF1-B48E-477F27C86EDF}"/>
              </a:ext>
            </a:extLst>
          </p:cNvPr>
          <p:cNvSpPr txBox="1"/>
          <p:nvPr/>
        </p:nvSpPr>
        <p:spPr>
          <a:xfrm>
            <a:off x="3075904" y="1082188"/>
            <a:ext cx="1385165" cy="553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392"/>
            <a:r>
              <a:rPr lang="fr-FR" sz="999">
                <a:solidFill>
                  <a:srgbClr val="000000"/>
                </a:solidFill>
                <a:latin typeface="Avenir LT Std 55 Roman"/>
              </a:rPr>
              <a:t>Eviter ou limiter les effets sur le secteur agricole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F05038-9F35-8DA8-0569-E4F312B70776}"/>
              </a:ext>
            </a:extLst>
          </p:cNvPr>
          <p:cNvSpPr txBox="1"/>
          <p:nvPr/>
        </p:nvSpPr>
        <p:spPr>
          <a:xfrm>
            <a:off x="4319927" y="2199301"/>
            <a:ext cx="1385165" cy="553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392"/>
            <a:r>
              <a:rPr lang="fr-FR" sz="999">
                <a:solidFill>
                  <a:srgbClr val="000000"/>
                </a:solidFill>
                <a:latin typeface="Avenir LT Std 55 Roman"/>
              </a:rPr>
              <a:t>Eviter ou limiter les effets sur le milieu naturel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EDC52FA-6CBE-8716-8C7D-EC085EDF6960}"/>
              </a:ext>
            </a:extLst>
          </p:cNvPr>
          <p:cNvSpPr txBox="1"/>
          <p:nvPr/>
        </p:nvSpPr>
        <p:spPr>
          <a:xfrm>
            <a:off x="5322190" y="1108617"/>
            <a:ext cx="1385165" cy="553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392"/>
            <a:r>
              <a:rPr lang="fr-FR" sz="999">
                <a:solidFill>
                  <a:srgbClr val="000000"/>
                </a:solidFill>
                <a:latin typeface="Avenir LT Std 55 Roman"/>
              </a:rPr>
              <a:t>Eviter ou limiter les effets sur le secteur sylvicole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5F2687C-F5CB-7568-6F4A-595724B2F6E9}"/>
              </a:ext>
            </a:extLst>
          </p:cNvPr>
          <p:cNvSpPr txBox="1"/>
          <p:nvPr/>
        </p:nvSpPr>
        <p:spPr>
          <a:xfrm>
            <a:off x="1573057" y="4268864"/>
            <a:ext cx="1385165" cy="553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392"/>
            <a:r>
              <a:rPr lang="fr-FR" sz="999">
                <a:solidFill>
                  <a:srgbClr val="000000"/>
                </a:solidFill>
                <a:latin typeface="Avenir LT Std 55 Roman"/>
              </a:rPr>
              <a:t>Rétablir les voiries routières modifiées par le projet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90E32F2-10E4-3C5C-E239-51C2C4110DAF}"/>
              </a:ext>
            </a:extLst>
          </p:cNvPr>
          <p:cNvSpPr txBox="1"/>
          <p:nvPr/>
        </p:nvSpPr>
        <p:spPr>
          <a:xfrm>
            <a:off x="4276325" y="4205660"/>
            <a:ext cx="1385165" cy="553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392"/>
            <a:r>
              <a:rPr lang="fr-FR" sz="999">
                <a:solidFill>
                  <a:srgbClr val="000000"/>
                </a:solidFill>
                <a:latin typeface="Avenir LT Std 55 Roman"/>
              </a:rPr>
              <a:t>Protéger les riverains contre les nuisances sonores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E446720-F86D-27F5-C79F-11BE41847603}"/>
              </a:ext>
            </a:extLst>
          </p:cNvPr>
          <p:cNvSpPr txBox="1"/>
          <p:nvPr/>
        </p:nvSpPr>
        <p:spPr>
          <a:xfrm>
            <a:off x="5317535" y="3187113"/>
            <a:ext cx="1385165" cy="553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392"/>
            <a:r>
              <a:rPr lang="fr-FR" sz="999">
                <a:solidFill>
                  <a:srgbClr val="000000"/>
                </a:solidFill>
                <a:latin typeface="Avenir LT Std 55 Roman"/>
              </a:rPr>
              <a:t>Eviter ou limiter les effets sur le bâti existant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7D54305-5AE1-BB73-7E56-9188C30381C3}"/>
              </a:ext>
            </a:extLst>
          </p:cNvPr>
          <p:cNvSpPr txBox="1"/>
          <p:nvPr/>
        </p:nvSpPr>
        <p:spPr>
          <a:xfrm>
            <a:off x="6920380" y="4174925"/>
            <a:ext cx="1385165" cy="399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392"/>
            <a:r>
              <a:rPr lang="fr-FR" sz="999">
                <a:solidFill>
                  <a:srgbClr val="000000"/>
                </a:solidFill>
                <a:latin typeface="Avenir LT Std 55 Roman"/>
              </a:rPr>
              <a:t>Intégrer les remblais dans les paysages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AE93738-11E0-6ED3-F3B9-1C57520EFCE5}"/>
              </a:ext>
            </a:extLst>
          </p:cNvPr>
          <p:cNvSpPr txBox="1"/>
          <p:nvPr/>
        </p:nvSpPr>
        <p:spPr>
          <a:xfrm>
            <a:off x="7662621" y="1109659"/>
            <a:ext cx="1385166" cy="399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392"/>
            <a:r>
              <a:rPr lang="fr-FR" sz="999">
                <a:solidFill>
                  <a:srgbClr val="000000"/>
                </a:solidFill>
                <a:latin typeface="Avenir LT Std 55 Roman"/>
              </a:rPr>
              <a:t>Consommation de foncier non agricole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227E5CB-88F4-9822-B7FD-BE800AF13101}"/>
              </a:ext>
            </a:extLst>
          </p:cNvPr>
          <p:cNvSpPr txBox="1"/>
          <p:nvPr/>
        </p:nvSpPr>
        <p:spPr>
          <a:xfrm>
            <a:off x="2737174" y="3085725"/>
            <a:ext cx="1428215" cy="707296"/>
          </a:xfrm>
          <a:prstGeom prst="rect">
            <a:avLst/>
          </a:prstGeom>
          <a:noFill/>
        </p:spPr>
        <p:txBody>
          <a:bodyPr wrap="square" lIns="91364" tIns="45682" rIns="91364" bIns="45682" rtlCol="0" anchor="t">
            <a:spAutoFit/>
          </a:bodyPr>
          <a:lstStyle/>
          <a:p>
            <a:pPr defTabSz="685392"/>
            <a:r>
              <a:rPr lang="fr-FR" sz="999">
                <a:solidFill>
                  <a:srgbClr val="000000"/>
                </a:solidFill>
                <a:latin typeface="Avenir LT Std 55 Roman"/>
              </a:rPr>
              <a:t>Autres thématiques à  identifier pendant la phase de concertation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E814E51-5813-CD6D-1F89-CC98CB9C9EB6}"/>
              </a:ext>
            </a:extLst>
          </p:cNvPr>
          <p:cNvSpPr txBox="1"/>
          <p:nvPr/>
        </p:nvSpPr>
        <p:spPr>
          <a:xfrm>
            <a:off x="6949446" y="2236188"/>
            <a:ext cx="1529177" cy="399776"/>
          </a:xfrm>
          <a:prstGeom prst="rect">
            <a:avLst/>
          </a:prstGeom>
          <a:noFill/>
        </p:spPr>
        <p:txBody>
          <a:bodyPr wrap="square" lIns="91364" tIns="45682" rIns="91364" bIns="45682" rtlCol="0" anchor="t">
            <a:spAutoFit/>
          </a:bodyPr>
          <a:lstStyle/>
          <a:p>
            <a:pPr defTabSz="685392"/>
            <a:r>
              <a:rPr lang="fr-FR" sz="999">
                <a:solidFill>
                  <a:srgbClr val="000000"/>
                </a:solidFill>
                <a:latin typeface="Avenir LT Std 55 Roman"/>
              </a:rPr>
              <a:t>Accompagner la réalisation des travaux</a:t>
            </a:r>
          </a:p>
        </p:txBody>
      </p:sp>
      <p:pic>
        <p:nvPicPr>
          <p:cNvPr id="8" name="Image 7" descr="Une image contenant Graphique, graphisme, Police, conception&#10;&#10;Le contenu généré par l’IA peut être incorrect.">
            <a:extLst>
              <a:ext uri="{FF2B5EF4-FFF2-40B4-BE49-F238E27FC236}">
                <a16:creationId xmlns:a16="http://schemas.microsoft.com/office/drawing/2014/main" id="{9AF08CAA-A22B-2168-98F8-67B28BB3C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410" y="3942490"/>
            <a:ext cx="899531" cy="899531"/>
          </a:xfrm>
          <a:prstGeom prst="rect">
            <a:avLst/>
          </a:prstGeom>
        </p:spPr>
      </p:pic>
      <p:pic>
        <p:nvPicPr>
          <p:cNvPr id="10" name="Image 9" descr="Une image contenant Graphique, graphisme, clipart, conception&#10;&#10;Le contenu généré par l’IA peut être incorrect.">
            <a:extLst>
              <a:ext uri="{FF2B5EF4-FFF2-40B4-BE49-F238E27FC236}">
                <a16:creationId xmlns:a16="http://schemas.microsoft.com/office/drawing/2014/main" id="{829CCF5C-FA4D-415B-A63F-757AA3B621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887" y="2061602"/>
            <a:ext cx="719625" cy="719625"/>
          </a:xfrm>
          <a:prstGeom prst="rect">
            <a:avLst/>
          </a:prstGeom>
        </p:spPr>
      </p:pic>
      <p:pic>
        <p:nvPicPr>
          <p:cNvPr id="24" name="Image 23" descr="Une image contenant Graphique, graphisme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FE99A66-B82A-424C-07F1-AD21EC6B99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640" y="4128877"/>
            <a:ext cx="719625" cy="719625"/>
          </a:xfrm>
          <a:prstGeom prst="rect">
            <a:avLst/>
          </a:prstGeom>
        </p:spPr>
      </p:pic>
      <p:pic>
        <p:nvPicPr>
          <p:cNvPr id="26" name="Image 25" descr="Une image contenant Graphique, clipart, graphisme, conception&#10;&#10;Le contenu généré par l’IA peut être incorrect.">
            <a:extLst>
              <a:ext uri="{FF2B5EF4-FFF2-40B4-BE49-F238E27FC236}">
                <a16:creationId xmlns:a16="http://schemas.microsoft.com/office/drawing/2014/main" id="{6E4FD9E9-F2E1-ABD6-F908-C3AA59C6B7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427" y="3013217"/>
            <a:ext cx="899531" cy="899531"/>
          </a:xfrm>
          <a:prstGeom prst="rect">
            <a:avLst/>
          </a:prstGeom>
        </p:spPr>
      </p:pic>
      <p:pic>
        <p:nvPicPr>
          <p:cNvPr id="28" name="Image 27" descr="Une image contenant vélo, conception&#10;&#10;Le contenu généré par l’IA peut être incorrect.">
            <a:extLst>
              <a:ext uri="{FF2B5EF4-FFF2-40B4-BE49-F238E27FC236}">
                <a16:creationId xmlns:a16="http://schemas.microsoft.com/office/drawing/2014/main" id="{A3C6E851-2952-83DD-C6E3-D0FDC29B34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88" y="2005387"/>
            <a:ext cx="899531" cy="899531"/>
          </a:xfrm>
          <a:prstGeom prst="rect">
            <a:avLst/>
          </a:prstGeom>
        </p:spPr>
      </p:pic>
      <p:pic>
        <p:nvPicPr>
          <p:cNvPr id="45" name="Image 44" descr="Une image contenant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16D41F-CA7C-08E4-F82D-927EFC13B5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740" y="2991849"/>
            <a:ext cx="899531" cy="899531"/>
          </a:xfrm>
          <a:prstGeom prst="rect">
            <a:avLst/>
          </a:prstGeom>
        </p:spPr>
      </p:pic>
      <p:pic>
        <p:nvPicPr>
          <p:cNvPr id="47" name="Image 46" descr="Une image contenant Graphique, graphisme, Police, conception&#10;&#10;Le contenu généré par l’IA peut être incorrect.">
            <a:extLst>
              <a:ext uri="{FF2B5EF4-FFF2-40B4-BE49-F238E27FC236}">
                <a16:creationId xmlns:a16="http://schemas.microsoft.com/office/drawing/2014/main" id="{22A1A8AC-290A-2E7D-82F8-1CDEAE003E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530" y="852677"/>
            <a:ext cx="899531" cy="899531"/>
          </a:xfrm>
          <a:prstGeom prst="rect">
            <a:avLst/>
          </a:prstGeom>
        </p:spPr>
      </p:pic>
      <p:pic>
        <p:nvPicPr>
          <p:cNvPr id="49" name="Image 48" descr="Une image contenant Graphique, clipart, conception&#10;&#10;Le contenu généré par l’IA peut être incorrect.">
            <a:extLst>
              <a:ext uri="{FF2B5EF4-FFF2-40B4-BE49-F238E27FC236}">
                <a16:creationId xmlns:a16="http://schemas.microsoft.com/office/drawing/2014/main" id="{CCFAB052-B8CC-BE61-CA64-4B0192EA15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148" y="1970065"/>
            <a:ext cx="899531" cy="899531"/>
          </a:xfrm>
          <a:prstGeom prst="rect">
            <a:avLst/>
          </a:prstGeom>
        </p:spPr>
      </p:pic>
      <p:pic>
        <p:nvPicPr>
          <p:cNvPr id="51" name="Image 50" descr="Une image contenant conception, art&#10;&#10;Le contenu généré par l’IA peut être incorrect.">
            <a:extLst>
              <a:ext uri="{FF2B5EF4-FFF2-40B4-BE49-F238E27FC236}">
                <a16:creationId xmlns:a16="http://schemas.microsoft.com/office/drawing/2014/main" id="{6A7259C4-812B-473A-B920-F46D3DED46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5" y="890530"/>
            <a:ext cx="899531" cy="899531"/>
          </a:xfrm>
          <a:prstGeom prst="rect">
            <a:avLst/>
          </a:prstGeom>
        </p:spPr>
      </p:pic>
      <p:pic>
        <p:nvPicPr>
          <p:cNvPr id="53" name="Image 52" descr="Une image contenant vélo, rou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0C8F661-7B92-D244-32B1-2A463F105C2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212" y="842218"/>
            <a:ext cx="899531" cy="899531"/>
          </a:xfrm>
          <a:prstGeom prst="rect">
            <a:avLst/>
          </a:prstGeom>
        </p:spPr>
      </p:pic>
      <p:pic>
        <p:nvPicPr>
          <p:cNvPr id="55" name="Image 54" descr="Une image contenant Graphique, symbole, graphisme, Police&#10;&#10;Le contenu généré par l’IA peut être incorrect.">
            <a:extLst>
              <a:ext uri="{FF2B5EF4-FFF2-40B4-BE49-F238E27FC236}">
                <a16:creationId xmlns:a16="http://schemas.microsoft.com/office/drawing/2014/main" id="{041B401D-55EE-E8BF-D4C4-02923122C2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667" y="4058285"/>
            <a:ext cx="899531" cy="899531"/>
          </a:xfrm>
          <a:prstGeom prst="rect">
            <a:avLst/>
          </a:prstGeom>
        </p:spPr>
      </p:pic>
      <p:grpSp>
        <p:nvGrpSpPr>
          <p:cNvPr id="1059" name="Groupe 1058">
            <a:extLst>
              <a:ext uri="{FF2B5EF4-FFF2-40B4-BE49-F238E27FC236}">
                <a16:creationId xmlns:a16="http://schemas.microsoft.com/office/drawing/2014/main" id="{3F553564-960A-FC89-ED10-B0D61B41656F}"/>
              </a:ext>
            </a:extLst>
          </p:cNvPr>
          <p:cNvGrpSpPr/>
          <p:nvPr/>
        </p:nvGrpSpPr>
        <p:grpSpPr>
          <a:xfrm>
            <a:off x="6884132" y="991913"/>
            <a:ext cx="708786" cy="728947"/>
            <a:chOff x="6942639" y="1233483"/>
            <a:chExt cx="709155" cy="729327"/>
          </a:xfrm>
        </p:grpSpPr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098FDADE-C394-40A8-DACC-99D176AC78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78906" y="1277666"/>
              <a:ext cx="635039" cy="120311"/>
            </a:xfrm>
            <a:prstGeom prst="line">
              <a:avLst/>
            </a:prstGeom>
            <a:ln w="15875">
              <a:solidFill>
                <a:srgbClr val="6D237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5" name="Connecteur droit 1024">
              <a:extLst>
                <a:ext uri="{FF2B5EF4-FFF2-40B4-BE49-F238E27FC236}">
                  <a16:creationId xmlns:a16="http://schemas.microsoft.com/office/drawing/2014/main" id="{8A9696C1-0850-1E28-DBA2-CA713ED062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06678" y="1277666"/>
              <a:ext cx="7267" cy="671693"/>
            </a:xfrm>
            <a:prstGeom prst="line">
              <a:avLst/>
            </a:prstGeom>
            <a:ln w="15875">
              <a:solidFill>
                <a:srgbClr val="6D237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2" name="Connecteur droit 1031">
              <a:extLst>
                <a:ext uri="{FF2B5EF4-FFF2-40B4-BE49-F238E27FC236}">
                  <a16:creationId xmlns:a16="http://schemas.microsoft.com/office/drawing/2014/main" id="{B52DA15A-2597-74AA-B503-B622DE9B1EB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89159" y="1789325"/>
              <a:ext cx="324786" cy="137484"/>
            </a:xfrm>
            <a:prstGeom prst="line">
              <a:avLst/>
            </a:prstGeom>
            <a:ln w="15875">
              <a:solidFill>
                <a:srgbClr val="6D237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6" name="Connecteur droit 1035">
              <a:extLst>
                <a:ext uri="{FF2B5EF4-FFF2-40B4-BE49-F238E27FC236}">
                  <a16:creationId xmlns:a16="http://schemas.microsoft.com/office/drawing/2014/main" id="{9357930C-DB23-DB6F-8D01-599313E79DF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71639" y="1391454"/>
              <a:ext cx="7267" cy="375321"/>
            </a:xfrm>
            <a:prstGeom prst="line">
              <a:avLst/>
            </a:prstGeom>
            <a:ln w="15875">
              <a:solidFill>
                <a:srgbClr val="6D237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0" name="Connecteur droit 1039">
              <a:extLst>
                <a:ext uri="{FF2B5EF4-FFF2-40B4-BE49-F238E27FC236}">
                  <a16:creationId xmlns:a16="http://schemas.microsoft.com/office/drawing/2014/main" id="{40FE243F-4AA6-98AA-C509-0BB66C9F6FE5}"/>
                </a:ext>
              </a:extLst>
            </p:cNvPr>
            <p:cNvCxnSpPr>
              <a:cxnSpLocks/>
            </p:cNvCxnSpPr>
            <p:nvPr/>
          </p:nvCxnSpPr>
          <p:spPr>
            <a:xfrm>
              <a:off x="6978906" y="1789325"/>
              <a:ext cx="310252" cy="0"/>
            </a:xfrm>
            <a:prstGeom prst="line">
              <a:avLst/>
            </a:prstGeom>
            <a:ln w="15875">
              <a:solidFill>
                <a:srgbClr val="6D237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3" name="Connecteur droit 1042">
              <a:extLst>
                <a:ext uri="{FF2B5EF4-FFF2-40B4-BE49-F238E27FC236}">
                  <a16:creationId xmlns:a16="http://schemas.microsoft.com/office/drawing/2014/main" id="{CC934524-F691-A61D-039B-FED6E3C44934}"/>
                </a:ext>
              </a:extLst>
            </p:cNvPr>
            <p:cNvCxnSpPr>
              <a:cxnSpLocks/>
              <a:stCxn id="1047" idx="4"/>
            </p:cNvCxnSpPr>
            <p:nvPr/>
          </p:nvCxnSpPr>
          <p:spPr>
            <a:xfrm flipH="1">
              <a:off x="7289158" y="1346607"/>
              <a:ext cx="64818" cy="449241"/>
            </a:xfrm>
            <a:prstGeom prst="line">
              <a:avLst/>
            </a:prstGeom>
            <a:ln w="15875">
              <a:solidFill>
                <a:srgbClr val="6D237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6" name="Ellipse 1045">
              <a:extLst>
                <a:ext uri="{FF2B5EF4-FFF2-40B4-BE49-F238E27FC236}">
                  <a16:creationId xmlns:a16="http://schemas.microsoft.com/office/drawing/2014/main" id="{4C7C9C02-0B59-3DEB-D54D-56C3865FB6B7}"/>
                </a:ext>
              </a:extLst>
            </p:cNvPr>
            <p:cNvSpPr/>
            <p:nvPr/>
          </p:nvSpPr>
          <p:spPr>
            <a:xfrm>
              <a:off x="6949906" y="1348150"/>
              <a:ext cx="75698" cy="7200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6D23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392"/>
              <a:endParaRPr lang="fr-FR" sz="1349">
                <a:solidFill>
                  <a:srgbClr val="FFFFFF"/>
                </a:solidFill>
                <a:latin typeface="Avenir LT Std 55 Roman"/>
              </a:endParaRPr>
            </a:p>
          </p:txBody>
        </p:sp>
        <p:sp>
          <p:nvSpPr>
            <p:cNvPr id="1047" name="Ellipse 1046">
              <a:extLst>
                <a:ext uri="{FF2B5EF4-FFF2-40B4-BE49-F238E27FC236}">
                  <a16:creationId xmlns:a16="http://schemas.microsoft.com/office/drawing/2014/main" id="{01760436-FE2C-961F-5C82-88B1429B58D8}"/>
                </a:ext>
              </a:extLst>
            </p:cNvPr>
            <p:cNvSpPr/>
            <p:nvPr/>
          </p:nvSpPr>
          <p:spPr>
            <a:xfrm>
              <a:off x="7316127" y="1274607"/>
              <a:ext cx="75698" cy="7200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6D23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392"/>
              <a:endParaRPr lang="fr-FR" sz="1349">
                <a:solidFill>
                  <a:srgbClr val="FFFFFF"/>
                </a:solidFill>
                <a:latin typeface="Avenir LT Std 55 Roman"/>
              </a:endParaRPr>
            </a:p>
          </p:txBody>
        </p:sp>
        <p:sp>
          <p:nvSpPr>
            <p:cNvPr id="1048" name="Ellipse 1047">
              <a:extLst>
                <a:ext uri="{FF2B5EF4-FFF2-40B4-BE49-F238E27FC236}">
                  <a16:creationId xmlns:a16="http://schemas.microsoft.com/office/drawing/2014/main" id="{266FB6BB-A6F5-624D-506E-C3CD3D5CC20A}"/>
                </a:ext>
              </a:extLst>
            </p:cNvPr>
            <p:cNvSpPr/>
            <p:nvPr/>
          </p:nvSpPr>
          <p:spPr>
            <a:xfrm>
              <a:off x="7576096" y="1233483"/>
              <a:ext cx="75698" cy="7200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6D23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392"/>
              <a:endParaRPr lang="fr-FR" sz="1349">
                <a:solidFill>
                  <a:srgbClr val="FFFFFF"/>
                </a:solidFill>
                <a:latin typeface="Avenir LT Std 55 Roman"/>
              </a:endParaRPr>
            </a:p>
          </p:txBody>
        </p:sp>
        <p:sp>
          <p:nvSpPr>
            <p:cNvPr id="1049" name="Ellipse 1048">
              <a:extLst>
                <a:ext uri="{FF2B5EF4-FFF2-40B4-BE49-F238E27FC236}">
                  <a16:creationId xmlns:a16="http://schemas.microsoft.com/office/drawing/2014/main" id="{11988F93-0462-C66F-160C-A4B3D0803E1A}"/>
                </a:ext>
              </a:extLst>
            </p:cNvPr>
            <p:cNvSpPr/>
            <p:nvPr/>
          </p:nvSpPr>
          <p:spPr>
            <a:xfrm>
              <a:off x="7576096" y="1890810"/>
              <a:ext cx="75698" cy="7200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6D23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392"/>
              <a:endParaRPr lang="fr-FR" sz="1349">
                <a:solidFill>
                  <a:srgbClr val="FFFFFF"/>
                </a:solidFill>
                <a:latin typeface="Avenir LT Std 55 Roman"/>
              </a:endParaRPr>
            </a:p>
          </p:txBody>
        </p:sp>
        <p:sp>
          <p:nvSpPr>
            <p:cNvPr id="1050" name="Ellipse 1049">
              <a:extLst>
                <a:ext uri="{FF2B5EF4-FFF2-40B4-BE49-F238E27FC236}">
                  <a16:creationId xmlns:a16="http://schemas.microsoft.com/office/drawing/2014/main" id="{141D1350-2724-4BA4-CDC4-A0F55B6F4F7A}"/>
                </a:ext>
              </a:extLst>
            </p:cNvPr>
            <p:cNvSpPr/>
            <p:nvPr/>
          </p:nvSpPr>
          <p:spPr>
            <a:xfrm>
              <a:off x="7240429" y="1751400"/>
              <a:ext cx="75698" cy="7200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6D23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392"/>
              <a:endParaRPr lang="fr-FR" sz="1349">
                <a:solidFill>
                  <a:srgbClr val="FFFFFF"/>
                </a:solidFill>
                <a:latin typeface="Avenir LT Std 55 Roman"/>
              </a:endParaRPr>
            </a:p>
          </p:txBody>
        </p:sp>
        <p:sp>
          <p:nvSpPr>
            <p:cNvPr id="1051" name="Ellipse 1050">
              <a:extLst>
                <a:ext uri="{FF2B5EF4-FFF2-40B4-BE49-F238E27FC236}">
                  <a16:creationId xmlns:a16="http://schemas.microsoft.com/office/drawing/2014/main" id="{8B8B1D6F-486E-D669-EF1F-F8817D063280}"/>
                </a:ext>
              </a:extLst>
            </p:cNvPr>
            <p:cNvSpPr/>
            <p:nvPr/>
          </p:nvSpPr>
          <p:spPr>
            <a:xfrm>
              <a:off x="6942639" y="1746021"/>
              <a:ext cx="75698" cy="7200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6D23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392"/>
              <a:endParaRPr lang="fr-FR" sz="1349">
                <a:solidFill>
                  <a:srgbClr val="FFFFFF"/>
                </a:solidFill>
                <a:latin typeface="Avenir LT Std 55 Roman"/>
              </a:endParaRPr>
            </a:p>
          </p:txBody>
        </p:sp>
        <p:sp>
          <p:nvSpPr>
            <p:cNvPr id="1053" name="Rectangle 1052">
              <a:extLst>
                <a:ext uri="{FF2B5EF4-FFF2-40B4-BE49-F238E27FC236}">
                  <a16:creationId xmlns:a16="http://schemas.microsoft.com/office/drawing/2014/main" id="{00E2E77E-6558-FAC1-3931-2D142700002B}"/>
                </a:ext>
              </a:extLst>
            </p:cNvPr>
            <p:cNvSpPr/>
            <p:nvPr/>
          </p:nvSpPr>
          <p:spPr>
            <a:xfrm>
              <a:off x="7064375" y="1477721"/>
              <a:ext cx="99570" cy="135791"/>
            </a:xfrm>
            <a:prstGeom prst="rect">
              <a:avLst/>
            </a:prstGeom>
            <a:pattFill prst="wdUpDiag">
              <a:fgClr>
                <a:srgbClr val="6D2376"/>
              </a:fgClr>
              <a:bgClr>
                <a:schemeClr val="bg1"/>
              </a:bgClr>
            </a:pattFill>
            <a:ln w="15875">
              <a:solidFill>
                <a:srgbClr val="6D23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392"/>
              <a:endParaRPr lang="fr-FR" sz="1349">
                <a:solidFill>
                  <a:srgbClr val="FFFFFF"/>
                </a:solidFill>
                <a:latin typeface="Avenir LT Std 55 Roman"/>
              </a:endParaRPr>
            </a:p>
          </p:txBody>
        </p:sp>
        <p:cxnSp>
          <p:nvCxnSpPr>
            <p:cNvPr id="1055" name="Connecteur droit 1054">
              <a:extLst>
                <a:ext uri="{FF2B5EF4-FFF2-40B4-BE49-F238E27FC236}">
                  <a16:creationId xmlns:a16="http://schemas.microsoft.com/office/drawing/2014/main" id="{1D98B179-8160-4C0E-E690-1D6CEEADF631}"/>
                </a:ext>
              </a:extLst>
            </p:cNvPr>
            <p:cNvCxnSpPr>
              <a:cxnSpLocks/>
            </p:cNvCxnSpPr>
            <p:nvPr/>
          </p:nvCxnSpPr>
          <p:spPr>
            <a:xfrm>
              <a:off x="7380615" y="1825839"/>
              <a:ext cx="140515" cy="70597"/>
            </a:xfrm>
            <a:prstGeom prst="line">
              <a:avLst/>
            </a:prstGeom>
            <a:ln w="50800">
              <a:solidFill>
                <a:srgbClr val="EB5B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84A6A4FD-6CB7-C0D1-1F92-6471F6B2BF1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66872" y="-21819"/>
            <a:ext cx="33909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96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FDBA15E-0C44-BB57-611C-77BDAE945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6B914BB-CD92-716A-3DD3-05299BCC58AE}"/>
              </a:ext>
            </a:extLst>
          </p:cNvPr>
          <p:cNvSpPr txBox="1"/>
          <p:nvPr/>
        </p:nvSpPr>
        <p:spPr>
          <a:xfrm>
            <a:off x="272324" y="985132"/>
            <a:ext cx="490927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>
                <a:solidFill>
                  <a:schemeClr val="accent6"/>
                </a:solidFill>
              </a:rPr>
              <a:t>Un projet qui redémarre :</a:t>
            </a:r>
          </a:p>
          <a:p>
            <a:r>
              <a:rPr lang="fr-FR" b="1"/>
              <a:t>Décision ministérielle de décembre 2024</a:t>
            </a:r>
            <a:r>
              <a:rPr lang="fr-FR"/>
              <a:t> actant le </a:t>
            </a:r>
            <a:r>
              <a:rPr lang="fr-FR" b="1"/>
              <a:t>scénario grand gabarit. </a:t>
            </a:r>
          </a:p>
          <a:p>
            <a:endParaRPr lang="fr-FR" b="1"/>
          </a:p>
          <a:p>
            <a:r>
              <a:rPr lang="fr-FR" b="1">
                <a:solidFill>
                  <a:schemeClr val="accent6"/>
                </a:solidFill>
              </a:rPr>
              <a:t>SNCF Réseau doit :</a:t>
            </a:r>
            <a:endParaRPr lang="fr-FR" b="1"/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0040EE5D-BC25-B9AC-4AE1-9C29A76605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2324" y="417140"/>
            <a:ext cx="7178419" cy="343299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4000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6000">
                <a:solidFill>
                  <a:srgbClr val="C80E0E"/>
                </a:solidFill>
                <a:latin typeface="+mj-lt"/>
              </a:defRPr>
            </a:lvl2pPr>
            <a:lvl3pPr>
              <a:defRPr sz="4000"/>
            </a:lvl3pPr>
          </a:lstStyle>
          <a:p>
            <a:pPr lvl="1"/>
            <a:r>
              <a:rPr lang="fr-FR" sz="2250" b="1">
                <a:solidFill>
                  <a:srgbClr val="EA7132"/>
                </a:solidFill>
              </a:rPr>
              <a:t>Cadre et déroulé de la réunion</a:t>
            </a:r>
          </a:p>
        </p:txBody>
      </p:sp>
      <p:sp>
        <p:nvSpPr>
          <p:cNvPr id="4" name="Espace réservé pour une image  11">
            <a:extLst>
              <a:ext uri="{FF2B5EF4-FFF2-40B4-BE49-F238E27FC236}">
                <a16:creationId xmlns:a16="http://schemas.microsoft.com/office/drawing/2014/main" id="{9EB7F6EC-120D-741D-76F6-9904EDD8E19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58519" y="0"/>
            <a:ext cx="3383100" cy="985132"/>
          </a:xfrm>
          <a:solidFill>
            <a:srgbClr val="FFB100"/>
          </a:solidFill>
        </p:spPr>
        <p:txBody>
          <a:bodyPr/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8A362E-BFB1-F511-EECA-1EF27E9FE346}"/>
              </a:ext>
            </a:extLst>
          </p:cNvPr>
          <p:cNvSpPr txBox="1"/>
          <p:nvPr/>
        </p:nvSpPr>
        <p:spPr>
          <a:xfrm>
            <a:off x="5985304" y="1087177"/>
            <a:ext cx="2702170" cy="3208571"/>
          </a:xfrm>
          <a:prstGeom prst="rect">
            <a:avLst/>
          </a:prstGeom>
          <a:noFill/>
          <a:ln w="19050">
            <a:solidFill>
              <a:srgbClr val="DE511D"/>
            </a:solidFill>
          </a:ln>
        </p:spPr>
        <p:txBody>
          <a:bodyPr wrap="square" rtlCol="0">
            <a:spAutoFit/>
          </a:bodyPr>
          <a:lstStyle/>
          <a:p>
            <a:r>
              <a:rPr lang="fr-FR" b="1"/>
              <a:t>Objectifs de la réunion :</a:t>
            </a:r>
          </a:p>
          <a:p>
            <a:endParaRPr lang="fr-FR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>
                <a:solidFill>
                  <a:schemeClr val="accent6"/>
                </a:solidFill>
              </a:rPr>
              <a:t>Présenter le projet </a:t>
            </a:r>
            <a:r>
              <a:rPr lang="fr-FR"/>
              <a:t>qui redémarre et favoriser une </a:t>
            </a:r>
            <a:r>
              <a:rPr lang="fr-FR" b="1">
                <a:solidFill>
                  <a:schemeClr val="accent6"/>
                </a:solidFill>
              </a:rPr>
              <a:t>information partagée</a:t>
            </a:r>
          </a:p>
          <a:p>
            <a:endParaRPr lang="fr-FR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>
                <a:solidFill>
                  <a:schemeClr val="accent6"/>
                </a:solidFill>
              </a:rPr>
              <a:t>Lancer la mission des CTC </a:t>
            </a:r>
            <a:r>
              <a:rPr lang="fr-FR"/>
              <a:t>et permettre les </a:t>
            </a:r>
            <a:r>
              <a:rPr lang="fr-FR" b="1">
                <a:solidFill>
                  <a:schemeClr val="accent6"/>
                </a:solidFill>
              </a:rPr>
              <a:t>rencontres interacteurs</a:t>
            </a:r>
          </a:p>
          <a:p>
            <a:endParaRPr lang="fr-FR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Faire le </a:t>
            </a:r>
            <a:r>
              <a:rPr lang="fr-FR" b="1">
                <a:solidFill>
                  <a:schemeClr val="accent6"/>
                </a:solidFill>
              </a:rPr>
              <a:t>relais des besoins et attentes exprimés</a:t>
            </a:r>
            <a:r>
              <a:rPr lang="fr-FR"/>
              <a:t> par le territoire et </a:t>
            </a:r>
            <a:r>
              <a:rPr lang="fr-FR" b="1">
                <a:solidFill>
                  <a:schemeClr val="accent6"/>
                </a:solidFill>
              </a:rPr>
              <a:t>définir le programme de travail </a:t>
            </a:r>
            <a:r>
              <a:rPr lang="fr-FR"/>
              <a:t>des prochaines années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AEADE51-AB36-44C1-FA3D-A56375FF6D79}"/>
              </a:ext>
            </a:extLst>
          </p:cNvPr>
          <p:cNvSpPr txBox="1"/>
          <p:nvPr/>
        </p:nvSpPr>
        <p:spPr>
          <a:xfrm>
            <a:off x="272324" y="2819540"/>
            <a:ext cx="4583288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>
                <a:solidFill>
                  <a:schemeClr val="accent6"/>
                </a:solidFill>
              </a:rPr>
              <a:t>Le rôle des services de l’Etat : </a:t>
            </a:r>
          </a:p>
        </p:txBody>
      </p:sp>
      <p:sp>
        <p:nvSpPr>
          <p:cNvPr id="12" name="Rectangle : avec coin arrondi 11">
            <a:extLst>
              <a:ext uri="{FF2B5EF4-FFF2-40B4-BE49-F238E27FC236}">
                <a16:creationId xmlns:a16="http://schemas.microsoft.com/office/drawing/2014/main" id="{7A8EC14D-7150-D9B0-DBE6-85FF05943740}"/>
              </a:ext>
            </a:extLst>
          </p:cNvPr>
          <p:cNvSpPr/>
          <p:nvPr/>
        </p:nvSpPr>
        <p:spPr>
          <a:xfrm>
            <a:off x="1995484" y="1667585"/>
            <a:ext cx="1286934" cy="812800"/>
          </a:xfrm>
          <a:prstGeom prst="round1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/>
              <a:t>Lancer les </a:t>
            </a:r>
            <a:r>
              <a:rPr lang="fr-FR" sz="1400" b="1"/>
              <a:t>études Avant Projet Détaillé </a:t>
            </a:r>
            <a:endParaRPr lang="fr-FR" sz="1400"/>
          </a:p>
        </p:txBody>
      </p:sp>
      <p:sp>
        <p:nvSpPr>
          <p:cNvPr id="13" name="Rectangle : avec coin arrondi 12">
            <a:extLst>
              <a:ext uri="{FF2B5EF4-FFF2-40B4-BE49-F238E27FC236}">
                <a16:creationId xmlns:a16="http://schemas.microsoft.com/office/drawing/2014/main" id="{DAC02646-FCDB-86C7-2D68-2F04A5329F46}"/>
              </a:ext>
            </a:extLst>
          </p:cNvPr>
          <p:cNvSpPr/>
          <p:nvPr/>
        </p:nvSpPr>
        <p:spPr>
          <a:xfrm>
            <a:off x="3444044" y="1684000"/>
            <a:ext cx="1789290" cy="812800"/>
          </a:xfrm>
          <a:prstGeom prst="round1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/>
              <a:t>Relancer la démarche partenariale et de concertation</a:t>
            </a:r>
            <a:endParaRPr lang="fr-FR" sz="1400"/>
          </a:p>
        </p:txBody>
      </p:sp>
      <p:sp>
        <p:nvSpPr>
          <p:cNvPr id="14" name="Rectangle : avec coin arrondi 13">
            <a:extLst>
              <a:ext uri="{FF2B5EF4-FFF2-40B4-BE49-F238E27FC236}">
                <a16:creationId xmlns:a16="http://schemas.microsoft.com/office/drawing/2014/main" id="{7D041DA8-2C7C-BC6D-1F91-AE8C92A534D3}"/>
              </a:ext>
            </a:extLst>
          </p:cNvPr>
          <p:cNvSpPr/>
          <p:nvPr/>
        </p:nvSpPr>
        <p:spPr>
          <a:xfrm>
            <a:off x="357683" y="3217900"/>
            <a:ext cx="1286934" cy="940468"/>
          </a:xfrm>
          <a:prstGeom prst="round1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>
                <a:solidFill>
                  <a:schemeClr val="bg1"/>
                </a:solidFill>
              </a:rPr>
              <a:t>Faire le </a:t>
            </a:r>
            <a:r>
              <a:rPr lang="fr-FR" sz="1400" b="1">
                <a:solidFill>
                  <a:schemeClr val="bg1"/>
                </a:solidFill>
              </a:rPr>
              <a:t>lien avec SNCF Réseau</a:t>
            </a:r>
          </a:p>
        </p:txBody>
      </p:sp>
      <p:sp>
        <p:nvSpPr>
          <p:cNvPr id="15" name="Rectangle : avec coin arrondi 14">
            <a:extLst>
              <a:ext uri="{FF2B5EF4-FFF2-40B4-BE49-F238E27FC236}">
                <a16:creationId xmlns:a16="http://schemas.microsoft.com/office/drawing/2014/main" id="{DEE33686-5798-3F0B-0B53-64B4A490C830}"/>
              </a:ext>
            </a:extLst>
          </p:cNvPr>
          <p:cNvSpPr/>
          <p:nvPr/>
        </p:nvSpPr>
        <p:spPr>
          <a:xfrm>
            <a:off x="1782124" y="3217900"/>
            <a:ext cx="1909821" cy="940468"/>
          </a:xfrm>
          <a:prstGeom prst="round1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>
                <a:solidFill>
                  <a:schemeClr val="bg1"/>
                </a:solidFill>
              </a:rPr>
              <a:t>Adapter la </a:t>
            </a:r>
            <a:r>
              <a:rPr lang="fr-FR" sz="1400" b="1">
                <a:solidFill>
                  <a:schemeClr val="bg1"/>
                </a:solidFill>
              </a:rPr>
              <a:t>gouvernance du projet </a:t>
            </a:r>
            <a:r>
              <a:rPr lang="fr-FR" sz="1400">
                <a:solidFill>
                  <a:schemeClr val="bg1"/>
                </a:solidFill>
              </a:rPr>
              <a:t>(comité plénier + comité des financeurs)</a:t>
            </a:r>
          </a:p>
        </p:txBody>
      </p:sp>
      <p:sp>
        <p:nvSpPr>
          <p:cNvPr id="16" name="Rectangle : avec coin arrondi 15">
            <a:extLst>
              <a:ext uri="{FF2B5EF4-FFF2-40B4-BE49-F238E27FC236}">
                <a16:creationId xmlns:a16="http://schemas.microsoft.com/office/drawing/2014/main" id="{3218ED3D-B68D-16D7-1CD2-509806AE3EA6}"/>
              </a:ext>
            </a:extLst>
          </p:cNvPr>
          <p:cNvSpPr/>
          <p:nvPr/>
        </p:nvSpPr>
        <p:spPr>
          <a:xfrm>
            <a:off x="3829452" y="3195668"/>
            <a:ext cx="1909821" cy="962700"/>
          </a:xfrm>
          <a:prstGeom prst="round1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>
                <a:solidFill>
                  <a:schemeClr val="bg1"/>
                </a:solidFill>
              </a:rPr>
              <a:t>Mettre en place les </a:t>
            </a:r>
            <a:r>
              <a:rPr lang="fr-FR" sz="1400" b="1">
                <a:solidFill>
                  <a:schemeClr val="bg1"/>
                </a:solidFill>
              </a:rPr>
              <a:t>Commissions Territoriales de Concertation </a:t>
            </a:r>
            <a:endParaRPr lang="fr-FR" sz="1400" b="1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54033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10" grpId="0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5D277-019F-6049-77A6-DE5EED16B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4FD695AB-6399-AE1C-FE55-08BA5675F16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B7A0D37-8DF7-7E3F-965F-2FCDD548E6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fr-FR" dirty="0"/>
              <a:t>03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475214FF-45A7-2DB0-0215-951D8DDD9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38" y="1578203"/>
            <a:ext cx="4325541" cy="2437014"/>
          </a:xfrm>
        </p:spPr>
        <p:txBody>
          <a:bodyPr/>
          <a:lstStyle/>
          <a:p>
            <a:r>
              <a:rPr lang="fr-FR" dirty="0"/>
              <a:t>Présentation des Commissions Territoriales de Concertation</a:t>
            </a:r>
            <a:br>
              <a:rPr lang="fr-FR" dirty="0"/>
            </a:br>
            <a:r>
              <a:rPr lang="fr-FR" sz="1100" i="1" dirty="0"/>
              <a:t>M. Matthieu COCHARD, Directeur du projet</a:t>
            </a:r>
            <a:br>
              <a:rPr lang="fr-FR" sz="1100" i="1" dirty="0"/>
            </a:br>
            <a:r>
              <a:rPr lang="fr-FR" sz="1100" i="1" dirty="0"/>
              <a:t>M. </a:t>
            </a:r>
            <a:r>
              <a:rPr lang="fr-FR" sz="1100" i="1" dirty="0" err="1"/>
              <a:t>Eric</a:t>
            </a:r>
            <a:r>
              <a:rPr lang="fr-FR" sz="1100" i="1" dirty="0"/>
              <a:t> ANDRE, Agence Rouge Vif</a:t>
            </a:r>
            <a:endParaRPr lang="fr-FR" i="1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50F00E3-7EC6-5659-0CBC-18A864C3F50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746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6C8E5-6A06-933C-BB65-598D09684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45853340-7CC2-EC85-A936-ECCB7BE0A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2324" y="417140"/>
            <a:ext cx="7178419" cy="688202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4000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6000">
                <a:solidFill>
                  <a:srgbClr val="C80E0E"/>
                </a:solidFill>
                <a:latin typeface="+mj-lt"/>
              </a:defRPr>
            </a:lvl2pPr>
            <a:lvl3pPr>
              <a:defRPr sz="4000"/>
            </a:lvl3pPr>
          </a:lstStyle>
          <a:p>
            <a:pPr lvl="1"/>
            <a:r>
              <a:rPr lang="fr-FR" sz="2250" b="1">
                <a:solidFill>
                  <a:srgbClr val="EA7132"/>
                </a:solidFill>
              </a:rPr>
              <a:t>Genèse et rôle des Commissions Territoriales de Concertation</a:t>
            </a:r>
          </a:p>
        </p:txBody>
      </p:sp>
      <p:sp>
        <p:nvSpPr>
          <p:cNvPr id="4" name="Espace réservé pour une image  11">
            <a:extLst>
              <a:ext uri="{FF2B5EF4-FFF2-40B4-BE49-F238E27FC236}">
                <a16:creationId xmlns:a16="http://schemas.microsoft.com/office/drawing/2014/main" id="{62488C7B-4F6C-25A5-8993-C7C6A3A66ED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58519" y="0"/>
            <a:ext cx="3383100" cy="985132"/>
          </a:xfrm>
          <a:solidFill>
            <a:srgbClr val="FFB100"/>
          </a:solidFill>
        </p:spPr>
        <p:txBody>
          <a:bodyPr/>
          <a:lstStyle/>
          <a:p>
            <a:endParaRPr lang="fr-FR"/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C3E22DF2-4AF3-173A-92B7-CB0A0EAFB743}"/>
              </a:ext>
            </a:extLst>
          </p:cNvPr>
          <p:cNvSpPr txBox="1">
            <a:spLocks/>
          </p:cNvSpPr>
          <p:nvPr/>
        </p:nvSpPr>
        <p:spPr>
          <a:xfrm>
            <a:off x="515650" y="1402272"/>
            <a:ext cx="1345552" cy="692241"/>
          </a:xfrm>
          <a:prstGeom prst="rect">
            <a:avLst/>
          </a:prstGeom>
        </p:spPr>
        <p:txBody>
          <a:bodyPr/>
          <a:lstStyle>
            <a:lvl1pPr marL="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venir LT Std 65 Medium" panose="020B0803020203020204" pitchFamily="34" charset="0"/>
                <a:ea typeface="+mn-ea"/>
                <a:cs typeface="+mn-cs"/>
              </a:defRPr>
            </a:lvl3pPr>
            <a:lvl4pPr marL="51435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42975" indent="-85725" algn="l" defTabSz="342900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4425" indent="-85725" algn="l" defTabSz="342900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85875" indent="-85725" algn="l" defTabSz="342900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57325" indent="-85725" algn="l" defTabSz="342900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538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rPr>
              <a:t>01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B4C0AC3-4A2D-63CE-25E7-279C02BDF4D7}"/>
              </a:ext>
            </a:extLst>
          </p:cNvPr>
          <p:cNvSpPr txBox="1"/>
          <p:nvPr/>
        </p:nvSpPr>
        <p:spPr>
          <a:xfrm>
            <a:off x="272324" y="2094513"/>
            <a:ext cx="183220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>
                <a:solidFill>
                  <a:srgbClr val="DE511D"/>
                </a:solidFill>
              </a:rPr>
              <a:t>Une</a:t>
            </a:r>
            <a:r>
              <a:rPr lang="fr-FR">
                <a:solidFill>
                  <a:srgbClr val="DE511D"/>
                </a:solidFill>
              </a:rPr>
              <a:t> </a:t>
            </a:r>
            <a:r>
              <a:rPr lang="fr-FR" b="1">
                <a:solidFill>
                  <a:srgbClr val="DE511D"/>
                </a:solidFill>
              </a:rPr>
              <a:t>réserve de la commission d’enquête publique de 2012</a:t>
            </a:r>
          </a:p>
          <a:p>
            <a:pPr marL="214313" indent="-214313" algn="ctr">
              <a:buFont typeface="Arial" panose="020B0604020202020204" pitchFamily="34" charset="0"/>
              <a:buChar char="•"/>
            </a:pPr>
            <a:endParaRPr lang="fr-FR"/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59218135-1F66-F9C7-A583-9436E04C6423}"/>
              </a:ext>
            </a:extLst>
          </p:cNvPr>
          <p:cNvSpPr txBox="1">
            <a:spLocks/>
          </p:cNvSpPr>
          <p:nvPr/>
        </p:nvSpPr>
        <p:spPr>
          <a:xfrm>
            <a:off x="2622357" y="1402272"/>
            <a:ext cx="1345552" cy="692241"/>
          </a:xfrm>
          <a:prstGeom prst="rect">
            <a:avLst/>
          </a:prstGeom>
        </p:spPr>
        <p:txBody>
          <a:bodyPr/>
          <a:lstStyle>
            <a:lvl1pPr marL="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venir LT Std 65 Medium" panose="020B0803020203020204" pitchFamily="34" charset="0"/>
                <a:ea typeface="+mn-ea"/>
                <a:cs typeface="+mn-cs"/>
              </a:defRPr>
            </a:lvl3pPr>
            <a:lvl4pPr marL="51435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42975" indent="-85725" algn="l" defTabSz="342900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4425" indent="-85725" algn="l" defTabSz="342900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85875" indent="-85725" algn="l" defTabSz="342900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57325" indent="-85725" algn="l" defTabSz="342900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538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rPr>
              <a:t>02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680455B-36B0-1124-BCA1-1CEFB95A486D}"/>
              </a:ext>
            </a:extLst>
          </p:cNvPr>
          <p:cNvSpPr txBox="1"/>
          <p:nvPr/>
        </p:nvSpPr>
        <p:spPr>
          <a:xfrm>
            <a:off x="2301955" y="2094513"/>
            <a:ext cx="199882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>
                <a:solidFill>
                  <a:srgbClr val="DE511D"/>
                </a:solidFill>
              </a:rPr>
              <a:t>Une composition adaptée aux enjeux locaux et géographiques </a:t>
            </a:r>
            <a:r>
              <a:rPr lang="fr-FR"/>
              <a:t>: 4 CTC représentatives</a:t>
            </a:r>
          </a:p>
        </p:txBody>
      </p:sp>
      <p:sp>
        <p:nvSpPr>
          <p:cNvPr id="12" name="Espace réservé du texte 4">
            <a:extLst>
              <a:ext uri="{FF2B5EF4-FFF2-40B4-BE49-F238E27FC236}">
                <a16:creationId xmlns:a16="http://schemas.microsoft.com/office/drawing/2014/main" id="{D3EBD661-C454-4D47-E7CB-F817887A5ECD}"/>
              </a:ext>
            </a:extLst>
          </p:cNvPr>
          <p:cNvSpPr txBox="1">
            <a:spLocks/>
          </p:cNvSpPr>
          <p:nvPr/>
        </p:nvSpPr>
        <p:spPr>
          <a:xfrm>
            <a:off x="4729066" y="1402272"/>
            <a:ext cx="1345552" cy="692241"/>
          </a:xfrm>
          <a:prstGeom prst="rect">
            <a:avLst/>
          </a:prstGeom>
        </p:spPr>
        <p:txBody>
          <a:bodyPr/>
          <a:lstStyle>
            <a:lvl1pPr marL="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venir LT Std 65 Medium" panose="020B0803020203020204" pitchFamily="34" charset="0"/>
                <a:ea typeface="+mn-ea"/>
                <a:cs typeface="+mn-cs"/>
              </a:defRPr>
            </a:lvl3pPr>
            <a:lvl4pPr marL="51435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42975" indent="-85725" algn="l" defTabSz="342900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4425" indent="-85725" algn="l" defTabSz="342900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85875" indent="-85725" algn="l" defTabSz="342900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57325" indent="-85725" algn="l" defTabSz="342900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538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rPr>
              <a:t>03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913A06B-3BF4-B5C7-5DC2-6B5E5106A311}"/>
              </a:ext>
            </a:extLst>
          </p:cNvPr>
          <p:cNvSpPr txBox="1"/>
          <p:nvPr/>
        </p:nvSpPr>
        <p:spPr>
          <a:xfrm>
            <a:off x="4485740" y="2094513"/>
            <a:ext cx="183220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>
                <a:solidFill>
                  <a:srgbClr val="DE511D"/>
                </a:solidFill>
              </a:rPr>
              <a:t>Des objectifs clairs </a:t>
            </a:r>
            <a:r>
              <a:rPr lang="fr-FR">
                <a:solidFill>
                  <a:srgbClr val="DE511D"/>
                </a:solidFill>
              </a:rPr>
              <a:t>: </a:t>
            </a:r>
            <a:r>
              <a:rPr lang="fr-FR"/>
              <a:t>faciliter toutes les étapes de mise en œuvre du projet </a:t>
            </a:r>
            <a:r>
              <a:rPr lang="fr-FR" i="1"/>
              <a:t>via</a:t>
            </a:r>
            <a:r>
              <a:rPr lang="fr-FR"/>
              <a:t> le dialogue, l’information et une réflexion et vigilance collective</a:t>
            </a:r>
          </a:p>
        </p:txBody>
      </p:sp>
      <p:sp>
        <p:nvSpPr>
          <p:cNvPr id="14" name="Espace réservé du texte 4">
            <a:extLst>
              <a:ext uri="{FF2B5EF4-FFF2-40B4-BE49-F238E27FC236}">
                <a16:creationId xmlns:a16="http://schemas.microsoft.com/office/drawing/2014/main" id="{7B2107F4-7BE8-2974-8CBA-E7E3BF0C2F87}"/>
              </a:ext>
            </a:extLst>
          </p:cNvPr>
          <p:cNvSpPr txBox="1">
            <a:spLocks/>
          </p:cNvSpPr>
          <p:nvPr/>
        </p:nvSpPr>
        <p:spPr>
          <a:xfrm>
            <a:off x="7079101" y="1402272"/>
            <a:ext cx="1345552" cy="692241"/>
          </a:xfrm>
          <a:prstGeom prst="rect">
            <a:avLst/>
          </a:prstGeom>
        </p:spPr>
        <p:txBody>
          <a:bodyPr/>
          <a:lstStyle>
            <a:lvl1pPr marL="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venir LT Std 65 Medium" panose="020B0803020203020204" pitchFamily="34" charset="0"/>
                <a:ea typeface="+mn-ea"/>
                <a:cs typeface="+mn-cs"/>
              </a:defRPr>
            </a:lvl3pPr>
            <a:lvl4pPr marL="51435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342900" rtl="0" eaLnBrk="1" latinLnBrk="0" hangingPunct="1">
              <a:lnSpc>
                <a:spcPct val="101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42975" indent="-85725" algn="l" defTabSz="342900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4425" indent="-85725" algn="l" defTabSz="342900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85875" indent="-85725" algn="l" defTabSz="342900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57325" indent="-85725" algn="l" defTabSz="342900" rtl="0" eaLnBrk="1" latinLnBrk="0" hangingPunct="1">
              <a:lnSpc>
                <a:spcPct val="90000"/>
              </a:lnSpc>
              <a:spcBef>
                <a:spcPts val="188"/>
              </a:spcBef>
              <a:buFont typeface="Arial" panose="020B0604020202020204" pitchFamily="34" charset="0"/>
              <a:buChar char="•"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538">
                <a:blipFill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  <a:latin typeface="+mj-lt"/>
              </a:rPr>
              <a:t>04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6258BF3-43DC-F4A3-3B2B-9FA9B7029534}"/>
              </a:ext>
            </a:extLst>
          </p:cNvPr>
          <p:cNvSpPr txBox="1"/>
          <p:nvPr/>
        </p:nvSpPr>
        <p:spPr>
          <a:xfrm>
            <a:off x="6835775" y="2094513"/>
            <a:ext cx="183220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>
                <a:solidFill>
                  <a:srgbClr val="DE511D"/>
                </a:solidFill>
              </a:rPr>
              <a:t>Une articulation avec les études</a:t>
            </a:r>
            <a:r>
              <a:rPr lang="fr-FR">
                <a:solidFill>
                  <a:srgbClr val="DE511D"/>
                </a:solidFill>
              </a:rPr>
              <a:t> </a:t>
            </a:r>
            <a:r>
              <a:rPr lang="fr-FR"/>
              <a:t>: des CTC qui nourrissent et se basent sur les études en cours dans une logique de suivi mutuel</a:t>
            </a:r>
          </a:p>
          <a:p>
            <a:pPr marL="214313" indent="-214313" algn="ctr">
              <a:buFont typeface="Arial" panose="020B0604020202020204" pitchFamily="34" charset="0"/>
              <a:buChar char="•"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060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E83E5-B028-EC6D-8C13-FCB8A3452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43040B15-3D37-E13A-8C8C-DD673A8AD5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2324" y="176204"/>
            <a:ext cx="5937557" cy="688202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4000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6000">
                <a:solidFill>
                  <a:srgbClr val="C80E0E"/>
                </a:solidFill>
                <a:latin typeface="+mj-lt"/>
              </a:defRPr>
            </a:lvl2pPr>
            <a:lvl3pPr>
              <a:defRPr sz="4000"/>
            </a:lvl3pPr>
          </a:lstStyle>
          <a:p>
            <a:pPr lvl="1"/>
            <a:r>
              <a:rPr lang="fr-FR" sz="2250" b="1">
                <a:solidFill>
                  <a:srgbClr val="EA7132"/>
                </a:solidFill>
              </a:rPr>
              <a:t>Composition des CTC en Savoie – Avant-Pays Savoyard et Chartreuse</a:t>
            </a:r>
          </a:p>
        </p:txBody>
      </p:sp>
      <p:pic>
        <p:nvPicPr>
          <p:cNvPr id="3" name="Image 2" descr="Une image contenant carte, texte, atlas&#10;&#10;Le contenu généré par l’IA peut être incorrect.">
            <a:extLst>
              <a:ext uri="{FF2B5EF4-FFF2-40B4-BE49-F238E27FC236}">
                <a16:creationId xmlns:a16="http://schemas.microsoft.com/office/drawing/2014/main" id="{878BD74A-3B38-2AF8-63AF-6186590389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219" y="950789"/>
            <a:ext cx="5259561" cy="3718806"/>
          </a:xfrm>
          <a:prstGeom prst="rect">
            <a:avLst/>
          </a:prstGeom>
        </p:spPr>
      </p:pic>
      <p:sp>
        <p:nvSpPr>
          <p:cNvPr id="4" name="Espace réservé pour une image  11">
            <a:extLst>
              <a:ext uri="{FF2B5EF4-FFF2-40B4-BE49-F238E27FC236}">
                <a16:creationId xmlns:a16="http://schemas.microsoft.com/office/drawing/2014/main" id="{1DBB5B86-5A44-5B02-D942-D5C06564FBF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58519" y="0"/>
            <a:ext cx="3383100" cy="985132"/>
          </a:xfrm>
          <a:solidFill>
            <a:srgbClr val="FFB100"/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312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651DA-E9C6-294F-C441-AD980492B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carte, texte, atlas&#10;&#10;Le contenu généré par l’IA peut être incorrect.">
            <a:extLst>
              <a:ext uri="{FF2B5EF4-FFF2-40B4-BE49-F238E27FC236}">
                <a16:creationId xmlns:a16="http://schemas.microsoft.com/office/drawing/2014/main" id="{09B9C818-0DA6-0D51-E532-0EA4D2F1D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071" y="868312"/>
            <a:ext cx="5371857" cy="3798205"/>
          </a:xfrm>
          <a:prstGeom prst="rect">
            <a:avLst/>
          </a:prstGeom>
        </p:spPr>
      </p:pic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BB15F6BC-911F-06B5-460A-EE6198CCE0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0616" y="180110"/>
            <a:ext cx="6389732" cy="688202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4000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6000">
                <a:solidFill>
                  <a:srgbClr val="C80E0E"/>
                </a:solidFill>
                <a:latin typeface="+mj-lt"/>
              </a:defRPr>
            </a:lvl2pPr>
            <a:lvl3pPr>
              <a:defRPr sz="4000"/>
            </a:lvl3pPr>
          </a:lstStyle>
          <a:p>
            <a:pPr lvl="1"/>
            <a:r>
              <a:rPr lang="fr-FR" sz="2250" b="1">
                <a:solidFill>
                  <a:srgbClr val="EA7132"/>
                </a:solidFill>
              </a:rPr>
              <a:t>Composition des CTC en Savoie – Combe de Savoie, Belledonne et Maurienne</a:t>
            </a:r>
          </a:p>
        </p:txBody>
      </p:sp>
      <p:sp>
        <p:nvSpPr>
          <p:cNvPr id="9" name="Espace réservé pour une image  11">
            <a:extLst>
              <a:ext uri="{FF2B5EF4-FFF2-40B4-BE49-F238E27FC236}">
                <a16:creationId xmlns:a16="http://schemas.microsoft.com/office/drawing/2014/main" id="{3A493F08-FE12-EC3C-87CD-4AD7863F329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58519" y="0"/>
            <a:ext cx="3383100" cy="985132"/>
          </a:xfrm>
          <a:solidFill>
            <a:srgbClr val="FFB100"/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53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981B6-8994-DCC1-B1EB-C555F59E1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51BA6352-31EA-F0AB-5934-B7DC7B3BDD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2324" y="417140"/>
            <a:ext cx="5338767" cy="338491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4000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6000">
                <a:solidFill>
                  <a:srgbClr val="C80E0E"/>
                </a:solidFill>
                <a:latin typeface="+mj-lt"/>
              </a:defRPr>
            </a:lvl2pPr>
            <a:lvl3pPr>
              <a:defRPr sz="4000"/>
            </a:lvl3pPr>
          </a:lstStyle>
          <a:p>
            <a:pPr lvl="1"/>
            <a:r>
              <a:rPr lang="fr-FR" sz="2250" b="1">
                <a:solidFill>
                  <a:srgbClr val="EA7132"/>
                </a:solidFill>
              </a:rPr>
              <a:t>Une ébauche de charte pour les CTC</a:t>
            </a:r>
          </a:p>
        </p:txBody>
      </p:sp>
      <p:sp>
        <p:nvSpPr>
          <p:cNvPr id="3" name="Espace réservé pour une image  11">
            <a:extLst>
              <a:ext uri="{FF2B5EF4-FFF2-40B4-BE49-F238E27FC236}">
                <a16:creationId xmlns:a16="http://schemas.microsoft.com/office/drawing/2014/main" id="{6F209A49-8C41-405F-5AEF-4215868AA01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58519" y="0"/>
            <a:ext cx="3383100" cy="985132"/>
          </a:xfrm>
          <a:solidFill>
            <a:srgbClr val="FFB100"/>
          </a:solidFill>
        </p:spPr>
        <p:txBody>
          <a:bodyPr/>
          <a:lstStyle/>
          <a:p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02D2BC4-69DF-7604-8DE2-5DDFF671C1D6}"/>
              </a:ext>
            </a:extLst>
          </p:cNvPr>
          <p:cNvSpPr txBox="1"/>
          <p:nvPr/>
        </p:nvSpPr>
        <p:spPr>
          <a:xfrm>
            <a:off x="3628573" y="985132"/>
            <a:ext cx="5041548" cy="4039567"/>
          </a:xfrm>
          <a:prstGeom prst="rect">
            <a:avLst/>
          </a:prstGeom>
          <a:noFill/>
          <a:ln w="19050">
            <a:solidFill>
              <a:srgbClr val="DE511D"/>
            </a:solidFill>
          </a:ln>
        </p:spPr>
        <p:txBody>
          <a:bodyPr wrap="square" rtlCol="0">
            <a:spAutoFit/>
          </a:bodyPr>
          <a:lstStyle/>
          <a:p>
            <a:r>
              <a:rPr lang="fr-FR" b="1"/>
              <a:t>Que contient cette charte ? </a:t>
            </a:r>
          </a:p>
          <a:p>
            <a:endParaRPr lang="fr-FR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>
                <a:solidFill>
                  <a:schemeClr val="accent6"/>
                </a:solidFill>
              </a:rPr>
              <a:t>Rappel du rôle des CTC : </a:t>
            </a:r>
            <a:r>
              <a:rPr lang="fr-FR"/>
              <a:t>donner des avis sur les études conduites par le maître d’ouvrage</a:t>
            </a:r>
          </a:p>
          <a:p>
            <a:endParaRPr lang="fr-FR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>
                <a:solidFill>
                  <a:schemeClr val="accent6"/>
                </a:solidFill>
              </a:rPr>
              <a:t>Composition des CTC : </a:t>
            </a:r>
            <a:r>
              <a:rPr lang="fr-FR"/>
              <a:t>nombre et périmètre, parties prenantes représentées et nombre de siège, intégration des membres…</a:t>
            </a:r>
          </a:p>
          <a:p>
            <a:endParaRPr lang="fr-FR"/>
          </a:p>
          <a:p>
            <a:pPr marL="285750" indent="-285750">
              <a:buClr>
                <a:srgbClr val="DE511D"/>
              </a:buClr>
              <a:buFont typeface="Arial" panose="020B0604020202020204" pitchFamily="34" charset="0"/>
              <a:buChar char="•"/>
            </a:pPr>
            <a:r>
              <a:rPr lang="fr-FR" b="1">
                <a:solidFill>
                  <a:schemeClr val="accent6"/>
                </a:solidFill>
              </a:rPr>
              <a:t>Modalités de fonctionnement des CTC </a:t>
            </a:r>
            <a:r>
              <a:rPr lang="fr-FR"/>
              <a:t>: 2 réunions plénières par an, envoi de documents préparatoires, transparence et traçabilité des comptes rendus</a:t>
            </a:r>
          </a:p>
          <a:p>
            <a:pPr marL="285750" indent="-285750">
              <a:buClr>
                <a:srgbClr val="DE511D"/>
              </a:buClr>
              <a:buFont typeface="Arial" panose="020B0604020202020204" pitchFamily="34" charset="0"/>
              <a:buChar char="•"/>
            </a:pPr>
            <a:endParaRPr lang="fr-FR"/>
          </a:p>
          <a:p>
            <a:pPr marL="285750" indent="-285750">
              <a:buClr>
                <a:srgbClr val="DE511D"/>
              </a:buClr>
              <a:buFont typeface="Arial" panose="020B0604020202020204" pitchFamily="34" charset="0"/>
              <a:buChar char="•"/>
            </a:pPr>
            <a:r>
              <a:rPr lang="fr-FR" b="1">
                <a:solidFill>
                  <a:schemeClr val="accent6"/>
                </a:solidFill>
              </a:rPr>
              <a:t>Engagements réciproques </a:t>
            </a:r>
            <a:r>
              <a:rPr lang="fr-FR"/>
              <a:t>: de la part des membres des CTC, des services de l’État et du maître d’ouvrage</a:t>
            </a:r>
          </a:p>
          <a:p>
            <a:pPr marL="285750" indent="-285750">
              <a:buClr>
                <a:srgbClr val="DE511D"/>
              </a:buClr>
              <a:buFont typeface="Arial" panose="020B0604020202020204" pitchFamily="34" charset="0"/>
              <a:buChar char="•"/>
            </a:pPr>
            <a:endParaRPr lang="fr-FR"/>
          </a:p>
          <a:p>
            <a:pPr marL="285750" indent="-285750">
              <a:buClr>
                <a:srgbClr val="DE511D"/>
              </a:buClr>
              <a:buFont typeface="Arial" panose="020B0604020202020204" pitchFamily="34" charset="0"/>
              <a:buChar char="•"/>
            </a:pPr>
            <a:r>
              <a:rPr lang="fr-FR" b="1">
                <a:solidFill>
                  <a:schemeClr val="accent6"/>
                </a:solidFill>
              </a:rPr>
              <a:t>Suivi et évolution possible de la charte</a:t>
            </a:r>
          </a:p>
          <a:p>
            <a:pPr>
              <a:buClr>
                <a:srgbClr val="DE511D"/>
              </a:buClr>
            </a:pPr>
            <a:endParaRPr lang="fr-FR" b="1">
              <a:solidFill>
                <a:schemeClr val="accent6"/>
              </a:solidFill>
            </a:endParaRPr>
          </a:p>
          <a:p>
            <a:pPr marL="285750" indent="-285750">
              <a:buClr>
                <a:srgbClr val="DE511D"/>
              </a:buClr>
              <a:buFont typeface="Arial" panose="020B0604020202020204" pitchFamily="34" charset="0"/>
              <a:buChar char="•"/>
            </a:pPr>
            <a:r>
              <a:rPr lang="fr-FR"/>
              <a:t>En annexe : la </a:t>
            </a:r>
            <a:r>
              <a:rPr lang="fr-FR" b="1">
                <a:solidFill>
                  <a:schemeClr val="accent6"/>
                </a:solidFill>
              </a:rPr>
              <a:t>liste des membres des CTC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940A027-7B63-796E-3AFF-73C8453239EC}"/>
              </a:ext>
            </a:extLst>
          </p:cNvPr>
          <p:cNvSpPr txBox="1"/>
          <p:nvPr/>
        </p:nvSpPr>
        <p:spPr>
          <a:xfrm>
            <a:off x="272324" y="1303550"/>
            <a:ext cx="3143736" cy="25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fr-FR" b="1" kern="100">
                <a:solidFill>
                  <a:schemeClr val="accent6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Objectifs de la charte des CTC : </a:t>
            </a: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Clr>
                <a:srgbClr val="DE511D"/>
              </a:buClr>
              <a:buFont typeface="Symbol" panose="05050102010706020507" pitchFamily="18" charset="2"/>
              <a:buChar char=""/>
            </a:pPr>
            <a:r>
              <a:rPr lang="fr-FR" kern="10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Établir un </a:t>
            </a:r>
            <a:r>
              <a:rPr lang="fr-FR" b="1" kern="10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cadre commun de travail</a:t>
            </a:r>
            <a:r>
              <a:rPr lang="fr-FR" kern="10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partagé par tous les membres,</a:t>
            </a: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Clr>
                <a:srgbClr val="DE511D"/>
              </a:buClr>
              <a:buFont typeface="Symbol" panose="05050102010706020507" pitchFamily="18" charset="2"/>
              <a:buChar char=""/>
            </a:pPr>
            <a:r>
              <a:rPr lang="fr-FR" b="1" kern="10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Clarifier les rôles, engagements et principes </a:t>
            </a:r>
            <a:r>
              <a:rPr lang="fr-FR" kern="10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qui régissent le fonctionnement des CTC,</a:t>
            </a: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Clr>
                <a:srgbClr val="DE511D"/>
              </a:buClr>
              <a:buFont typeface="Symbol" panose="05050102010706020507" pitchFamily="18" charset="2"/>
              <a:buChar char=""/>
            </a:pPr>
            <a:r>
              <a:rPr lang="fr-FR" b="1" kern="10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Favoriser la qualité du dialogue </a:t>
            </a:r>
            <a:r>
              <a:rPr lang="fr-FR" kern="10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en s’appuyant sur des </a:t>
            </a:r>
            <a:r>
              <a:rPr lang="fr-FR" b="1" kern="10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valeurs communes </a:t>
            </a:r>
            <a:r>
              <a:rPr lang="fr-FR" kern="10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: respect, écoute, transparence, équité, bienveillance.</a:t>
            </a:r>
          </a:p>
        </p:txBody>
      </p:sp>
    </p:spTree>
    <p:extLst>
      <p:ext uri="{BB962C8B-B14F-4D97-AF65-F5344CB8AC3E}">
        <p14:creationId xmlns:p14="http://schemas.microsoft.com/office/powerpoint/2010/main" val="69955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85ABA-4105-1DB1-242C-C9B653F65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0E355E11-67F7-3119-FC27-4E2F3CEA80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2324" y="417140"/>
            <a:ext cx="7370254" cy="338491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4000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6000">
                <a:solidFill>
                  <a:srgbClr val="C80E0E"/>
                </a:solidFill>
                <a:latin typeface="+mj-lt"/>
              </a:defRPr>
            </a:lvl2pPr>
            <a:lvl3pPr>
              <a:defRPr sz="4000"/>
            </a:lvl3pPr>
          </a:lstStyle>
          <a:p>
            <a:pPr lvl="1"/>
            <a:r>
              <a:rPr lang="fr-FR" sz="2250" b="1">
                <a:solidFill>
                  <a:srgbClr val="EA7132"/>
                </a:solidFill>
              </a:rPr>
              <a:t>Un processus de validation collective du document</a:t>
            </a:r>
          </a:p>
        </p:txBody>
      </p:sp>
      <p:sp>
        <p:nvSpPr>
          <p:cNvPr id="5" name="Rectangle : avec coin arrondi 4">
            <a:extLst>
              <a:ext uri="{FF2B5EF4-FFF2-40B4-BE49-F238E27FC236}">
                <a16:creationId xmlns:a16="http://schemas.microsoft.com/office/drawing/2014/main" id="{64F46B91-474D-4886-E3C2-EFDB388381F3}"/>
              </a:ext>
            </a:extLst>
          </p:cNvPr>
          <p:cNvSpPr/>
          <p:nvPr/>
        </p:nvSpPr>
        <p:spPr>
          <a:xfrm>
            <a:off x="272324" y="2272965"/>
            <a:ext cx="1909821" cy="940468"/>
          </a:xfrm>
          <a:prstGeom prst="round1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>
                <a:solidFill>
                  <a:schemeClr val="bg1"/>
                </a:solidFill>
              </a:rPr>
              <a:t>Une </a:t>
            </a:r>
            <a:r>
              <a:rPr lang="fr-FR" sz="1400" b="1">
                <a:solidFill>
                  <a:schemeClr val="bg1"/>
                </a:solidFill>
              </a:rPr>
              <a:t>première proposition</a:t>
            </a:r>
            <a:r>
              <a:rPr lang="fr-FR" sz="1400">
                <a:solidFill>
                  <a:schemeClr val="bg1"/>
                </a:solidFill>
              </a:rPr>
              <a:t> vous est envoyée par mail après cette réunion</a:t>
            </a:r>
          </a:p>
        </p:txBody>
      </p:sp>
      <p:sp>
        <p:nvSpPr>
          <p:cNvPr id="6" name="Rectangle : avec coin arrondi 5">
            <a:extLst>
              <a:ext uri="{FF2B5EF4-FFF2-40B4-BE49-F238E27FC236}">
                <a16:creationId xmlns:a16="http://schemas.microsoft.com/office/drawing/2014/main" id="{AB65B191-11DA-F2F0-E7CE-4376BE2384AE}"/>
              </a:ext>
            </a:extLst>
          </p:cNvPr>
          <p:cNvSpPr/>
          <p:nvPr/>
        </p:nvSpPr>
        <p:spPr>
          <a:xfrm>
            <a:off x="2500918" y="1442720"/>
            <a:ext cx="1909821" cy="1313179"/>
          </a:xfrm>
          <a:prstGeom prst="round1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>
                <a:solidFill>
                  <a:schemeClr val="bg1"/>
                </a:solidFill>
              </a:rPr>
              <a:t>Vous pouvez faire vos </a:t>
            </a:r>
            <a:r>
              <a:rPr lang="fr-FR" sz="1400" b="1">
                <a:solidFill>
                  <a:schemeClr val="bg1"/>
                </a:solidFill>
              </a:rPr>
              <a:t>retours et suggestions </a:t>
            </a:r>
            <a:r>
              <a:rPr lang="fr-FR" sz="1400">
                <a:solidFill>
                  <a:schemeClr val="bg1"/>
                </a:solidFill>
              </a:rPr>
              <a:t>par retour de mail jusqu’en </a:t>
            </a:r>
            <a:r>
              <a:rPr lang="fr-FR" sz="1400" b="1">
                <a:solidFill>
                  <a:schemeClr val="bg1"/>
                </a:solidFill>
              </a:rPr>
              <a:t>novembre 2025*</a:t>
            </a:r>
            <a:r>
              <a:rPr lang="fr-FR" sz="140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11" name="Rectangle : avec coin arrondi 10">
            <a:extLst>
              <a:ext uri="{FF2B5EF4-FFF2-40B4-BE49-F238E27FC236}">
                <a16:creationId xmlns:a16="http://schemas.microsoft.com/office/drawing/2014/main" id="{A5756735-0FDE-428A-F48C-88AE14154F71}"/>
              </a:ext>
            </a:extLst>
          </p:cNvPr>
          <p:cNvSpPr/>
          <p:nvPr/>
        </p:nvSpPr>
        <p:spPr>
          <a:xfrm>
            <a:off x="2500918" y="2905142"/>
            <a:ext cx="1909821" cy="1190103"/>
          </a:xfrm>
          <a:prstGeom prst="round1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bg1"/>
                </a:solidFill>
              </a:rPr>
              <a:t>D’ici avril 2026* : chaque institution doit </a:t>
            </a:r>
            <a:r>
              <a:rPr lang="fr-FR" sz="1400" b="1" dirty="0">
                <a:solidFill>
                  <a:schemeClr val="bg1"/>
                </a:solidFill>
              </a:rPr>
              <a:t>transmettre les noms de ses 2 représentants </a:t>
            </a:r>
          </a:p>
        </p:txBody>
      </p:sp>
      <p:sp>
        <p:nvSpPr>
          <p:cNvPr id="12" name="Rectangle : avec coin arrondi 11">
            <a:extLst>
              <a:ext uri="{FF2B5EF4-FFF2-40B4-BE49-F238E27FC236}">
                <a16:creationId xmlns:a16="http://schemas.microsoft.com/office/drawing/2014/main" id="{A5CCEBA3-BEBC-9B77-B3E2-D2AA13D2577C}"/>
              </a:ext>
            </a:extLst>
          </p:cNvPr>
          <p:cNvSpPr/>
          <p:nvPr/>
        </p:nvSpPr>
        <p:spPr>
          <a:xfrm>
            <a:off x="4733263" y="2285666"/>
            <a:ext cx="1909821" cy="940468"/>
          </a:xfrm>
          <a:prstGeom prst="round1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>
                <a:solidFill>
                  <a:schemeClr val="bg1"/>
                </a:solidFill>
              </a:rPr>
              <a:t>Intégration des retours </a:t>
            </a:r>
            <a:r>
              <a:rPr lang="fr-FR" sz="1400">
                <a:solidFill>
                  <a:schemeClr val="bg1"/>
                </a:solidFill>
              </a:rPr>
              <a:t>et rédaction d’une </a:t>
            </a:r>
            <a:r>
              <a:rPr lang="fr-FR" sz="1400" b="1">
                <a:solidFill>
                  <a:schemeClr val="bg1"/>
                </a:solidFill>
              </a:rPr>
              <a:t>version finalisée </a:t>
            </a:r>
            <a:r>
              <a:rPr lang="fr-FR" sz="1400">
                <a:solidFill>
                  <a:schemeClr val="bg1"/>
                </a:solidFill>
              </a:rPr>
              <a:t>de la charte</a:t>
            </a:r>
          </a:p>
        </p:txBody>
      </p:sp>
      <p:sp>
        <p:nvSpPr>
          <p:cNvPr id="13" name="Rectangle : avec coin arrondi 12">
            <a:extLst>
              <a:ext uri="{FF2B5EF4-FFF2-40B4-BE49-F238E27FC236}">
                <a16:creationId xmlns:a16="http://schemas.microsoft.com/office/drawing/2014/main" id="{B33ED4EC-059C-F41A-0336-7D5C719BBCBD}"/>
              </a:ext>
            </a:extLst>
          </p:cNvPr>
          <p:cNvSpPr/>
          <p:nvPr/>
        </p:nvSpPr>
        <p:spPr>
          <a:xfrm>
            <a:off x="6961855" y="2192487"/>
            <a:ext cx="1909821" cy="1126824"/>
          </a:xfrm>
          <a:prstGeom prst="round1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Présentation de la charte </a:t>
            </a:r>
            <a:r>
              <a:rPr lang="fr-FR" sz="1400" dirty="0">
                <a:solidFill>
                  <a:schemeClr val="bg1"/>
                </a:solidFill>
              </a:rPr>
              <a:t>lors de la CTC n°2 et </a:t>
            </a:r>
            <a:r>
              <a:rPr lang="fr-FR" sz="1400" b="1" dirty="0">
                <a:solidFill>
                  <a:schemeClr val="bg1"/>
                </a:solidFill>
              </a:rPr>
              <a:t>signature par les membres</a:t>
            </a:r>
          </a:p>
        </p:txBody>
      </p:sp>
      <p:cxnSp>
        <p:nvCxnSpPr>
          <p:cNvPr id="15" name="Connecteur : en arc 14">
            <a:extLst>
              <a:ext uri="{FF2B5EF4-FFF2-40B4-BE49-F238E27FC236}">
                <a16:creationId xmlns:a16="http://schemas.microsoft.com/office/drawing/2014/main" id="{42396E79-B129-8B41-AB2A-CFDB4C8031A5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 flipV="1">
            <a:off x="2182145" y="2099310"/>
            <a:ext cx="318773" cy="643889"/>
          </a:xfrm>
          <a:prstGeom prst="curvedConnector3">
            <a:avLst>
              <a:gd name="adj1" fmla="val 50000"/>
            </a:avLst>
          </a:prstGeom>
          <a:ln w="19050">
            <a:solidFill>
              <a:srgbClr val="DE511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 : en arc 18">
            <a:extLst>
              <a:ext uri="{FF2B5EF4-FFF2-40B4-BE49-F238E27FC236}">
                <a16:creationId xmlns:a16="http://schemas.microsoft.com/office/drawing/2014/main" id="{B4B1758C-799C-2391-6537-046B77E18052}"/>
              </a:ext>
            </a:extLst>
          </p:cNvPr>
          <p:cNvCxnSpPr>
            <a:cxnSpLocks/>
            <a:stCxn id="5" idx="3"/>
            <a:endCxn id="11" idx="1"/>
          </p:cNvCxnSpPr>
          <p:nvPr/>
        </p:nvCxnSpPr>
        <p:spPr>
          <a:xfrm>
            <a:off x="2182145" y="2743199"/>
            <a:ext cx="318773" cy="756995"/>
          </a:xfrm>
          <a:prstGeom prst="curvedConnector3">
            <a:avLst>
              <a:gd name="adj1" fmla="val 50000"/>
            </a:avLst>
          </a:prstGeom>
          <a:ln w="19050">
            <a:solidFill>
              <a:srgbClr val="DE511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 : en arc 21">
            <a:extLst>
              <a:ext uri="{FF2B5EF4-FFF2-40B4-BE49-F238E27FC236}">
                <a16:creationId xmlns:a16="http://schemas.microsoft.com/office/drawing/2014/main" id="{4E755F40-8B2C-DCD6-1C98-C9E622BCE33A}"/>
              </a:ext>
            </a:extLst>
          </p:cNvPr>
          <p:cNvCxnSpPr>
            <a:cxnSpLocks/>
            <a:stCxn id="12" idx="1"/>
            <a:endCxn id="6" idx="3"/>
          </p:cNvCxnSpPr>
          <p:nvPr/>
        </p:nvCxnSpPr>
        <p:spPr>
          <a:xfrm rot="10800000">
            <a:off x="4410739" y="2099310"/>
            <a:ext cx="322524" cy="656590"/>
          </a:xfrm>
          <a:prstGeom prst="curvedConnector3">
            <a:avLst>
              <a:gd name="adj1" fmla="val 50000"/>
            </a:avLst>
          </a:prstGeom>
          <a:ln w="19050">
            <a:solidFill>
              <a:srgbClr val="DE511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23BED014-C32F-CCBB-0514-F3C12637192C}"/>
              </a:ext>
            </a:extLst>
          </p:cNvPr>
          <p:cNvCxnSpPr>
            <a:cxnSpLocks/>
            <a:stCxn id="12" idx="1"/>
            <a:endCxn id="11" idx="3"/>
          </p:cNvCxnSpPr>
          <p:nvPr/>
        </p:nvCxnSpPr>
        <p:spPr>
          <a:xfrm rot="10800000" flipV="1">
            <a:off x="4410739" y="2755900"/>
            <a:ext cx="322524" cy="744294"/>
          </a:xfrm>
          <a:prstGeom prst="curvedConnector3">
            <a:avLst>
              <a:gd name="adj1" fmla="val 50000"/>
            </a:avLst>
          </a:prstGeom>
          <a:ln w="19050">
            <a:solidFill>
              <a:srgbClr val="DE511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5DCDA22C-9D93-6BED-E10D-7045DD055D38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 flipV="1">
            <a:off x="6643084" y="2755899"/>
            <a:ext cx="318771" cy="1"/>
          </a:xfrm>
          <a:prstGeom prst="line">
            <a:avLst/>
          </a:prstGeom>
          <a:ln w="19050">
            <a:solidFill>
              <a:srgbClr val="DE511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Graphique 36" descr="Bulle de pensée avec un remplissage uni">
            <a:extLst>
              <a:ext uri="{FF2B5EF4-FFF2-40B4-BE49-F238E27FC236}">
                <a16:creationId xmlns:a16="http://schemas.microsoft.com/office/drawing/2014/main" id="{80ECBB41-F624-7C91-9916-F9B9770DC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49097" y="1045196"/>
            <a:ext cx="645806" cy="645806"/>
          </a:xfrm>
          <a:prstGeom prst="rect">
            <a:avLst/>
          </a:prstGeom>
        </p:spPr>
      </p:pic>
      <p:pic>
        <p:nvPicPr>
          <p:cNvPr id="39" name="Graphique 38" descr="Homme et femme avec un remplissage uni">
            <a:extLst>
              <a:ext uri="{FF2B5EF4-FFF2-40B4-BE49-F238E27FC236}">
                <a16:creationId xmlns:a16="http://schemas.microsoft.com/office/drawing/2014/main" id="{8CA2C8E2-0285-64A4-CA4E-5069DD3C2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09609" y="3512278"/>
            <a:ext cx="596109" cy="596109"/>
          </a:xfrm>
          <a:prstGeom prst="rect">
            <a:avLst/>
          </a:prstGeom>
        </p:spPr>
      </p:pic>
      <p:pic>
        <p:nvPicPr>
          <p:cNvPr id="41" name="Graphique 40" descr="Flèche en cercle avec un remplissage uni">
            <a:extLst>
              <a:ext uri="{FF2B5EF4-FFF2-40B4-BE49-F238E27FC236}">
                <a16:creationId xmlns:a16="http://schemas.microsoft.com/office/drawing/2014/main" id="{AC3C397E-82BD-E55D-671E-2B34C6B607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79575" y="3101058"/>
            <a:ext cx="744553" cy="744553"/>
          </a:xfrm>
          <a:prstGeom prst="rect">
            <a:avLst/>
          </a:prstGeom>
        </p:spPr>
      </p:pic>
      <p:pic>
        <p:nvPicPr>
          <p:cNvPr id="43" name="Graphique 42" descr="Signature avec un remplissage uni">
            <a:extLst>
              <a:ext uri="{FF2B5EF4-FFF2-40B4-BE49-F238E27FC236}">
                <a16:creationId xmlns:a16="http://schemas.microsoft.com/office/drawing/2014/main" id="{C19F052F-049C-55A3-AE14-808D1A2876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75567" y="1503200"/>
            <a:ext cx="596109" cy="596109"/>
          </a:xfrm>
          <a:prstGeom prst="rect">
            <a:avLst/>
          </a:prstGeom>
        </p:spPr>
      </p:pic>
      <p:pic>
        <p:nvPicPr>
          <p:cNvPr id="45" name="Graphique 44" descr="Document avec un remplissage uni">
            <a:extLst>
              <a:ext uri="{FF2B5EF4-FFF2-40B4-BE49-F238E27FC236}">
                <a16:creationId xmlns:a16="http://schemas.microsoft.com/office/drawing/2014/main" id="{647A3C57-D68D-39E4-7A97-27F44C69C1D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0" y="1792853"/>
            <a:ext cx="596109" cy="59610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7C18302-F7AF-3D1C-C4A9-4C2F70FAD098}"/>
              </a:ext>
            </a:extLst>
          </p:cNvPr>
          <p:cNvSpPr txBox="1"/>
          <p:nvPr/>
        </p:nvSpPr>
        <p:spPr>
          <a:xfrm>
            <a:off x="272324" y="4325075"/>
            <a:ext cx="51095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/>
              <a:t>* Les dates exactes seront reprécisées lors de l’envoi. </a:t>
            </a:r>
          </a:p>
        </p:txBody>
      </p:sp>
    </p:spTree>
    <p:extLst>
      <p:ext uri="{BB962C8B-B14F-4D97-AF65-F5344CB8AC3E}">
        <p14:creationId xmlns:p14="http://schemas.microsoft.com/office/powerpoint/2010/main" val="354785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 animBg="1"/>
      <p:bldP spid="1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5FAE750C-4A52-49E7-B437-80DB7EF4043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F64EA9F-9C9A-3118-ED03-09DDDBA0DB1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22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89A9F1FE-F3E2-E148-F8EF-FB47EEFFF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6849" y="2066115"/>
            <a:ext cx="3273199" cy="1564018"/>
          </a:xfrm>
        </p:spPr>
        <p:txBody>
          <a:bodyPr/>
          <a:lstStyle/>
          <a:p>
            <a:r>
              <a:rPr lang="fr-FR" b="1"/>
              <a:t>Temps d’échange</a:t>
            </a:r>
            <a:br>
              <a:rPr lang="fr-FR" b="1"/>
            </a:br>
            <a:r>
              <a:rPr lang="fr-FR" b="1"/>
              <a:t>15’</a:t>
            </a:r>
          </a:p>
        </p:txBody>
      </p:sp>
    </p:spTree>
    <p:extLst>
      <p:ext uri="{BB962C8B-B14F-4D97-AF65-F5344CB8AC3E}">
        <p14:creationId xmlns:p14="http://schemas.microsoft.com/office/powerpoint/2010/main" val="40157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64BF6-17E8-F4BB-40B4-55151E62C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DFD5EDED-9B9B-2555-A34A-265A502E587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EA1CE49-EA5A-7C0C-2D79-E1EB27F72B3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23</a:t>
            </a:fld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DA1D95F-09D7-B91F-849E-0F011E0CD6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/>
              <a:t>04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3BF60B7B-FDE8-14E6-8FB3-1E1F811DA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291" y="2189392"/>
            <a:ext cx="4327795" cy="1214628"/>
          </a:xfrm>
        </p:spPr>
        <p:txBody>
          <a:bodyPr/>
          <a:lstStyle/>
          <a:p>
            <a:r>
              <a:rPr lang="fr-FR"/>
              <a:t>Un dialogue continu avec le territoire</a:t>
            </a:r>
            <a:br>
              <a:rPr lang="fr-FR"/>
            </a:br>
            <a:r>
              <a:rPr lang="fr-FR" sz="1100" i="1"/>
              <a:t>M. Matthieu COCHARD, Directeur de projet – SNCF Réseau</a:t>
            </a:r>
            <a:endParaRPr lang="fr-FR" i="1"/>
          </a:p>
        </p:txBody>
      </p:sp>
    </p:spTree>
    <p:extLst>
      <p:ext uri="{BB962C8B-B14F-4D97-AF65-F5344CB8AC3E}">
        <p14:creationId xmlns:p14="http://schemas.microsoft.com/office/powerpoint/2010/main" val="149325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B77ED-D2BB-A81E-EB76-5CEAC7F1D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52C22DC2-84F2-0DDF-B547-173938EDA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2324" y="417140"/>
            <a:ext cx="6726787" cy="338491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4000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6000">
                <a:solidFill>
                  <a:srgbClr val="C80E0E"/>
                </a:solidFill>
                <a:latin typeface="+mj-lt"/>
              </a:defRPr>
            </a:lvl2pPr>
            <a:lvl3pPr>
              <a:defRPr sz="4000"/>
            </a:lvl3pPr>
          </a:lstStyle>
          <a:p>
            <a:pPr lvl="1"/>
            <a:r>
              <a:rPr lang="fr-FR" sz="2250" b="1">
                <a:solidFill>
                  <a:srgbClr val="EA7132"/>
                </a:solidFill>
              </a:rPr>
              <a:t>Un dialogue installé avec le territoire…</a:t>
            </a:r>
          </a:p>
        </p:txBody>
      </p:sp>
      <p:sp>
        <p:nvSpPr>
          <p:cNvPr id="3" name="Espace réservé pour une image  11">
            <a:extLst>
              <a:ext uri="{FF2B5EF4-FFF2-40B4-BE49-F238E27FC236}">
                <a16:creationId xmlns:a16="http://schemas.microsoft.com/office/drawing/2014/main" id="{BC236508-72E5-1CC5-D3A8-C12A5D16ECB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58519" y="0"/>
            <a:ext cx="3383100" cy="985132"/>
          </a:xfrm>
          <a:solidFill>
            <a:srgbClr val="FFB100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A9F1439-2BCD-6182-5388-F3BC0A6CE60C}"/>
              </a:ext>
            </a:extLst>
          </p:cNvPr>
          <p:cNvSpPr txBox="1"/>
          <p:nvPr/>
        </p:nvSpPr>
        <p:spPr>
          <a:xfrm>
            <a:off x="428979" y="1030090"/>
            <a:ext cx="5710564" cy="2454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6"/>
                </a:solidFill>
              </a:rPr>
              <a:t>Des rencontres avec les élus du territoire : </a:t>
            </a:r>
          </a:p>
          <a:p>
            <a:endParaRPr lang="fr-FR" sz="1600" b="1" dirty="0">
              <a:solidFill>
                <a:schemeClr val="accent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6"/>
                </a:solidFill>
              </a:rPr>
              <a:t>5 décembre 2024 </a:t>
            </a:r>
            <a:r>
              <a:rPr lang="fr-FR" dirty="0"/>
              <a:t>: </a:t>
            </a:r>
            <a:r>
              <a:rPr lang="fr-FR" b="1" dirty="0"/>
              <a:t>Comité plénier </a:t>
            </a:r>
            <a:r>
              <a:rPr lang="fr-FR" dirty="0"/>
              <a:t>organisé par la préfète de Région Auvergne-Rhône-Alpes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6"/>
                </a:solidFill>
              </a:rPr>
              <a:t>7 février 2025 </a:t>
            </a:r>
            <a:r>
              <a:rPr lang="fr-FR" dirty="0"/>
              <a:t>: </a:t>
            </a:r>
            <a:r>
              <a:rPr lang="fr-FR" b="1" dirty="0"/>
              <a:t>réunion d’information </a:t>
            </a:r>
            <a:r>
              <a:rPr lang="fr-FR" dirty="0"/>
              <a:t>aux élus tenue par le préfet de Savoie, M. Ravier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6"/>
                </a:solidFill>
              </a:rPr>
              <a:t>Depuis le printemps 2025 </a:t>
            </a:r>
            <a:r>
              <a:rPr lang="fr-FR" dirty="0"/>
              <a:t>: dialogue bilatéral et </a:t>
            </a:r>
            <a:r>
              <a:rPr lang="fr-FR" b="1" dirty="0"/>
              <a:t>rencontres de SNCF Réseau </a:t>
            </a:r>
            <a:r>
              <a:rPr lang="fr-FR" dirty="0"/>
              <a:t>avec les acteurs du territoire</a:t>
            </a:r>
          </a:p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E3DEB71-C10D-BF68-EFC7-BB29718C7B8D}"/>
              </a:ext>
            </a:extLst>
          </p:cNvPr>
          <p:cNvSpPr txBox="1"/>
          <p:nvPr/>
        </p:nvSpPr>
        <p:spPr>
          <a:xfrm>
            <a:off x="803869" y="3653000"/>
            <a:ext cx="340720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30 rencontres avec des acteurs des  territoires en Savoie </a:t>
            </a:r>
            <a:r>
              <a:rPr lang="fr-FR" dirty="0"/>
              <a:t>(élus, associations, monde agricole) depuis avril 2025. </a:t>
            </a:r>
          </a:p>
        </p:txBody>
      </p:sp>
    </p:spTree>
    <p:extLst>
      <p:ext uri="{BB962C8B-B14F-4D97-AF65-F5344CB8AC3E}">
        <p14:creationId xmlns:p14="http://schemas.microsoft.com/office/powerpoint/2010/main" val="95492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63983-D929-D0F1-B05F-3C30CAC31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CFC4847A-5835-AD4F-6C49-D14CB05D49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2324" y="417140"/>
            <a:ext cx="6591320" cy="688202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4000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6000">
                <a:solidFill>
                  <a:srgbClr val="C80E0E"/>
                </a:solidFill>
                <a:latin typeface="+mj-lt"/>
              </a:defRPr>
            </a:lvl2pPr>
            <a:lvl3pPr>
              <a:defRPr sz="4000"/>
            </a:lvl3pPr>
          </a:lstStyle>
          <a:p>
            <a:pPr lvl="1"/>
            <a:r>
              <a:rPr lang="fr-FR" sz="2250" b="1">
                <a:solidFill>
                  <a:srgbClr val="EA7132"/>
                </a:solidFill>
              </a:rPr>
              <a:t>… et des outils pour informer largement sur les avancées du projet</a:t>
            </a:r>
          </a:p>
        </p:txBody>
      </p:sp>
      <p:sp>
        <p:nvSpPr>
          <p:cNvPr id="3" name="Espace réservé pour une image  11">
            <a:extLst>
              <a:ext uri="{FF2B5EF4-FFF2-40B4-BE49-F238E27FC236}">
                <a16:creationId xmlns:a16="http://schemas.microsoft.com/office/drawing/2014/main" id="{B8E29F93-16FA-4B74-5D4F-99F0465BEBE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58519" y="0"/>
            <a:ext cx="3383100" cy="985132"/>
          </a:xfrm>
          <a:solidFill>
            <a:srgbClr val="FFB100"/>
          </a:solidFill>
        </p:spPr>
        <p:txBody>
          <a:bodyPr/>
          <a:lstStyle/>
          <a:p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32AAAB-8EB9-BC51-3EC9-0D2B02B1FC76}"/>
              </a:ext>
            </a:extLst>
          </p:cNvPr>
          <p:cNvSpPr txBox="1"/>
          <p:nvPr/>
        </p:nvSpPr>
        <p:spPr>
          <a:xfrm>
            <a:off x="4919134" y="4473367"/>
            <a:ext cx="38890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/>
              <a:t>Une information à poursuivre tout au long de la démarche</a:t>
            </a:r>
            <a:endParaRPr lang="fr-FR" sz="1100"/>
          </a:p>
        </p:txBody>
      </p:sp>
      <p:sp>
        <p:nvSpPr>
          <p:cNvPr id="4" name="Rectangle : avec coin arrondi 3">
            <a:extLst>
              <a:ext uri="{FF2B5EF4-FFF2-40B4-BE49-F238E27FC236}">
                <a16:creationId xmlns:a16="http://schemas.microsoft.com/office/drawing/2014/main" id="{8704211F-6F4A-799C-672F-FE0237A5492D}"/>
              </a:ext>
            </a:extLst>
          </p:cNvPr>
          <p:cNvSpPr/>
          <p:nvPr/>
        </p:nvSpPr>
        <p:spPr>
          <a:xfrm>
            <a:off x="3929735" y="1105342"/>
            <a:ext cx="1714205" cy="917941"/>
          </a:xfrm>
          <a:prstGeom prst="round1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>
                <a:solidFill>
                  <a:schemeClr val="bg1"/>
                </a:solidFill>
              </a:rPr>
              <a:t>Une plaquette de présentation du projet</a:t>
            </a:r>
          </a:p>
        </p:txBody>
      </p:sp>
      <p:sp>
        <p:nvSpPr>
          <p:cNvPr id="6" name="Rectangle : avec coin arrondi 5">
            <a:extLst>
              <a:ext uri="{FF2B5EF4-FFF2-40B4-BE49-F238E27FC236}">
                <a16:creationId xmlns:a16="http://schemas.microsoft.com/office/drawing/2014/main" id="{BC0AB87F-7D82-895F-8B3B-646BC6582996}"/>
              </a:ext>
            </a:extLst>
          </p:cNvPr>
          <p:cNvSpPr/>
          <p:nvPr/>
        </p:nvSpPr>
        <p:spPr>
          <a:xfrm>
            <a:off x="6142579" y="1379306"/>
            <a:ext cx="1909821" cy="1529496"/>
          </a:xfrm>
          <a:prstGeom prst="round1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>
                <a:solidFill>
                  <a:schemeClr val="bg1"/>
                </a:solidFill>
              </a:rPr>
              <a:t>Une FAQ « </a:t>
            </a:r>
            <a:r>
              <a:rPr lang="fr-FR" sz="1400" b="1" i="1">
                <a:solidFill>
                  <a:schemeClr val="bg1"/>
                </a:solidFill>
              </a:rPr>
              <a:t>Tout comprendre à la section française </a:t>
            </a:r>
          </a:p>
          <a:p>
            <a:r>
              <a:rPr lang="fr-FR" sz="1400" b="1" i="1">
                <a:solidFill>
                  <a:schemeClr val="bg1"/>
                </a:solidFill>
              </a:rPr>
              <a:t>du Lyon-Turin </a:t>
            </a:r>
          </a:p>
          <a:p>
            <a:r>
              <a:rPr lang="fr-FR" sz="1400" b="1" i="1">
                <a:solidFill>
                  <a:schemeClr val="bg1"/>
                </a:solidFill>
              </a:rPr>
              <a:t>en dix questions </a:t>
            </a:r>
            <a:r>
              <a:rPr lang="fr-FR" sz="1400" b="1">
                <a:solidFill>
                  <a:schemeClr val="bg1"/>
                </a:solidFill>
              </a:rPr>
              <a:t>»</a:t>
            </a:r>
          </a:p>
        </p:txBody>
      </p:sp>
      <p:sp>
        <p:nvSpPr>
          <p:cNvPr id="10" name="Rectangle : avec coin arrondi 9">
            <a:extLst>
              <a:ext uri="{FF2B5EF4-FFF2-40B4-BE49-F238E27FC236}">
                <a16:creationId xmlns:a16="http://schemas.microsoft.com/office/drawing/2014/main" id="{4953D23F-2BA3-443F-FE67-4B1EF0751B5A}"/>
              </a:ext>
            </a:extLst>
          </p:cNvPr>
          <p:cNvSpPr/>
          <p:nvPr/>
        </p:nvSpPr>
        <p:spPr>
          <a:xfrm>
            <a:off x="4490721" y="3726348"/>
            <a:ext cx="1909821" cy="591814"/>
          </a:xfrm>
          <a:prstGeom prst="round1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>
                <a:solidFill>
                  <a:schemeClr val="bg1"/>
                </a:solidFill>
              </a:rPr>
              <a:t>Un site internet du projet mis à jour</a:t>
            </a:r>
          </a:p>
        </p:txBody>
      </p:sp>
      <p:sp>
        <p:nvSpPr>
          <p:cNvPr id="11" name="Rectangle : avec coin arrondi 10">
            <a:extLst>
              <a:ext uri="{FF2B5EF4-FFF2-40B4-BE49-F238E27FC236}">
                <a16:creationId xmlns:a16="http://schemas.microsoft.com/office/drawing/2014/main" id="{7A9B5D40-2942-1F31-F818-2A35BDF55F89}"/>
              </a:ext>
            </a:extLst>
          </p:cNvPr>
          <p:cNvSpPr/>
          <p:nvPr/>
        </p:nvSpPr>
        <p:spPr>
          <a:xfrm>
            <a:off x="347879" y="1466186"/>
            <a:ext cx="1909821" cy="1102980"/>
          </a:xfrm>
          <a:prstGeom prst="round1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>
                <a:solidFill>
                  <a:schemeClr val="bg1"/>
                </a:solidFill>
              </a:rPr>
              <a:t>Un flyer pour tout comprendre aux inventaires écologiques et aux sondages de sols</a:t>
            </a:r>
          </a:p>
        </p:txBody>
      </p:sp>
      <p:sp>
        <p:nvSpPr>
          <p:cNvPr id="12" name="Rectangle : avec coin arrondi 11">
            <a:extLst>
              <a:ext uri="{FF2B5EF4-FFF2-40B4-BE49-F238E27FC236}">
                <a16:creationId xmlns:a16="http://schemas.microsoft.com/office/drawing/2014/main" id="{FA9D1D7A-9431-2317-7023-B48DA7F88793}"/>
              </a:ext>
            </a:extLst>
          </p:cNvPr>
          <p:cNvSpPr/>
          <p:nvPr/>
        </p:nvSpPr>
        <p:spPr>
          <a:xfrm>
            <a:off x="347879" y="3850553"/>
            <a:ext cx="1909821" cy="532976"/>
          </a:xfrm>
          <a:prstGeom prst="round1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>
                <a:solidFill>
                  <a:schemeClr val="bg1"/>
                </a:solidFill>
              </a:rPr>
              <a:t>Une newsletter récurrente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6CD52C3E-CB86-4BBE-1B9E-27C929BD284B}"/>
              </a:ext>
            </a:extLst>
          </p:cNvPr>
          <p:cNvGrpSpPr/>
          <p:nvPr/>
        </p:nvGrpSpPr>
        <p:grpSpPr>
          <a:xfrm>
            <a:off x="3921845" y="1943522"/>
            <a:ext cx="1250252" cy="1508102"/>
            <a:chOff x="4253490" y="1956039"/>
            <a:chExt cx="1250252" cy="150810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12C7436-52F5-04C5-E66F-4683F348D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53490" y="1956039"/>
              <a:ext cx="870875" cy="1226254"/>
            </a:xfrm>
            <a:prstGeom prst="rect">
              <a:avLst/>
            </a:prstGeom>
            <a:ln w="3175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9B5616A-15FA-2819-0B9E-11A348DB8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17265" y="2212644"/>
              <a:ext cx="886477" cy="1251497"/>
            </a:xfrm>
            <a:prstGeom prst="rect">
              <a:avLst/>
            </a:prstGeom>
            <a:ln w="3175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D762CF08-0951-9BC5-0185-7AFA5B1F62E7}"/>
              </a:ext>
            </a:extLst>
          </p:cNvPr>
          <p:cNvGrpSpPr/>
          <p:nvPr/>
        </p:nvGrpSpPr>
        <p:grpSpPr>
          <a:xfrm>
            <a:off x="7690547" y="1943522"/>
            <a:ext cx="1298569" cy="1623074"/>
            <a:chOff x="7753231" y="1797119"/>
            <a:chExt cx="1298569" cy="1623074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068C7EC-15F8-D1EB-147E-E5B8A8CC9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53231" y="1797119"/>
              <a:ext cx="927969" cy="1303724"/>
            </a:xfrm>
            <a:prstGeom prst="rect">
              <a:avLst/>
            </a:prstGeom>
            <a:ln w="3175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2A4A134-7CAD-0C37-5A76-725AF9682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121538" y="2116468"/>
              <a:ext cx="930262" cy="1303725"/>
            </a:xfrm>
            <a:prstGeom prst="rect">
              <a:avLst/>
            </a:prstGeom>
            <a:ln w="3175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6EFD5E-B7E2-EB85-3B52-3EFBE5E2FDDC}"/>
              </a:ext>
            </a:extLst>
          </p:cNvPr>
          <p:cNvGrpSpPr/>
          <p:nvPr/>
        </p:nvGrpSpPr>
        <p:grpSpPr>
          <a:xfrm>
            <a:off x="1919123" y="1657980"/>
            <a:ext cx="1189795" cy="1517510"/>
            <a:chOff x="2621820" y="2215599"/>
            <a:chExt cx="1189795" cy="151751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B409D7E-5976-47AA-1380-00A26AA4A9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21820" y="2215599"/>
              <a:ext cx="882933" cy="1250822"/>
            </a:xfrm>
            <a:prstGeom prst="rect">
              <a:avLst/>
            </a:prstGeom>
            <a:ln w="3175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F0B40CF9-546D-C4D1-18C1-E6D09956D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932284" y="2482286"/>
              <a:ext cx="879331" cy="1250823"/>
            </a:xfrm>
            <a:prstGeom prst="rect">
              <a:avLst/>
            </a:prstGeom>
            <a:ln w="3175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CAF7D02-BE39-FEC3-E3AD-5BA88D725F3A}"/>
              </a:ext>
            </a:extLst>
          </p:cNvPr>
          <p:cNvGrpSpPr/>
          <p:nvPr/>
        </p:nvGrpSpPr>
        <p:grpSpPr>
          <a:xfrm>
            <a:off x="1845848" y="3426551"/>
            <a:ext cx="1189435" cy="1508025"/>
            <a:chOff x="3950533" y="3827654"/>
            <a:chExt cx="1189435" cy="1508025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3E947174-B24C-7917-15E1-840219C2E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950533" y="3827654"/>
              <a:ext cx="879332" cy="1243414"/>
            </a:xfrm>
            <a:prstGeom prst="rect">
              <a:avLst/>
            </a:prstGeom>
            <a:ln w="3175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3FADCED0-C385-A784-155B-958C8C2351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253490" y="4117041"/>
              <a:ext cx="886478" cy="1218638"/>
            </a:xfrm>
            <a:prstGeom prst="rect">
              <a:avLst/>
            </a:prstGeom>
            <a:ln w="3175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394401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  <p:bldP spid="10" grpId="0" animBg="1"/>
      <p:bldP spid="11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AE1F8-D29D-7B87-4D8E-87C361728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31AFF91E-1842-0861-B70F-25002AE118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2324" y="417140"/>
            <a:ext cx="8111822" cy="338491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4000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6000">
                <a:solidFill>
                  <a:srgbClr val="C80E0E"/>
                </a:solidFill>
                <a:latin typeface="+mj-lt"/>
              </a:defRPr>
            </a:lvl2pPr>
            <a:lvl3pPr>
              <a:defRPr sz="4000"/>
            </a:lvl3pPr>
          </a:lstStyle>
          <a:p>
            <a:pPr lvl="1"/>
            <a:r>
              <a:rPr lang="fr-FR" sz="2250" b="1">
                <a:solidFill>
                  <a:srgbClr val="EA7132"/>
                </a:solidFill>
              </a:rPr>
              <a:t>Ce que nous retenons des premiers échanges avec le territoire</a:t>
            </a:r>
          </a:p>
        </p:txBody>
      </p:sp>
      <p:pic>
        <p:nvPicPr>
          <p:cNvPr id="11" name="Image 10" descr="Une image contenant texte, Police, capture d’écran, logo&#10;&#10;Le contenu généré par l’IA peut être incorrect.">
            <a:extLst>
              <a:ext uri="{FF2B5EF4-FFF2-40B4-BE49-F238E27FC236}">
                <a16:creationId xmlns:a16="http://schemas.microsoft.com/office/drawing/2014/main" id="{3902ED45-5507-7817-4D97-8CF655EEC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7"/>
          <a:stretch>
            <a:fillRect/>
          </a:stretch>
        </p:blipFill>
        <p:spPr>
          <a:xfrm>
            <a:off x="0" y="1350407"/>
            <a:ext cx="9144000" cy="2249767"/>
          </a:xfrm>
          <a:prstGeom prst="rect">
            <a:avLst/>
          </a:prstGeom>
        </p:spPr>
      </p:pic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4991F33F-C314-F31D-9CE4-0B8144E8D94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58519" y="0"/>
            <a:ext cx="3383100" cy="985132"/>
          </a:xfrm>
          <a:solidFill>
            <a:srgbClr val="FFB100"/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615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9F0B4-7C9B-2625-6E18-3ABA34540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7A3D9C04-C627-7660-848A-8B4D7D79BA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2324" y="417140"/>
            <a:ext cx="8111822" cy="338491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4000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6000">
                <a:solidFill>
                  <a:srgbClr val="C80E0E"/>
                </a:solidFill>
                <a:latin typeface="+mj-lt"/>
              </a:defRPr>
            </a:lvl2pPr>
            <a:lvl3pPr>
              <a:defRPr sz="4000"/>
            </a:lvl3pPr>
          </a:lstStyle>
          <a:p>
            <a:pPr lvl="1"/>
            <a:r>
              <a:rPr lang="fr-FR" sz="2250" b="1">
                <a:solidFill>
                  <a:srgbClr val="EA7132"/>
                </a:solidFill>
              </a:rPr>
              <a:t>Ce que nous retenons des premiers échanges avec le territoire</a:t>
            </a:r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26D3CFF4-F0A1-C07B-F307-B7281BD6292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58519" y="0"/>
            <a:ext cx="3383100" cy="985132"/>
          </a:xfrm>
          <a:solidFill>
            <a:srgbClr val="FFB100"/>
          </a:solidFill>
        </p:spPr>
        <p:txBody>
          <a:bodyPr/>
          <a:lstStyle/>
          <a:p>
            <a:endParaRPr lang="fr-FR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E40AC4-24F7-EAA2-5679-B3FE0D0DBEDA}"/>
              </a:ext>
            </a:extLst>
          </p:cNvPr>
          <p:cNvSpPr/>
          <p:nvPr/>
        </p:nvSpPr>
        <p:spPr>
          <a:xfrm>
            <a:off x="1357539" y="1709530"/>
            <a:ext cx="5941391" cy="2226365"/>
          </a:xfrm>
          <a:prstGeom prst="roundRect">
            <a:avLst/>
          </a:prstGeom>
          <a:solidFill>
            <a:srgbClr val="486AFF"/>
          </a:solidFill>
          <a:ln>
            <a:solidFill>
              <a:srgbClr val="486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Mobilité – en bref </a:t>
            </a:r>
          </a:p>
          <a:p>
            <a:pPr marL="0" marR="0" lvl="0" indent="0" algn="ctr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LT Std 55 Roman"/>
              <a:ea typeface="+mn-ea"/>
              <a:cs typeface="+mn-cs"/>
            </a:endParaRP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Cohérence avec les autres projets</a:t>
            </a: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Offre voyageurs du quotidien</a:t>
            </a: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Rétablissements routiers, suppression de PN, itinéraires modes doux</a:t>
            </a: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Lien avec la ligne existante et la mise en service du tunnel de base </a:t>
            </a:r>
          </a:p>
          <a:p>
            <a:pPr marL="0" marR="0" lvl="0" indent="0" algn="ctr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LT Std 55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283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3E468-C95C-D538-600F-C387E8D56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AC08B9D4-3BC2-8576-B6BD-262FE47158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2324" y="417140"/>
            <a:ext cx="8111822" cy="338491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4000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6000">
                <a:solidFill>
                  <a:srgbClr val="C80E0E"/>
                </a:solidFill>
                <a:latin typeface="+mj-lt"/>
              </a:defRPr>
            </a:lvl2pPr>
            <a:lvl3pPr>
              <a:defRPr sz="4000"/>
            </a:lvl3pPr>
          </a:lstStyle>
          <a:p>
            <a:pPr lvl="1"/>
            <a:r>
              <a:rPr lang="fr-FR" sz="2250" b="1">
                <a:solidFill>
                  <a:srgbClr val="EA7132"/>
                </a:solidFill>
              </a:rPr>
              <a:t>Ce que nous retenons des premiers échanges avec le territoire</a:t>
            </a:r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7A58B994-DE21-7C6E-C090-E030D086697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58519" y="0"/>
            <a:ext cx="3383100" cy="985132"/>
          </a:xfrm>
          <a:solidFill>
            <a:srgbClr val="FFB100"/>
          </a:solidFill>
        </p:spPr>
        <p:txBody>
          <a:bodyPr/>
          <a:lstStyle/>
          <a:p>
            <a:endParaRPr lang="fr-FR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E80C5C4-BE8B-4F23-1A4E-EDE2911A24EB}"/>
              </a:ext>
            </a:extLst>
          </p:cNvPr>
          <p:cNvSpPr/>
          <p:nvPr/>
        </p:nvSpPr>
        <p:spPr>
          <a:xfrm>
            <a:off x="1357539" y="1709530"/>
            <a:ext cx="5941391" cy="2226365"/>
          </a:xfrm>
          <a:prstGeom prst="roundRect">
            <a:avLst/>
          </a:prstGeom>
          <a:solidFill>
            <a:srgbClr val="00BC7B"/>
          </a:solidFill>
          <a:ln>
            <a:solidFill>
              <a:srgbClr val="00BC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Chantier – en bref </a:t>
            </a:r>
          </a:p>
          <a:p>
            <a:pPr marL="0" marR="0" lvl="0" indent="0" algn="ctr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LT Std 55 Roman"/>
              <a:ea typeface="+mn-ea"/>
              <a:cs typeface="+mn-cs"/>
            </a:endParaRP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Matériaux d’excavation : gestion, réutilisation/valorisation, dangerosité/pollution</a:t>
            </a: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Nuisances : sonores, visuelles, vibratoires, sanitaires…</a:t>
            </a: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Déplacements et accès : déviations, coupures ferroviaires</a:t>
            </a: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RETEX tunnel de base</a:t>
            </a:r>
          </a:p>
        </p:txBody>
      </p:sp>
    </p:spTree>
    <p:extLst>
      <p:ext uri="{BB962C8B-B14F-4D97-AF65-F5344CB8AC3E}">
        <p14:creationId xmlns:p14="http://schemas.microsoft.com/office/powerpoint/2010/main" val="38782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6E83D-D92B-B622-3A00-BA341F544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77337DAC-8594-74FF-45D8-6FF790C2B1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2324" y="417140"/>
            <a:ext cx="8111822" cy="338491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4000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6000">
                <a:solidFill>
                  <a:srgbClr val="C80E0E"/>
                </a:solidFill>
                <a:latin typeface="+mj-lt"/>
              </a:defRPr>
            </a:lvl2pPr>
            <a:lvl3pPr>
              <a:defRPr sz="4000"/>
            </a:lvl3pPr>
          </a:lstStyle>
          <a:p>
            <a:pPr lvl="1"/>
            <a:r>
              <a:rPr lang="fr-FR" sz="2250" b="1">
                <a:solidFill>
                  <a:srgbClr val="EA7132"/>
                </a:solidFill>
              </a:rPr>
              <a:t>Ce que nous retenons des premiers échanges avec le territoire</a:t>
            </a:r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B0C488B9-B1E5-057B-1122-CF5C44B5C2B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58519" y="0"/>
            <a:ext cx="3383100" cy="985132"/>
          </a:xfrm>
          <a:solidFill>
            <a:srgbClr val="FFB100"/>
          </a:solidFill>
        </p:spPr>
        <p:txBody>
          <a:bodyPr/>
          <a:lstStyle/>
          <a:p>
            <a:endParaRPr lang="fr-FR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CBDE945-03C5-E465-2549-9483303C7574}"/>
              </a:ext>
            </a:extLst>
          </p:cNvPr>
          <p:cNvSpPr/>
          <p:nvPr/>
        </p:nvSpPr>
        <p:spPr>
          <a:xfrm>
            <a:off x="1357539" y="1709530"/>
            <a:ext cx="5941391" cy="2226365"/>
          </a:xfrm>
          <a:prstGeom prst="roundRect">
            <a:avLst/>
          </a:prstGeom>
          <a:solidFill>
            <a:srgbClr val="2CD551"/>
          </a:solidFill>
          <a:ln>
            <a:solidFill>
              <a:srgbClr val="2CD5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Environnement – en bref </a:t>
            </a:r>
          </a:p>
          <a:p>
            <a:pPr marL="0" marR="0" lvl="0" indent="0" algn="ctr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LT Std 55 Roman"/>
              <a:ea typeface="+mn-ea"/>
              <a:cs typeface="+mn-cs"/>
            </a:endParaRP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Eau : captages, risque de tarissement et de drainage</a:t>
            </a: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Biodiversité &amp; paysage : zones Natura 2000, zones humides, insertion des ouvrages</a:t>
            </a: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Matériaux : stockage/usages des remblais, pollution </a:t>
            </a: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Nuisances sonores et vibratoires</a:t>
            </a:r>
          </a:p>
        </p:txBody>
      </p:sp>
    </p:spTree>
    <p:extLst>
      <p:ext uri="{BB962C8B-B14F-4D97-AF65-F5344CB8AC3E}">
        <p14:creationId xmlns:p14="http://schemas.microsoft.com/office/powerpoint/2010/main" val="150666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18ECA-3D48-BD5B-D6B1-3A33F6477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C51323CC-FF0E-8C5F-3CC9-886434103A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2324" y="417140"/>
            <a:ext cx="8111822" cy="338491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4000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6000">
                <a:solidFill>
                  <a:srgbClr val="C80E0E"/>
                </a:solidFill>
                <a:latin typeface="+mj-lt"/>
              </a:defRPr>
            </a:lvl2pPr>
            <a:lvl3pPr>
              <a:defRPr sz="4000"/>
            </a:lvl3pPr>
          </a:lstStyle>
          <a:p>
            <a:pPr lvl="1"/>
            <a:r>
              <a:rPr lang="fr-FR" sz="2250" b="1">
                <a:solidFill>
                  <a:srgbClr val="EA7132"/>
                </a:solidFill>
              </a:rPr>
              <a:t>Ce que nous retenons des premiers échanges avec le territoire</a:t>
            </a:r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4E547FA3-7B2D-DC85-CDCA-BC1C18E7372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58519" y="0"/>
            <a:ext cx="3383100" cy="985132"/>
          </a:xfrm>
          <a:solidFill>
            <a:srgbClr val="FFB100"/>
          </a:solidFill>
        </p:spPr>
        <p:txBody>
          <a:bodyPr/>
          <a:lstStyle/>
          <a:p>
            <a:endParaRPr lang="fr-FR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F219A05-460C-9F5B-4B6F-A2A2B3C09363}"/>
              </a:ext>
            </a:extLst>
          </p:cNvPr>
          <p:cNvSpPr/>
          <p:nvPr/>
        </p:nvSpPr>
        <p:spPr>
          <a:xfrm>
            <a:off x="1357539" y="1709530"/>
            <a:ext cx="5941391" cy="2226365"/>
          </a:xfrm>
          <a:prstGeom prst="roundRect">
            <a:avLst/>
          </a:prstGeom>
          <a:solidFill>
            <a:srgbClr val="F6A04D"/>
          </a:solidFill>
          <a:ln>
            <a:solidFill>
              <a:srgbClr val="F6A0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Agriculture – en bref </a:t>
            </a:r>
          </a:p>
          <a:p>
            <a:pPr marL="0" marR="0" lvl="0" indent="0" algn="ctr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LT Std 55 Roman"/>
              <a:ea typeface="+mn-ea"/>
              <a:cs typeface="+mn-cs"/>
            </a:endParaRP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Surfaces : emprises + mesures environnementales </a:t>
            </a: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  <a:sym typeface="Wingdings" panose="05000000000000000000" pitchFamily="2" charset="2"/>
              </a:rPr>
              <a:t> pertes</a:t>
            </a: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  <a:sym typeface="Wingdings" panose="05000000000000000000" pitchFamily="2" charset="2"/>
              </a:rPr>
              <a:t>Pratiques culturales fragilisées : appellations, effets économiques à éclairer</a:t>
            </a: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  <a:sym typeface="Wingdings" panose="05000000000000000000" pitchFamily="2" charset="2"/>
              </a:rPr>
              <a:t>Morcellement des parcelles : nécessité de remembrement (AFAFE)</a:t>
            </a: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LT Std 55 Roman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LT Std 55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134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BF69C-409A-84F2-81F9-094DA8CA4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00B86B00-FB67-09B8-E51B-46E8B8C3FD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2324" y="417140"/>
            <a:ext cx="8111822" cy="338491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4000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6000">
                <a:solidFill>
                  <a:srgbClr val="C80E0E"/>
                </a:solidFill>
                <a:latin typeface="+mj-lt"/>
              </a:defRPr>
            </a:lvl2pPr>
            <a:lvl3pPr>
              <a:defRPr sz="4000"/>
            </a:lvl3pPr>
          </a:lstStyle>
          <a:p>
            <a:pPr lvl="1"/>
            <a:r>
              <a:rPr lang="fr-FR" sz="2250" b="1">
                <a:solidFill>
                  <a:srgbClr val="EA7132"/>
                </a:solidFill>
              </a:rPr>
              <a:t>Ce que nous retenons des premiers échanges avec le territoire</a:t>
            </a:r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9F943D08-889D-8906-A5A3-EFD4818406C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58519" y="0"/>
            <a:ext cx="3383100" cy="985132"/>
          </a:xfrm>
          <a:solidFill>
            <a:srgbClr val="FFB100"/>
          </a:solidFill>
        </p:spPr>
        <p:txBody>
          <a:bodyPr/>
          <a:lstStyle/>
          <a:p>
            <a:endParaRPr lang="fr-FR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11069F4-ED31-61FF-B3EF-B70001E30CF9}"/>
              </a:ext>
            </a:extLst>
          </p:cNvPr>
          <p:cNvSpPr/>
          <p:nvPr/>
        </p:nvSpPr>
        <p:spPr>
          <a:xfrm>
            <a:off x="1357539" y="1709530"/>
            <a:ext cx="5941391" cy="2226365"/>
          </a:xfrm>
          <a:prstGeom prst="roundRect">
            <a:avLst/>
          </a:prstGeom>
          <a:solidFill>
            <a:srgbClr val="F3D321"/>
          </a:solidFill>
          <a:ln>
            <a:solidFill>
              <a:srgbClr val="F3D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Economie &amp; cadre de vie – en bref </a:t>
            </a:r>
          </a:p>
          <a:p>
            <a:pPr marL="0" marR="0" lvl="0" indent="0" algn="ctr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LT Std 55 Roman"/>
              <a:ea typeface="+mn-ea"/>
              <a:cs typeface="+mn-cs"/>
            </a:endParaRP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</a:rPr>
              <a:t>Retombées : trop peu concrètes (Démarche Grand Chantier) </a:t>
            </a: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  <a:sym typeface="Wingdings" panose="05000000000000000000" pitchFamily="2" charset="2"/>
              </a:rPr>
              <a:t> attentes fortes</a:t>
            </a: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  <a:sym typeface="Wingdings" panose="05000000000000000000" pitchFamily="2" charset="2"/>
              </a:rPr>
              <a:t>Patrimoine &amp; foncier : craintes d’expropriation, dévalorisation ; question des compensations (« </a:t>
            </a:r>
            <a:r>
              <a:rPr kumimoji="0" lang="fr-FR" sz="135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  <a:sym typeface="Wingdings" panose="05000000000000000000" pitchFamily="2" charset="2"/>
              </a:rPr>
              <a:t>douple</a:t>
            </a: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  <a:sym typeface="Wingdings" panose="05000000000000000000" pitchFamily="2" charset="2"/>
              </a:rPr>
              <a:t> peine »)</a:t>
            </a: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LT Std 55 Roman"/>
                <a:ea typeface="+mn-ea"/>
                <a:cs typeface="+mn-cs"/>
                <a:sym typeface="Wingdings" panose="05000000000000000000" pitchFamily="2" charset="2"/>
              </a:rPr>
              <a:t>Emploi &amp; logement : gestion à court et long terme</a:t>
            </a: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LT Std 55 Roman"/>
              <a:ea typeface="+mn-ea"/>
              <a:cs typeface="+mn-cs"/>
            </a:endParaRP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LT Std 55 Roman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LT Std 55 Roman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6857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LT Std 55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318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EBB43-A6AB-6164-E970-9EA9B94CE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B19C810D-18F7-F178-2BFD-22B2A57E07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2324" y="417140"/>
            <a:ext cx="5807350" cy="343299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4000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6000">
                <a:solidFill>
                  <a:srgbClr val="C80E0E"/>
                </a:solidFill>
                <a:latin typeface="+mj-lt"/>
              </a:defRPr>
            </a:lvl2pPr>
            <a:lvl3pPr>
              <a:defRPr sz="4000"/>
            </a:lvl3pPr>
          </a:lstStyle>
          <a:p>
            <a:pPr lvl="1"/>
            <a:r>
              <a:rPr lang="fr-FR" sz="2250" b="1">
                <a:solidFill>
                  <a:srgbClr val="FFB100"/>
                </a:solidFill>
              </a:rPr>
              <a:t>Quel programme de travail pour la suite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B29CE7E-F5B0-1BE6-02A7-FD27B74D3EDC}"/>
              </a:ext>
            </a:extLst>
          </p:cNvPr>
          <p:cNvSpPr txBox="1"/>
          <p:nvPr/>
        </p:nvSpPr>
        <p:spPr>
          <a:xfrm>
            <a:off x="1270750" y="1286585"/>
            <a:ext cx="480892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/>
              <a:t>Votre rôle aujourd’hui : </a:t>
            </a:r>
            <a:r>
              <a:rPr lang="fr-FR"/>
              <a:t>partager vos attentes et vos priorités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8521B71-8EDF-5D21-9D30-2B9C01E68D57}"/>
              </a:ext>
            </a:extLst>
          </p:cNvPr>
          <p:cNvSpPr txBox="1"/>
          <p:nvPr/>
        </p:nvSpPr>
        <p:spPr>
          <a:xfrm>
            <a:off x="1270749" y="2286111"/>
            <a:ext cx="53387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/>
              <a:t>Nos questions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A-t-on oublié des sujets importants selon vous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Quels sujets vous semblent prioritaires à aborder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AC21558-85D5-C0D9-35E5-B4A7F81B90B1}"/>
              </a:ext>
            </a:extLst>
          </p:cNvPr>
          <p:cNvSpPr txBox="1"/>
          <p:nvPr/>
        </p:nvSpPr>
        <p:spPr>
          <a:xfrm>
            <a:off x="1270750" y="3701141"/>
            <a:ext cx="53387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/>
              <a:t>La suite : </a:t>
            </a:r>
            <a:r>
              <a:rPr lang="fr-FR"/>
              <a:t>sur la base de vos retours, et en fonction de l’avancement des études, un programme de travail vous sera proposé lors de la prochaine rencontre (printemps 2026)</a:t>
            </a:r>
          </a:p>
        </p:txBody>
      </p:sp>
      <p:pic>
        <p:nvPicPr>
          <p:cNvPr id="11" name="Graphique 10" descr="Avis des clients avec un remplissage uni">
            <a:extLst>
              <a:ext uri="{FF2B5EF4-FFF2-40B4-BE49-F238E27FC236}">
                <a16:creationId xmlns:a16="http://schemas.microsoft.com/office/drawing/2014/main" id="{63E39090-3475-95EB-809C-0D24A5567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9486" y="1143730"/>
            <a:ext cx="592516" cy="592516"/>
          </a:xfrm>
          <a:prstGeom prst="rect">
            <a:avLst/>
          </a:prstGeom>
        </p:spPr>
      </p:pic>
      <p:pic>
        <p:nvPicPr>
          <p:cNvPr id="13" name="Graphique 12" descr="Badge point d’interrogation avec un remplissage uni">
            <a:extLst>
              <a:ext uri="{FF2B5EF4-FFF2-40B4-BE49-F238E27FC236}">
                <a16:creationId xmlns:a16="http://schemas.microsoft.com/office/drawing/2014/main" id="{1E24AF52-66ED-9312-F7BA-A3AD30018A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9486" y="2347645"/>
            <a:ext cx="592515" cy="592515"/>
          </a:xfrm>
          <a:prstGeom prst="rect">
            <a:avLst/>
          </a:prstGeom>
        </p:spPr>
      </p:pic>
      <p:pic>
        <p:nvPicPr>
          <p:cNvPr id="17" name="Graphique 16" descr="Calendrier journalier avec un remplissage uni">
            <a:extLst>
              <a:ext uri="{FF2B5EF4-FFF2-40B4-BE49-F238E27FC236}">
                <a16:creationId xmlns:a16="http://schemas.microsoft.com/office/drawing/2014/main" id="{A909CAF3-B5B5-3D12-C727-4AA70C43E7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9486" y="3762672"/>
            <a:ext cx="592517" cy="592517"/>
          </a:xfrm>
          <a:prstGeom prst="rect">
            <a:avLst/>
          </a:prstGeom>
        </p:spPr>
      </p:pic>
      <p:sp>
        <p:nvSpPr>
          <p:cNvPr id="18" name="Espace réservé pour une image  11">
            <a:extLst>
              <a:ext uri="{FF2B5EF4-FFF2-40B4-BE49-F238E27FC236}">
                <a16:creationId xmlns:a16="http://schemas.microsoft.com/office/drawing/2014/main" id="{871E06F9-8E86-F07D-AB85-30C0A58C2A8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58519" y="0"/>
            <a:ext cx="3383100" cy="985132"/>
          </a:xfrm>
          <a:solidFill>
            <a:srgbClr val="FFB100"/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312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31277-A97E-B765-25D2-E82BE9473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6113C3A6-2443-B7C6-8971-6096BF1AACA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AC6CA4C-1F91-85D5-6FF1-B5DBD896DC1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33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C9DACCAE-9870-3F63-C04F-8A696435B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800" y="2066115"/>
            <a:ext cx="3273199" cy="1564018"/>
          </a:xfrm>
        </p:spPr>
        <p:txBody>
          <a:bodyPr/>
          <a:lstStyle/>
          <a:p>
            <a:r>
              <a:rPr lang="fr-FR" b="1"/>
              <a:t>Temps d’échange</a:t>
            </a:r>
            <a:br>
              <a:rPr lang="fr-FR" b="1"/>
            </a:br>
            <a:r>
              <a:rPr lang="fr-FR" b="1"/>
              <a:t>30’</a:t>
            </a:r>
          </a:p>
        </p:txBody>
      </p:sp>
    </p:spTree>
    <p:extLst>
      <p:ext uri="{BB962C8B-B14F-4D97-AF65-F5344CB8AC3E}">
        <p14:creationId xmlns:p14="http://schemas.microsoft.com/office/powerpoint/2010/main" val="121678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BAD07-F097-6290-D952-D94EED1B6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494AD164-9DAF-4845-36B8-ADBDABC5EC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2324" y="417140"/>
            <a:ext cx="5338767" cy="338491"/>
          </a:xfrm>
        </p:spPr>
        <p:txBody>
          <a:bodyPr/>
          <a:lstStyle>
            <a:lvl1pPr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4000">
                <a:solidFill>
                  <a:srgbClr val="C80E0E"/>
                </a:solidFill>
                <a:latin typeface="Avenir LT Std 35 Light" panose="020B0402020203020204" pitchFamily="34" charset="0"/>
              </a:defRPr>
            </a:lvl1pPr>
            <a:lvl2pPr mar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 sz="6000">
                <a:solidFill>
                  <a:srgbClr val="C80E0E"/>
                </a:solidFill>
                <a:latin typeface="+mj-lt"/>
              </a:defRPr>
            </a:lvl2pPr>
            <a:lvl3pPr>
              <a:defRPr sz="4000"/>
            </a:lvl3pPr>
          </a:lstStyle>
          <a:p>
            <a:pPr lvl="1"/>
            <a:r>
              <a:rPr lang="fr-FR" sz="2250" b="1">
                <a:solidFill>
                  <a:srgbClr val="EA7132"/>
                </a:solidFill>
              </a:rPr>
              <a:t>Les prochaines étapes</a:t>
            </a:r>
          </a:p>
        </p:txBody>
      </p:sp>
      <p:pic>
        <p:nvPicPr>
          <p:cNvPr id="16" name="Graphique 15" descr="Badge 4 contour">
            <a:extLst>
              <a:ext uri="{FF2B5EF4-FFF2-40B4-BE49-F238E27FC236}">
                <a16:creationId xmlns:a16="http://schemas.microsoft.com/office/drawing/2014/main" id="{71AB09DD-6B48-A0D8-D9CF-6AE5F04A2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0032" y="4134520"/>
            <a:ext cx="580780" cy="580780"/>
          </a:xfrm>
          <a:prstGeom prst="rect">
            <a:avLst/>
          </a:prstGeom>
        </p:spPr>
      </p:pic>
      <p:pic>
        <p:nvPicPr>
          <p:cNvPr id="18" name="Graphique 17" descr="Badge 3 contour">
            <a:extLst>
              <a:ext uri="{FF2B5EF4-FFF2-40B4-BE49-F238E27FC236}">
                <a16:creationId xmlns:a16="http://schemas.microsoft.com/office/drawing/2014/main" id="{8C72009A-8E9B-86EE-D19D-234D7ED13C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0032" y="3130312"/>
            <a:ext cx="580780" cy="580780"/>
          </a:xfrm>
          <a:prstGeom prst="rect">
            <a:avLst/>
          </a:prstGeom>
        </p:spPr>
      </p:pic>
      <p:pic>
        <p:nvPicPr>
          <p:cNvPr id="20" name="Graphique 19" descr="Badge contour">
            <a:extLst>
              <a:ext uri="{FF2B5EF4-FFF2-40B4-BE49-F238E27FC236}">
                <a16:creationId xmlns:a16="http://schemas.microsoft.com/office/drawing/2014/main" id="{40E6210E-684A-AF8A-6727-2759C5FEF1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0033" y="2200295"/>
            <a:ext cx="580779" cy="580779"/>
          </a:xfrm>
          <a:prstGeom prst="rect">
            <a:avLst/>
          </a:prstGeom>
        </p:spPr>
      </p:pic>
      <p:pic>
        <p:nvPicPr>
          <p:cNvPr id="22" name="Graphique 21" descr="Badge 1 contour">
            <a:extLst>
              <a:ext uri="{FF2B5EF4-FFF2-40B4-BE49-F238E27FC236}">
                <a16:creationId xmlns:a16="http://schemas.microsoft.com/office/drawing/2014/main" id="{C1E3267B-8DE4-FEA3-E342-2A436C52F8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0033" y="1130250"/>
            <a:ext cx="580779" cy="580779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A9CAE0D3-E4BB-64ED-7BBF-6F6ABD097E6D}"/>
              </a:ext>
            </a:extLst>
          </p:cNvPr>
          <p:cNvSpPr txBox="1"/>
          <p:nvPr/>
        </p:nvSpPr>
        <p:spPr>
          <a:xfrm>
            <a:off x="1366453" y="1045921"/>
            <a:ext cx="5457450" cy="749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fr-FR" b="1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Charte de fonctionnement</a:t>
            </a:r>
          </a:p>
          <a:p>
            <a:pPr lvl="0">
              <a:lnSpc>
                <a:spcPct val="107000"/>
              </a:lnSpc>
            </a:pPr>
            <a:r>
              <a:rPr lang="fr-FR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Recueil des remarques</a:t>
            </a:r>
            <a:r>
              <a:rPr lang="fr-FR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et si nécessaire écriture d’une seconde version</a:t>
            </a:r>
            <a:endParaRPr lang="fr-FR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fr-FR" i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Octobre-novembre 2025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D6E03C1-F558-49B5-1196-3224416A4EA3}"/>
              </a:ext>
            </a:extLst>
          </p:cNvPr>
          <p:cNvSpPr txBox="1"/>
          <p:nvPr/>
        </p:nvSpPr>
        <p:spPr>
          <a:xfrm>
            <a:off x="1366453" y="2115966"/>
            <a:ext cx="5457450" cy="749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fr-FR" b="1" kern="10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Programme de travail</a:t>
            </a:r>
          </a:p>
          <a:p>
            <a:pPr lvl="0">
              <a:lnSpc>
                <a:spcPct val="107000"/>
              </a:lnSpc>
            </a:pPr>
            <a:r>
              <a:rPr lang="fr-FR" kern="10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Recueil des propositions et définition</a:t>
            </a:r>
            <a:r>
              <a:rPr lang="fr-FR" kern="10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kern="10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des grands jalons</a:t>
            </a:r>
          </a:p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fr-FR" i="1" kern="10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Hiver 2025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E5A8369-91B2-9D82-D758-352EE31F704F}"/>
              </a:ext>
            </a:extLst>
          </p:cNvPr>
          <p:cNvSpPr txBox="1"/>
          <p:nvPr/>
        </p:nvSpPr>
        <p:spPr>
          <a:xfrm>
            <a:off x="1366453" y="3045984"/>
            <a:ext cx="5457450" cy="749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fr-FR" b="1" kern="10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Rencontres bilatérales</a:t>
            </a:r>
          </a:p>
          <a:p>
            <a:pPr lvl="0">
              <a:lnSpc>
                <a:spcPct val="107000"/>
              </a:lnSpc>
            </a:pPr>
            <a:r>
              <a:rPr lang="fr-FR" kern="10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Poursuite des échanges</a:t>
            </a:r>
          </a:p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fr-FR" i="1" kern="10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En continu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8847D94-6BA2-9BF6-633C-C42A24BC2F6D}"/>
              </a:ext>
            </a:extLst>
          </p:cNvPr>
          <p:cNvSpPr txBox="1"/>
          <p:nvPr/>
        </p:nvSpPr>
        <p:spPr>
          <a:xfrm>
            <a:off x="1366453" y="3979049"/>
            <a:ext cx="5457450" cy="9717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fr-FR" b="1" kern="10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Rencontre n°2 </a:t>
            </a:r>
          </a:p>
          <a:p>
            <a:pPr lvl="0">
              <a:lnSpc>
                <a:spcPct val="107000"/>
              </a:lnSpc>
            </a:pPr>
            <a:r>
              <a:rPr lang="fr-FR" kern="10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Accueil des nouveaux élus et poursuite des travaux initiés</a:t>
            </a:r>
          </a:p>
          <a:p>
            <a:pPr lvl="0">
              <a:lnSpc>
                <a:spcPct val="107000"/>
              </a:lnSpc>
            </a:pPr>
            <a:r>
              <a:rPr lang="fr-FR" i="1" kern="10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Avril-mai 2026</a:t>
            </a:r>
          </a:p>
          <a:p>
            <a:pPr marL="285750" lvl="0" indent="-285750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endParaRPr lang="fr-FR" kern="10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5" name="Graphique 34" descr="Épingle avec un remplissage uni">
            <a:extLst>
              <a:ext uri="{FF2B5EF4-FFF2-40B4-BE49-F238E27FC236}">
                <a16:creationId xmlns:a16="http://schemas.microsoft.com/office/drawing/2014/main" id="{83D1567F-242C-B86B-35DF-4D3AF610DC5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4552265">
            <a:off x="2743706" y="3837763"/>
            <a:ext cx="396000" cy="396000"/>
          </a:xfrm>
          <a:prstGeom prst="rect">
            <a:avLst/>
          </a:prstGeom>
        </p:spPr>
      </p:pic>
      <p:pic>
        <p:nvPicPr>
          <p:cNvPr id="37" name="Graphique 36" descr="Poignée de main avec un remplissage uni">
            <a:extLst>
              <a:ext uri="{FF2B5EF4-FFF2-40B4-BE49-F238E27FC236}">
                <a16:creationId xmlns:a16="http://schemas.microsoft.com/office/drawing/2014/main" id="{964FB191-C37F-D1F9-057C-4EBEA215A0A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443573">
            <a:off x="3399747" y="3186815"/>
            <a:ext cx="396000" cy="396000"/>
          </a:xfrm>
          <a:prstGeom prst="rect">
            <a:avLst/>
          </a:prstGeom>
        </p:spPr>
      </p:pic>
      <p:pic>
        <p:nvPicPr>
          <p:cNvPr id="39" name="Graphique 38" descr="Contrat avec un remplissage uni">
            <a:extLst>
              <a:ext uri="{FF2B5EF4-FFF2-40B4-BE49-F238E27FC236}">
                <a16:creationId xmlns:a16="http://schemas.microsoft.com/office/drawing/2014/main" id="{11E22B47-62B9-B08E-2D32-3833F933EF0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929279">
            <a:off x="3752446" y="888148"/>
            <a:ext cx="396000" cy="396000"/>
          </a:xfrm>
          <a:prstGeom prst="rect">
            <a:avLst/>
          </a:prstGeom>
        </p:spPr>
      </p:pic>
      <p:pic>
        <p:nvPicPr>
          <p:cNvPr id="43" name="Graphique 42" descr="Calendrier mensuel avec un remplissage uni">
            <a:extLst>
              <a:ext uri="{FF2B5EF4-FFF2-40B4-BE49-F238E27FC236}">
                <a16:creationId xmlns:a16="http://schemas.microsoft.com/office/drawing/2014/main" id="{D44CD4A0-9FD6-3608-7013-2B39683A604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026076">
            <a:off x="3469778" y="2023317"/>
            <a:ext cx="367393" cy="36739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2DD6DFA-5B52-DB02-F013-61FB16B8AB78}"/>
              </a:ext>
            </a:extLst>
          </p:cNvPr>
          <p:cNvSpPr txBox="1"/>
          <p:nvPr/>
        </p:nvSpPr>
        <p:spPr>
          <a:xfrm>
            <a:off x="5324423" y="2886843"/>
            <a:ext cx="3270241" cy="752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fr-FR" b="1" kern="100" dirty="0">
                <a:solidFill>
                  <a:srgbClr val="DE511D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Restons en contact : </a:t>
            </a:r>
          </a:p>
          <a:p>
            <a:pPr lvl="0" algn="ctr">
              <a:lnSpc>
                <a:spcPct val="107000"/>
              </a:lnSpc>
            </a:pPr>
            <a:r>
              <a:rPr lang="fr-FR" b="1" kern="100" dirty="0">
                <a:solidFill>
                  <a:srgbClr val="DE511D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fr-FR" b="1" kern="100" dirty="0">
                <a:solidFill>
                  <a:srgbClr val="DE511D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oncertation.lyonturin@reseau.sncf.fr</a:t>
            </a:r>
            <a:endParaRPr lang="fr-FR" b="1" kern="100" dirty="0">
              <a:solidFill>
                <a:srgbClr val="DE511D"/>
              </a:solidFill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</a:pPr>
            <a:r>
              <a:rPr lang="fr-FR" b="1" kern="100" dirty="0" err="1">
                <a:solidFill>
                  <a:srgbClr val="DE511D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www.projet-lyonturin.fr</a:t>
            </a:r>
            <a:endParaRPr lang="fr-FR" kern="100" dirty="0">
              <a:solidFill>
                <a:srgbClr val="DE511D"/>
              </a:solidFill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07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325E1-56AD-938C-A27F-0461297FF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E3BA3643-4B75-24BF-B9E5-EA025099F37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8EC2EA-EDE6-13E7-A45D-4008D0C6C2B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35</a:t>
            </a:fld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1EBC27F-3A04-F755-FA1D-94F78E845F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/>
              <a:t>05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1664D7B5-BAA0-1938-BEEA-A24AED557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291" y="2450521"/>
            <a:ext cx="4327795" cy="692369"/>
          </a:xfrm>
        </p:spPr>
        <p:txBody>
          <a:bodyPr/>
          <a:lstStyle/>
          <a:p>
            <a:r>
              <a:rPr lang="fr-FR" dirty="0"/>
              <a:t>Conclusion </a:t>
            </a:r>
            <a:br>
              <a:rPr lang="fr-FR" dirty="0"/>
            </a:br>
            <a:r>
              <a:rPr lang="fr-FR" sz="1100" i="1" dirty="0"/>
              <a:t>Mme Vanina NICOLI, préfète de Savoie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105191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EE85BDA-1FC8-C205-7FE3-7C9CA358433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80AF8869-1101-4149-AB46-1E52245CEDD8}" type="datetime4">
              <a:rPr lang="fr-FR" smtClean="0"/>
              <a:t>27 février 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A48C026-A487-D3B5-4F37-25F9231311F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86F804-FE0A-325E-605F-F32FD6069B63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742B3B5-001A-49B4-9F0B-784570D91E55}" type="slidenum">
              <a:rPr lang="fr-FR" smtClean="0"/>
              <a:pPr/>
              <a:t>36</a:t>
            </a:fld>
            <a:endParaRPr lang="fr-FR"/>
          </a:p>
        </p:txBody>
      </p:sp>
      <p:pic>
        <p:nvPicPr>
          <p:cNvPr id="8" name="Espace réservé pour une image  7" descr="Une image contenant plein air, herbe, nuage, paysage&#10;&#10;Le contenu généré par l’IA peut être incorrect.">
            <a:extLst>
              <a:ext uri="{FF2B5EF4-FFF2-40B4-BE49-F238E27FC236}">
                <a16:creationId xmlns:a16="http://schemas.microsoft.com/office/drawing/2014/main" id="{5BED08FC-9DBB-93EB-095A-BA8128E67DE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9" r="14079"/>
          <a:stretch>
            <a:fillRect/>
          </a:stretch>
        </p:blipFill>
        <p:spPr/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9C0144A-5D3D-9283-571E-FB76BE65FC7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728175" y="1928390"/>
            <a:ext cx="2936875" cy="553998"/>
          </a:xfrm>
        </p:spPr>
        <p:txBody>
          <a:bodyPr/>
          <a:lstStyle/>
          <a:p>
            <a:r>
              <a:rPr lang="fr-FR" sz="4000" b="1">
                <a:solidFill>
                  <a:schemeClr val="accent6"/>
                </a:solidFill>
              </a:rPr>
              <a:t>MERCI</a:t>
            </a:r>
            <a:endParaRPr lang="fr-FR" b="1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10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© SNCF Réseau 2023">
  <a:themeElements>
    <a:clrScheme name="00. SNCF Résea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15147"/>
      </a:accent1>
      <a:accent2>
        <a:srgbClr val="5068F5"/>
      </a:accent2>
      <a:accent3>
        <a:srgbClr val="00AFB5"/>
      </a:accent3>
      <a:accent4>
        <a:srgbClr val="9024FA"/>
      </a:accent4>
      <a:accent5>
        <a:srgbClr val="F100B5"/>
      </a:accent5>
      <a:accent6>
        <a:srgbClr val="DE511D"/>
      </a:accent6>
      <a:hlink>
        <a:srgbClr val="0563C1"/>
      </a:hlink>
      <a:folHlink>
        <a:srgbClr val="954F72"/>
      </a:folHlink>
    </a:clrScheme>
    <a:fontScheme name="00. SNCF Réseaux">
      <a:majorFont>
        <a:latin typeface="Avenir LT Std 65 Medium"/>
        <a:ea typeface=""/>
        <a:cs typeface=""/>
      </a:majorFont>
      <a:minorFont>
        <a:latin typeface="Avenir LT Std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Rose rubis">
      <a:srgbClr val="C30067"/>
    </a:custClr>
    <a:custClr name="Violet lie de vin">
      <a:srgbClr val="800064"/>
    </a:custClr>
    <a:custClr name="Violet électrique">
      <a:srgbClr val="9024FA"/>
    </a:custClr>
    <a:custClr name="Bleu cobalt">
      <a:srgbClr val="5068F5"/>
    </a:custClr>
    <a:custClr name="Custom Color 5">
      <a:srgbClr val="FFFFFF"/>
    </a:custClr>
    <a:custClr name="Orange mécanique">
      <a:srgbClr val="DE511D"/>
    </a:custClr>
    <a:custClr name="Jaune or">
      <a:srgbClr val="FFB100"/>
    </a:custClr>
    <a:custClr name="Rouge feu">
      <a:srgbClr val="C80E0E"/>
    </a:custClr>
    <a:custClr name="Bleu givré">
      <a:srgbClr val="00AFB5"/>
    </a:custClr>
    <a:custClr name="Bleu acier">
      <a:srgbClr val="264FC4"/>
    </a:custClr>
    <a:custClr name="Rose rubis">
      <a:srgbClr val="EF87B5"/>
    </a:custClr>
    <a:custClr name="Violet lie de vin">
      <a:srgbClr val="BA6AA7"/>
    </a:custClr>
    <a:custClr name="Violet electrique">
      <a:srgbClr val="AF80F2"/>
    </a:custClr>
    <a:custClr name="Bleu cobalt">
      <a:srgbClr val="97C7EC"/>
    </a:custClr>
    <a:custClr name="Jaune or">
      <a:srgbClr val="FFFFFF"/>
    </a:custClr>
    <a:custClr name="Orange mécanique">
      <a:srgbClr val="DF8B7F"/>
    </a:custClr>
    <a:custClr name="Jaune or">
      <a:srgbClr val="F1D18A"/>
    </a:custClr>
    <a:custClr name="Rouge feu">
      <a:srgbClr val="F08A92"/>
    </a:custClr>
    <a:custClr name="Bleu givré">
      <a:srgbClr val="91C0BF"/>
    </a:custClr>
    <a:custClr name="Bleu acier">
      <a:srgbClr val="508ECC"/>
    </a:custClr>
    <a:custClr name="Vert lichen">
      <a:srgbClr val="7AB327"/>
    </a:custClr>
    <a:custClr name="Vert sapin">
      <a:srgbClr val="015147"/>
    </a:custClr>
    <a:custClr name="Vert trèfle">
      <a:srgbClr val="008056"/>
    </a:custClr>
    <a:custClr name="Rose vif">
      <a:srgbClr val="F100B5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Vert lichen">
      <a:srgbClr val="B0CC93"/>
    </a:custClr>
    <a:custClr name="Vert sapin">
      <a:srgbClr val="28A092"/>
    </a:custClr>
    <a:custClr name="Vert trèfle">
      <a:srgbClr val="00CB83"/>
    </a:custClr>
    <a:custClr name="Rose vif">
      <a:srgbClr val="F180E0"/>
    </a:custClr>
  </a:custClrLst>
  <a:extLst>
    <a:ext uri="{05A4C25C-085E-4340-85A3-A5531E510DB2}">
      <thm15:themeFamily xmlns:thm15="http://schemas.microsoft.com/office/thememl/2012/main" name="Gabarit PTT_SNCF Reseau_Version creative" id="{CCC783F7-C0D4-6F42-BDD5-247166F5BEE9}" vid="{67BFF838-AC01-5141-AAEB-A6547BCD4A62}"/>
    </a:ext>
  </a:extLst>
</a:theme>
</file>

<file path=ppt/theme/theme2.xml><?xml version="1.0" encoding="utf-8"?>
<a:theme xmlns:a="http://schemas.openxmlformats.org/drawingml/2006/main" name="© SNCF Ambition Réseau 2023">
  <a:themeElements>
    <a:clrScheme name="00. SNCF Résea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15147"/>
      </a:accent1>
      <a:accent2>
        <a:srgbClr val="5068F5"/>
      </a:accent2>
      <a:accent3>
        <a:srgbClr val="00AFB5"/>
      </a:accent3>
      <a:accent4>
        <a:srgbClr val="9024FA"/>
      </a:accent4>
      <a:accent5>
        <a:srgbClr val="F100B5"/>
      </a:accent5>
      <a:accent6>
        <a:srgbClr val="DE511D"/>
      </a:accent6>
      <a:hlink>
        <a:srgbClr val="0563C1"/>
      </a:hlink>
      <a:folHlink>
        <a:srgbClr val="954F72"/>
      </a:folHlink>
    </a:clrScheme>
    <a:fontScheme name="00. SNCF Réseaux">
      <a:majorFont>
        <a:latin typeface="Avenir LT Std 65 Medium"/>
        <a:ea typeface=""/>
        <a:cs typeface=""/>
      </a:majorFont>
      <a:minorFont>
        <a:latin typeface="Avenir LT Std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Rose rubis">
      <a:srgbClr val="C30067"/>
    </a:custClr>
    <a:custClr name="Violet lie de vin">
      <a:srgbClr val="800064"/>
    </a:custClr>
    <a:custClr name="Violet électrique">
      <a:srgbClr val="9024FA"/>
    </a:custClr>
    <a:custClr name="Bleu cobalt">
      <a:srgbClr val="5068F5"/>
    </a:custClr>
    <a:custClr name="Custom Color 5">
      <a:srgbClr val="FFFFFF"/>
    </a:custClr>
    <a:custClr name="Orange mécanique">
      <a:srgbClr val="DE511D"/>
    </a:custClr>
    <a:custClr name="Jaune or">
      <a:srgbClr val="FFB100"/>
    </a:custClr>
    <a:custClr name="Rouge feu">
      <a:srgbClr val="C80E0E"/>
    </a:custClr>
    <a:custClr name="Bleu givré">
      <a:srgbClr val="00AFB5"/>
    </a:custClr>
    <a:custClr name="Bleu acier">
      <a:srgbClr val="264FC4"/>
    </a:custClr>
    <a:custClr name="Rose rubis">
      <a:srgbClr val="EF87B5"/>
    </a:custClr>
    <a:custClr name="Violet lie de vin">
      <a:srgbClr val="BA6AA7"/>
    </a:custClr>
    <a:custClr name="Violet electrique">
      <a:srgbClr val="AF80F2"/>
    </a:custClr>
    <a:custClr name="Bleu cobalt">
      <a:srgbClr val="97C7EC"/>
    </a:custClr>
    <a:custClr name="Jaune or">
      <a:srgbClr val="FFFFFF"/>
    </a:custClr>
    <a:custClr name="Orange mécanique">
      <a:srgbClr val="DF8B7F"/>
    </a:custClr>
    <a:custClr name="Jaune or">
      <a:srgbClr val="F1D18A"/>
    </a:custClr>
    <a:custClr name="Rouge feu">
      <a:srgbClr val="F08A92"/>
    </a:custClr>
    <a:custClr name="Bleu givré">
      <a:srgbClr val="91C0BF"/>
    </a:custClr>
    <a:custClr name="Bleu acier">
      <a:srgbClr val="508ECC"/>
    </a:custClr>
    <a:custClr name="Vert lichen">
      <a:srgbClr val="7AB327"/>
    </a:custClr>
    <a:custClr name="Vert sapin">
      <a:srgbClr val="015147"/>
    </a:custClr>
    <a:custClr name="Vert trèfle">
      <a:srgbClr val="008056"/>
    </a:custClr>
    <a:custClr name="Rose vif">
      <a:srgbClr val="F100B5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Vert lichen">
      <a:srgbClr val="B0CC93"/>
    </a:custClr>
    <a:custClr name="Vert sapin">
      <a:srgbClr val="28A092"/>
    </a:custClr>
    <a:custClr name="Vert trèfle">
      <a:srgbClr val="00CB83"/>
    </a:custClr>
    <a:custClr name="Rose vif">
      <a:srgbClr val="F180E0"/>
    </a:custClr>
  </a:custClrLst>
  <a:extLst>
    <a:ext uri="{05A4C25C-085E-4340-85A3-A5531E510DB2}">
      <thm15:themeFamily xmlns:thm15="http://schemas.microsoft.com/office/thememl/2012/main" name="Gabarit PTT_SNCF Reseau_Version creative" id="{CCC783F7-C0D4-6F42-BDD5-247166F5BEE9}" vid="{E839D34A-F6D0-704A-92B9-E5981A330CB0}"/>
    </a:ext>
  </a:extLst>
</a:theme>
</file>

<file path=ppt/theme/theme3.xml><?xml version="1.0" encoding="utf-8"?>
<a:theme xmlns:a="http://schemas.openxmlformats.org/drawingml/2006/main" name="3_© SNCF Réseau 2023">
  <a:themeElements>
    <a:clrScheme name="00. SNCF Résea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15147"/>
      </a:accent1>
      <a:accent2>
        <a:srgbClr val="5068F5"/>
      </a:accent2>
      <a:accent3>
        <a:srgbClr val="00AFB5"/>
      </a:accent3>
      <a:accent4>
        <a:srgbClr val="9024FA"/>
      </a:accent4>
      <a:accent5>
        <a:srgbClr val="F100B5"/>
      </a:accent5>
      <a:accent6>
        <a:srgbClr val="DE511D"/>
      </a:accent6>
      <a:hlink>
        <a:srgbClr val="0563C1"/>
      </a:hlink>
      <a:folHlink>
        <a:srgbClr val="954F72"/>
      </a:folHlink>
    </a:clrScheme>
    <a:fontScheme name="00. SNCF Réseaux">
      <a:majorFont>
        <a:latin typeface="Avenir LT Std 65 Medium"/>
        <a:ea typeface=""/>
        <a:cs typeface=""/>
      </a:majorFont>
      <a:minorFont>
        <a:latin typeface="Avenir LT Std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Rose rubis">
      <a:srgbClr val="C30067"/>
    </a:custClr>
    <a:custClr name="Violet lie de vin">
      <a:srgbClr val="800064"/>
    </a:custClr>
    <a:custClr name="Violet électrique">
      <a:srgbClr val="9024FA"/>
    </a:custClr>
    <a:custClr name="Bleu cobalt">
      <a:srgbClr val="5068F5"/>
    </a:custClr>
    <a:custClr name="Custom Color 5">
      <a:srgbClr val="FFFFFF"/>
    </a:custClr>
    <a:custClr name="Orange mécanique">
      <a:srgbClr val="DE511D"/>
    </a:custClr>
    <a:custClr name="Jaune or">
      <a:srgbClr val="FFB100"/>
    </a:custClr>
    <a:custClr name="Rouge feu">
      <a:srgbClr val="C80E0E"/>
    </a:custClr>
    <a:custClr name="Bleu givré">
      <a:srgbClr val="00AFB5"/>
    </a:custClr>
    <a:custClr name="Bleu acier">
      <a:srgbClr val="264FC4"/>
    </a:custClr>
    <a:custClr name="Rose rubis">
      <a:srgbClr val="EF87B5"/>
    </a:custClr>
    <a:custClr name="Violet lie de vin">
      <a:srgbClr val="BA6AA7"/>
    </a:custClr>
    <a:custClr name="Violet electrique">
      <a:srgbClr val="AF80F2"/>
    </a:custClr>
    <a:custClr name="Bleu cobalt">
      <a:srgbClr val="97C7EC"/>
    </a:custClr>
    <a:custClr name="Jaune or">
      <a:srgbClr val="FFFFFF"/>
    </a:custClr>
    <a:custClr name="Orange mécanique">
      <a:srgbClr val="DF8B7F"/>
    </a:custClr>
    <a:custClr name="Jaune or">
      <a:srgbClr val="F1D18A"/>
    </a:custClr>
    <a:custClr name="Rouge feu">
      <a:srgbClr val="F08A92"/>
    </a:custClr>
    <a:custClr name="Bleu givré">
      <a:srgbClr val="91C0BF"/>
    </a:custClr>
    <a:custClr name="Bleu acier">
      <a:srgbClr val="508ECC"/>
    </a:custClr>
    <a:custClr name="Vert lichen">
      <a:srgbClr val="7AB327"/>
    </a:custClr>
    <a:custClr name="Vert sapin">
      <a:srgbClr val="015147"/>
    </a:custClr>
    <a:custClr name="Vert trèfle">
      <a:srgbClr val="008056"/>
    </a:custClr>
    <a:custClr name="Rose vif">
      <a:srgbClr val="F100B5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Vert lichen">
      <a:srgbClr val="B0CC93"/>
    </a:custClr>
    <a:custClr name="Vert sapin">
      <a:srgbClr val="28A092"/>
    </a:custClr>
    <a:custClr name="Vert trèfle">
      <a:srgbClr val="00CB83"/>
    </a:custClr>
    <a:custClr name="Rose vif">
      <a:srgbClr val="F180E0"/>
    </a:custClr>
  </a:custClrLst>
  <a:extLst>
    <a:ext uri="{05A4C25C-085E-4340-85A3-A5531E510DB2}">
      <thm15:themeFamily xmlns:thm15="http://schemas.microsoft.com/office/thememl/2012/main" name="Gabarit PTT_SNCF Reseau_Version creative" id="{CCC783F7-C0D4-6F42-BDD5-247166F5BEE9}" vid="{67BFF838-AC01-5141-AAEB-A6547BCD4A62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lgoé new">
    <a:dk1>
      <a:srgbClr val="000000"/>
    </a:dk1>
    <a:lt1>
      <a:srgbClr val="FFFFFF"/>
    </a:lt1>
    <a:dk2>
      <a:srgbClr val="9BBB59"/>
    </a:dk2>
    <a:lt2>
      <a:srgbClr val="595959"/>
    </a:lt2>
    <a:accent1>
      <a:srgbClr val="DBBD9B"/>
    </a:accent1>
    <a:accent2>
      <a:srgbClr val="F59C1D"/>
    </a:accent2>
    <a:accent3>
      <a:srgbClr val="FF4C00"/>
    </a:accent3>
    <a:accent4>
      <a:srgbClr val="4F81BD"/>
    </a:accent4>
    <a:accent5>
      <a:srgbClr val="007CC1"/>
    </a:accent5>
    <a:accent6>
      <a:srgbClr val="1D3D73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7a3d861-120b-4977-b65d-379376c81c54" xsi:nil="true"/>
    <lcf76f155ced4ddcb4097134ff3c332f xmlns="db8115b9-4428-4194-9c7f-bdc4ff08b83f">
      <Terms xmlns="http://schemas.microsoft.com/office/infopath/2007/PartnerControls"/>
    </lcf76f155ced4ddcb4097134ff3c332f>
    <Lien xmlns="db8115b9-4428-4194-9c7f-bdc4ff08b83f">
      <Url xsi:nil="true"/>
      <Description xsi:nil="true"/>
    </Lien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FEA2FD5F00104A9C7D31A5E78D0C40" ma:contentTypeVersion="14" ma:contentTypeDescription="Crée un document." ma:contentTypeScope="" ma:versionID="b0c5d0db17910d232f64771fc38025a8">
  <xsd:schema xmlns:xsd="http://www.w3.org/2001/XMLSchema" xmlns:xs="http://www.w3.org/2001/XMLSchema" xmlns:p="http://schemas.microsoft.com/office/2006/metadata/properties" xmlns:ns2="db8115b9-4428-4194-9c7f-bdc4ff08b83f" xmlns:ns3="77a3d861-120b-4977-b65d-379376c81c54" targetNamespace="http://schemas.microsoft.com/office/2006/metadata/properties" ma:root="true" ma:fieldsID="88788444a99a2efd847cb68e2f83417c" ns2:_="" ns3:_="">
    <xsd:import namespace="db8115b9-4428-4194-9c7f-bdc4ff08b83f"/>
    <xsd:import namespace="77a3d861-120b-4977-b65d-379376c81c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Lien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8115b9-4428-4194-9c7f-bdc4ff08b8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Balises d’images" ma:readOnly="false" ma:fieldId="{5cf76f15-5ced-4ddc-b409-7134ff3c332f}" ma:taxonomyMulti="true" ma:sspId="5096f5d6-3256-4090-9362-038d665d19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ien" ma:index="19" nillable="true" ma:displayName="Lien" ma:format="Hyperlink" ma:internalName="Lie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a3d861-120b-4977-b65d-379376c81c5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0cd28cdc-964b-4cec-963b-e7cd7b392f1f}" ma:internalName="TaxCatchAll" ma:showField="CatchAllData" ma:web="77a3d861-120b-4977-b65d-379376c81c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2A09F4D-3033-4617-964C-FCE1A7C426CA}">
  <ds:schemaRefs>
    <ds:schemaRef ds:uri="http://schemas.microsoft.com/office/2006/documentManagement/types"/>
    <ds:schemaRef ds:uri="http://purl.org/dc/dcmitype/"/>
    <ds:schemaRef ds:uri="77a3d861-120b-4977-b65d-379376c81c54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db8115b9-4428-4194-9c7f-bdc4ff08b83f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4BA4028-EEDC-45C4-B3EC-1B2DB6CB6A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8115b9-4428-4194-9c7f-bdc4ff08b83f"/>
    <ds:schemaRef ds:uri="77a3d861-120b-4977-b65d-379376c81c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B95BBEC-FA01-4D30-9EAF-A7F92EBC67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© SNCF Réseau 2023</Template>
  <TotalTime>490</TotalTime>
  <Words>2062</Words>
  <Application>Microsoft Office PowerPoint</Application>
  <PresentationFormat>Affichage à l'écran (16:9)</PresentationFormat>
  <Paragraphs>298</Paragraphs>
  <Slides>36</Slides>
  <Notes>12</Notes>
  <HiddenSlides>1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36</vt:i4>
      </vt:variant>
    </vt:vector>
  </HeadingPairs>
  <TitlesOfParts>
    <vt:vector size="47" baseType="lpstr">
      <vt:lpstr>Arial</vt:lpstr>
      <vt:lpstr>Avenir LT Std 35 Light</vt:lpstr>
      <vt:lpstr>Avenir LT Std 45 Book</vt:lpstr>
      <vt:lpstr>Avenir LT Std 55 Roman</vt:lpstr>
      <vt:lpstr>Avenir LT Std 65 Medium</vt:lpstr>
      <vt:lpstr>Calibri</vt:lpstr>
      <vt:lpstr>Symbol</vt:lpstr>
      <vt:lpstr>Wingdings</vt:lpstr>
      <vt:lpstr>© SNCF Réseau 2023</vt:lpstr>
      <vt:lpstr>© SNCF Ambition Réseau 2023</vt:lpstr>
      <vt:lpstr>3_© SNCF Réseau 2023</vt:lpstr>
      <vt:lpstr>Présentation PowerPoint</vt:lpstr>
      <vt:lpstr>Sommaire</vt:lpstr>
      <vt:lpstr>Intervenants </vt:lpstr>
      <vt:lpstr>Introduction  Mme Vanina NICOLI, préfète de Savoie M. Eric ANDRE, Groupe Rouge Vif </vt:lpstr>
      <vt:lpstr>Présentation PowerPoint</vt:lpstr>
      <vt:lpstr>Présentation de la section française du Lyon-Turin  Mme Béatrice LELOUP, Directrice Régionale Auvergne-Rhône-Alpes – SNCF Réseau M. Matthieu COCHARD, Directeur de projet – SNCF Réseau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des Commissions Territoriales de Concertation M. Matthieu COCHARD, Directeur du projet M. Eric ANDRE, Agence Rouge Vif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Temps d’échange 15’</vt:lpstr>
      <vt:lpstr>Un dialogue continu avec le territoire M. Matthieu COCHARD, Directeur de projet – SNCF Réseau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Temps d’échange 30’</vt:lpstr>
      <vt:lpstr>Présentation PowerPoint</vt:lpstr>
      <vt:lpstr>Conclusion  Mme Vanina NICOLI, préfète de Savoie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POIDEVIN Louis (SNCF RESEAU / SIEGE SNCF RESEAU / DT AURA - PPE)</dc:creator>
  <cp:lastModifiedBy>SAILLARD Hugo (SNCF RESEAU / DIRECTIONS TECH ET INDUS NAT / DG GP ALP CFAL-RESS TR)</cp:lastModifiedBy>
  <cp:revision>2</cp:revision>
  <cp:lastPrinted>2025-09-25T08:11:51Z</cp:lastPrinted>
  <dcterms:created xsi:type="dcterms:W3CDTF">2025-03-10T15:43:44Z</dcterms:created>
  <dcterms:modified xsi:type="dcterms:W3CDTF">2026-02-27T09:20:07Z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21ee20b-2db6-434b-a656-4500d2063055_Enabled">
    <vt:lpwstr>true</vt:lpwstr>
  </property>
  <property fmtid="{D5CDD505-2E9C-101B-9397-08002B2CF9AE}" pid="3" name="MSIP_Label_021ee20b-2db6-434b-a656-4500d2063055_SetDate">
    <vt:lpwstr>2023-06-05T08:13:08Z</vt:lpwstr>
  </property>
  <property fmtid="{D5CDD505-2E9C-101B-9397-08002B2CF9AE}" pid="4" name="MSIP_Label_021ee20b-2db6-434b-a656-4500d2063055_Method">
    <vt:lpwstr>Privileged</vt:lpwstr>
  </property>
  <property fmtid="{D5CDD505-2E9C-101B-9397-08002B2CF9AE}" pid="5" name="MSIP_Label_021ee20b-2db6-434b-a656-4500d2063055_Name">
    <vt:lpwstr>Sans Marquage - Groupe et Réseau</vt:lpwstr>
  </property>
  <property fmtid="{D5CDD505-2E9C-101B-9397-08002B2CF9AE}" pid="6" name="MSIP_Label_021ee20b-2db6-434b-a656-4500d2063055_SiteId">
    <vt:lpwstr>4a7c8238-5799-4b16-9fc6-9ad8fce5a7d9</vt:lpwstr>
  </property>
  <property fmtid="{D5CDD505-2E9C-101B-9397-08002B2CF9AE}" pid="7" name="MSIP_Label_021ee20b-2db6-434b-a656-4500d2063055_ActionId">
    <vt:lpwstr>92dbf11d-6483-400b-9499-8d8618fa28b8</vt:lpwstr>
  </property>
  <property fmtid="{D5CDD505-2E9C-101B-9397-08002B2CF9AE}" pid="8" name="MSIP_Label_021ee20b-2db6-434b-a656-4500d2063055_ContentBits">
    <vt:lpwstr>0</vt:lpwstr>
  </property>
  <property fmtid="{D5CDD505-2E9C-101B-9397-08002B2CF9AE}" pid="9" name="MediaServiceImageTags">
    <vt:lpwstr/>
  </property>
  <property fmtid="{D5CDD505-2E9C-101B-9397-08002B2CF9AE}" pid="10" name="ContentTypeId">
    <vt:lpwstr>0x010100EFFEA2FD5F00104A9C7D31A5E78D0C40</vt:lpwstr>
  </property>
</Properties>
</file>